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 Bold" panose="020B0604020202020204" charset="0"/>
      <p:regular r:id="rId12"/>
    </p:embeddedFont>
    <p:embeddedFont>
      <p:font typeface="DejaVu Sans Bold" panose="020B0604020202020204" charset="0"/>
      <p:regular r:id="rId13"/>
    </p:embeddedFont>
    <p:embeddedFont>
      <p:font typeface="DejaVu Sans Light" panose="020B0604020202020204" charset="0"/>
      <p:regular r:id="rId14"/>
    </p:embeddedFont>
    <p:embeddedFont>
      <p:font typeface="Moontime" panose="020B0604020202020204" charset="0"/>
      <p:regular r:id="rId15"/>
    </p:embeddedFont>
    <p:embeddedFont>
      <p:font typeface="TT Commons Pro" panose="020B0604020202020204" charset="0"/>
      <p:regular r:id="rId16"/>
    </p:embeddedFont>
    <p:embeddedFont>
      <p:font typeface="TT Commons Pro Expanded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55630" y="7834094"/>
            <a:ext cx="2551882" cy="1193005"/>
          </a:xfrm>
          <a:custGeom>
            <a:avLst/>
            <a:gdLst/>
            <a:ahLst/>
            <a:cxnLst/>
            <a:rect l="l" t="t" r="r" b="b"/>
            <a:pathLst>
              <a:path w="2551882" h="1193005">
                <a:moveTo>
                  <a:pt x="0" y="0"/>
                </a:moveTo>
                <a:lnTo>
                  <a:pt x="2551882" y="0"/>
                </a:lnTo>
                <a:lnTo>
                  <a:pt x="2551882" y="1193004"/>
                </a:lnTo>
                <a:lnTo>
                  <a:pt x="0" y="1193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96125" y="1856404"/>
            <a:ext cx="5246370" cy="6574192"/>
            <a:chOff x="0" y="0"/>
            <a:chExt cx="812800" cy="10185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018514"/>
            </a:xfrm>
            <a:custGeom>
              <a:avLst/>
              <a:gdLst/>
              <a:ahLst/>
              <a:cxnLst/>
              <a:rect l="l" t="t" r="r" b="b"/>
              <a:pathLst>
                <a:path w="812800" h="1018514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984574"/>
                  </a:lnTo>
                  <a:cubicBezTo>
                    <a:pt x="812800" y="1003319"/>
                    <a:pt x="797604" y="1018514"/>
                    <a:pt x="778860" y="1018514"/>
                  </a:cubicBezTo>
                  <a:lnTo>
                    <a:pt x="33940" y="1018514"/>
                  </a:lnTo>
                  <a:cubicBezTo>
                    <a:pt x="15196" y="1018514"/>
                    <a:pt x="0" y="1003319"/>
                    <a:pt x="0" y="984574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123" r="-1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14973" y="1028700"/>
            <a:ext cx="13102463" cy="3595101"/>
            <a:chOff x="0" y="0"/>
            <a:chExt cx="17469951" cy="4793468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17469951" cy="3212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309"/>
                </a:lnSpc>
              </a:pPr>
              <a:r>
                <a:rPr lang="en-US" sz="8462" b="1">
                  <a:solidFill>
                    <a:srgbClr val="000000"/>
                  </a:solidFill>
                  <a:latin typeface="TT Commons Pro Expanded Bold"/>
                  <a:ea typeface="TT Commons Pro Expanded Bold"/>
                  <a:cs typeface="TT Commons Pro Expanded Bold"/>
                  <a:sym typeface="TT Commons Pro Expanded Bold"/>
                </a:rPr>
                <a:t>A Heart to Serve, </a:t>
              </a:r>
            </a:p>
            <a:p>
              <a:pPr marL="0" lvl="0" indent="0" algn="l">
                <a:lnSpc>
                  <a:spcPts val="9309"/>
                </a:lnSpc>
                <a:spcBef>
                  <a:spcPct val="0"/>
                </a:spcBef>
              </a:pPr>
              <a:r>
                <a:rPr lang="en-US" sz="8462" b="1">
                  <a:solidFill>
                    <a:srgbClr val="000000"/>
                  </a:solidFill>
                  <a:latin typeface="TT Commons Pro Expanded Bold"/>
                  <a:ea typeface="TT Commons Pro Expanded Bold"/>
                  <a:cs typeface="TT Commons Pro Expanded Bold"/>
                  <a:sym typeface="TT Commons Pro Expanded Bold"/>
                </a:rPr>
                <a:t>A Life to Live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49737"/>
              <a:ext cx="17469951" cy="1043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439"/>
                </a:lnSpc>
                <a:spcBef>
                  <a:spcPct val="0"/>
                </a:spcBef>
              </a:pPr>
              <a:r>
                <a:rPr lang="en-US" sz="4953">
                  <a:solidFill>
                    <a:srgbClr val="000000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The Art of Aligning Passion and Purpose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84262" y="5367871"/>
            <a:ext cx="501455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endParaRPr/>
          </a:p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TT Commons Pro Expanded Bold"/>
                <a:ea typeface="TT Commons Pro Expanded Bold"/>
                <a:cs typeface="TT Commons Pro Expanded Bold"/>
                <a:sym typeface="TT Commons Pro Expanded Bold"/>
              </a:rPr>
              <a:t> Epiphany Masaganda</a:t>
            </a:r>
          </a:p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000000"/>
                </a:solidFill>
                <a:latin typeface="TT Commons Pro Expanded Bold"/>
                <a:ea typeface="TT Commons Pro Expanded Bold"/>
                <a:cs typeface="TT Commons Pro Expanded Bold"/>
                <a:sym typeface="TT Commons Pro Expanded Bold"/>
              </a:rPr>
              <a:t>Entreprenuer | Motivational Speaker</a:t>
            </a:r>
          </a:p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T Commons Pro Expanded Bold"/>
                <a:ea typeface="TT Commons Pro Expanded Bold"/>
                <a:cs typeface="TT Commons Pro Expanded Bold"/>
                <a:sym typeface="TT Commons Pro Expanded Bold"/>
              </a:rPr>
              <a:t>Founder of Epiphany Life Coach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9408" y="455544"/>
            <a:ext cx="4057667" cy="3526426"/>
          </a:xfrm>
          <a:custGeom>
            <a:avLst/>
            <a:gdLst/>
            <a:ahLst/>
            <a:cxnLst/>
            <a:rect l="l" t="t" r="r" b="b"/>
            <a:pathLst>
              <a:path w="4057667" h="3526426">
                <a:moveTo>
                  <a:pt x="0" y="0"/>
                </a:moveTo>
                <a:lnTo>
                  <a:pt x="4057667" y="0"/>
                </a:lnTo>
                <a:lnTo>
                  <a:pt x="4057667" y="3526426"/>
                </a:lnTo>
                <a:lnTo>
                  <a:pt x="0" y="3526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709" b="-267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173601" y="1472444"/>
            <a:ext cx="5014972" cy="2344500"/>
          </a:xfrm>
          <a:custGeom>
            <a:avLst/>
            <a:gdLst/>
            <a:ahLst/>
            <a:cxnLst/>
            <a:rect l="l" t="t" r="r" b="b"/>
            <a:pathLst>
              <a:path w="5014972" h="2344500">
                <a:moveTo>
                  <a:pt x="0" y="0"/>
                </a:moveTo>
                <a:lnTo>
                  <a:pt x="5014973" y="0"/>
                </a:lnTo>
                <a:lnTo>
                  <a:pt x="5014973" y="2344500"/>
                </a:lnTo>
                <a:lnTo>
                  <a:pt x="0" y="234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73264" y="4186735"/>
            <a:ext cx="4949955" cy="5781586"/>
          </a:xfrm>
          <a:custGeom>
            <a:avLst/>
            <a:gdLst/>
            <a:ahLst/>
            <a:cxnLst/>
            <a:rect l="l" t="t" r="r" b="b"/>
            <a:pathLst>
              <a:path w="4949955" h="5781586">
                <a:moveTo>
                  <a:pt x="0" y="0"/>
                </a:moveTo>
                <a:lnTo>
                  <a:pt x="4949955" y="0"/>
                </a:lnTo>
                <a:lnTo>
                  <a:pt x="4949955" y="5781586"/>
                </a:lnTo>
                <a:lnTo>
                  <a:pt x="0" y="5781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707513" y="1028700"/>
            <a:ext cx="4543696" cy="8229600"/>
          </a:xfrm>
          <a:custGeom>
            <a:avLst/>
            <a:gdLst/>
            <a:ahLst/>
            <a:cxnLst/>
            <a:rect l="l" t="t" r="r" b="b"/>
            <a:pathLst>
              <a:path w="4543696" h="8229600">
                <a:moveTo>
                  <a:pt x="0" y="0"/>
                </a:moveTo>
                <a:lnTo>
                  <a:pt x="4543696" y="0"/>
                </a:lnTo>
                <a:lnTo>
                  <a:pt x="45436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053" r="-90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415468" y="4196260"/>
            <a:ext cx="6843832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TT Commons Pro Expanded Bold"/>
                <a:ea typeface="TT Commons Pro Expanded Bold"/>
                <a:cs typeface="TT Commons Pro Expanded Bold"/>
                <a:sym typeface="TT Commons Pro Expanded Bold"/>
              </a:rPr>
              <a:t>epiphany@epiphanylifecoach.com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62491" y="4935855"/>
            <a:ext cx="3359348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900" b="1">
                <a:solidFill>
                  <a:srgbClr val="000000"/>
                </a:solidFill>
                <a:latin typeface="TT Commons Pro Expanded Bold"/>
                <a:ea typeface="TT Commons Pro Expanded Bold"/>
                <a:cs typeface="TT Commons Pro Expanded Bold"/>
                <a:sym typeface="TT Commons Pro Expanded Bold"/>
              </a:rPr>
              <a:t>+1-941-539-1268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81695" y="6399988"/>
            <a:ext cx="9320941" cy="87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7699">
                <a:solidFill>
                  <a:srgbClr val="FFC42B"/>
                </a:solidFill>
                <a:latin typeface="Moontime"/>
                <a:ea typeface="Moontime"/>
                <a:cs typeface="Moontime"/>
                <a:sym typeface="Moontime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763" y="2839161"/>
            <a:ext cx="4767719" cy="6731458"/>
          </a:xfrm>
          <a:custGeom>
            <a:avLst/>
            <a:gdLst/>
            <a:ahLst/>
            <a:cxnLst/>
            <a:rect l="l" t="t" r="r" b="b"/>
            <a:pathLst>
              <a:path w="4767719" h="6731458">
                <a:moveTo>
                  <a:pt x="0" y="0"/>
                </a:moveTo>
                <a:lnTo>
                  <a:pt x="4767718" y="0"/>
                </a:lnTo>
                <a:lnTo>
                  <a:pt x="4767718" y="6731458"/>
                </a:lnTo>
                <a:lnTo>
                  <a:pt x="0" y="673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45" r="-29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93008" y="2261871"/>
            <a:ext cx="2872722" cy="3830295"/>
          </a:xfrm>
          <a:custGeom>
            <a:avLst/>
            <a:gdLst/>
            <a:ahLst/>
            <a:cxnLst/>
            <a:rect l="l" t="t" r="r" b="b"/>
            <a:pathLst>
              <a:path w="2872722" h="3830295">
                <a:moveTo>
                  <a:pt x="0" y="0"/>
                </a:moveTo>
                <a:lnTo>
                  <a:pt x="2872722" y="0"/>
                </a:lnTo>
                <a:lnTo>
                  <a:pt x="2872722" y="3830296"/>
                </a:lnTo>
                <a:lnTo>
                  <a:pt x="0" y="3830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941481" y="2839161"/>
            <a:ext cx="7540427" cy="6047604"/>
          </a:xfrm>
          <a:custGeom>
            <a:avLst/>
            <a:gdLst/>
            <a:ahLst/>
            <a:cxnLst/>
            <a:rect l="l" t="t" r="r" b="b"/>
            <a:pathLst>
              <a:path w="7540427" h="6047604">
                <a:moveTo>
                  <a:pt x="0" y="0"/>
                </a:moveTo>
                <a:lnTo>
                  <a:pt x="7540428" y="0"/>
                </a:lnTo>
                <a:lnTo>
                  <a:pt x="7540428" y="6047604"/>
                </a:lnTo>
                <a:lnTo>
                  <a:pt x="0" y="6047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52" r="-98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588783"/>
            <a:ext cx="4461568" cy="3346176"/>
          </a:xfrm>
          <a:custGeom>
            <a:avLst/>
            <a:gdLst/>
            <a:ahLst/>
            <a:cxnLst/>
            <a:rect l="l" t="t" r="r" b="b"/>
            <a:pathLst>
              <a:path w="4461568" h="3346176">
                <a:moveTo>
                  <a:pt x="0" y="0"/>
                </a:moveTo>
                <a:lnTo>
                  <a:pt x="4461568" y="0"/>
                </a:lnTo>
                <a:lnTo>
                  <a:pt x="4461568" y="3346176"/>
                </a:lnTo>
                <a:lnTo>
                  <a:pt x="0" y="33461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481909" y="742950"/>
            <a:ext cx="3045085" cy="5330786"/>
          </a:xfrm>
          <a:custGeom>
            <a:avLst/>
            <a:gdLst/>
            <a:ahLst/>
            <a:cxnLst/>
            <a:rect l="l" t="t" r="r" b="b"/>
            <a:pathLst>
              <a:path w="3045085" h="5330786">
                <a:moveTo>
                  <a:pt x="0" y="0"/>
                </a:moveTo>
                <a:lnTo>
                  <a:pt x="3045085" y="0"/>
                </a:lnTo>
                <a:lnTo>
                  <a:pt x="3045085" y="5330786"/>
                </a:lnTo>
                <a:lnTo>
                  <a:pt x="0" y="53307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648" r="-15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481909" y="6073736"/>
            <a:ext cx="4662511" cy="3496883"/>
          </a:xfrm>
          <a:custGeom>
            <a:avLst/>
            <a:gdLst/>
            <a:ahLst/>
            <a:cxnLst/>
            <a:rect l="l" t="t" r="r" b="b"/>
            <a:pathLst>
              <a:path w="4662511" h="3496883">
                <a:moveTo>
                  <a:pt x="0" y="0"/>
                </a:moveTo>
                <a:lnTo>
                  <a:pt x="4662511" y="0"/>
                </a:lnTo>
                <a:lnTo>
                  <a:pt x="4662511" y="3496883"/>
                </a:lnTo>
                <a:lnTo>
                  <a:pt x="0" y="3496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704656" y="742950"/>
            <a:ext cx="767960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  <a:spcBef>
                <a:spcPct val="0"/>
              </a:spcBef>
            </a:pPr>
            <a:r>
              <a:rPr lang="en-US" sz="3799" b="1">
                <a:solidFill>
                  <a:srgbClr val="000000"/>
                </a:solidFill>
                <a:latin typeface="TT Commons Pro Expanded Bold"/>
                <a:ea typeface="TT Commons Pro Expanded Bold"/>
                <a:cs typeface="TT Commons Pro Expanded Bold"/>
                <a:sym typeface="TT Commons Pro Expanded Bold"/>
              </a:rPr>
              <a:t>To Serve from the Heart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59678" y="1517412"/>
            <a:ext cx="5368643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>
                <a:solidFill>
                  <a:srgbClr val="000000"/>
                </a:solidFill>
                <a:latin typeface="TT Commons Pro Expanded Bold"/>
                <a:ea typeface="TT Commons Pro Expanded Bold"/>
                <a:cs typeface="TT Commons Pro Expanded Bold"/>
                <a:sym typeface="TT Commons Pro Expanded Bold"/>
              </a:rPr>
              <a:t>Why I joined Kiwanis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8270" y="952500"/>
            <a:ext cx="13548250" cy="60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9"/>
              </a:lnSpc>
              <a:spcBef>
                <a:spcPct val="0"/>
              </a:spcBef>
            </a:pPr>
            <a:r>
              <a:rPr lang="en-US" sz="35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M – MOMENT OF TRUTH: The Volunteer/Leader’s Dilemma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55971" y="2475338"/>
            <a:ext cx="6057701" cy="299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9"/>
              </a:lnSpc>
              <a:spcBef>
                <a:spcPct val="0"/>
              </a:spcBef>
            </a:pPr>
            <a:r>
              <a:rPr lang="en-US" sz="24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🎯 Common struggles mention:</a:t>
            </a:r>
          </a:p>
          <a:p>
            <a:pPr algn="just">
              <a:lnSpc>
                <a:spcPts val="3389"/>
              </a:lnSpc>
              <a:spcBef>
                <a:spcPct val="0"/>
              </a:spcBef>
            </a:pPr>
            <a:endParaRPr lang="en-US" sz="24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marL="522666" lvl="1" indent="-261333" algn="just">
              <a:lnSpc>
                <a:spcPts val="3389"/>
              </a:lnSpc>
              <a:spcBef>
                <a:spcPct val="0"/>
              </a:spcBef>
              <a:buFont typeface="Arial"/>
              <a:buChar char="•"/>
            </a:pPr>
            <a:r>
              <a:rPr lang="en-US" sz="24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Overcommitting from guilt</a:t>
            </a:r>
          </a:p>
          <a:p>
            <a:pPr marL="522666" lvl="1" indent="-261333" algn="just">
              <a:lnSpc>
                <a:spcPts val="3389"/>
              </a:lnSpc>
              <a:spcBef>
                <a:spcPct val="0"/>
              </a:spcBef>
              <a:buFont typeface="Arial"/>
              <a:buChar char="•"/>
            </a:pPr>
            <a:r>
              <a:rPr lang="en-US" sz="24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Feeling depleted</a:t>
            </a:r>
          </a:p>
          <a:p>
            <a:pPr marL="522666" lvl="1" indent="-261333" algn="just">
              <a:lnSpc>
                <a:spcPts val="3389"/>
              </a:lnSpc>
              <a:spcBef>
                <a:spcPct val="0"/>
              </a:spcBef>
              <a:buFont typeface="Arial"/>
              <a:buChar char="•"/>
            </a:pPr>
            <a:r>
              <a:rPr lang="en-US" sz="24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Struggling to say no</a:t>
            </a:r>
          </a:p>
          <a:p>
            <a:pPr marL="522666" lvl="1" indent="-261333" algn="just">
              <a:lnSpc>
                <a:spcPts val="3389"/>
              </a:lnSpc>
              <a:spcBef>
                <a:spcPct val="0"/>
              </a:spcBef>
              <a:buFont typeface="Arial"/>
              <a:buChar char="•"/>
            </a:pPr>
            <a:r>
              <a:rPr lang="en-US" sz="24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Losing touch with personal goals</a:t>
            </a:r>
          </a:p>
          <a:p>
            <a:pPr algn="just">
              <a:lnSpc>
                <a:spcPts val="3389"/>
              </a:lnSpc>
              <a:spcBef>
                <a:spcPct val="0"/>
              </a:spcBef>
            </a:pPr>
            <a:endParaRPr lang="en-US" sz="24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55971" y="5375737"/>
            <a:ext cx="13910549" cy="123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</a:pPr>
            <a:endParaRPr/>
          </a:p>
          <a:p>
            <a:pPr algn="l">
              <a:lnSpc>
                <a:spcPts val="3389"/>
              </a:lnSpc>
              <a:spcBef>
                <a:spcPct val="0"/>
              </a:spcBef>
            </a:pPr>
            <a:r>
              <a:rPr lang="en-US" sz="24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“What are your signs that you’re stretched too thin — even while doing something good?”</a:t>
            </a:r>
          </a:p>
          <a:p>
            <a:pPr algn="l">
              <a:lnSpc>
                <a:spcPts val="3249"/>
              </a:lnSpc>
              <a:spcBef>
                <a:spcPct val="0"/>
              </a:spcBef>
            </a:pPr>
            <a:endParaRPr lang="en-US" sz="24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18270" y="6951277"/>
            <a:ext cx="10116979" cy="98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“Just because it’s a good thing doesn’t mean it’s the right thing for you right now.”</a:t>
            </a:r>
          </a:p>
          <a:p>
            <a:pPr algn="l">
              <a:lnSpc>
                <a:spcPts val="2689"/>
              </a:lnSpc>
              <a:spcBef>
                <a:spcPct val="0"/>
              </a:spcBef>
            </a:pPr>
            <a:endParaRPr lang="en-US" sz="19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0431" y="231650"/>
            <a:ext cx="13628869" cy="9575298"/>
            <a:chOff x="0" y="0"/>
            <a:chExt cx="18171825" cy="1276706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6418744" y="227964"/>
              <a:ext cx="174345" cy="30352"/>
              <a:chOff x="0" y="0"/>
              <a:chExt cx="81686" cy="1422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661" cy="14224"/>
              </a:xfrm>
              <a:custGeom>
                <a:avLst/>
                <a:gdLst/>
                <a:ahLst/>
                <a:cxnLst/>
                <a:rect l="l" t="t" r="r" b="b"/>
                <a:pathLst>
                  <a:path w="81661" h="14224">
                    <a:moveTo>
                      <a:pt x="0" y="0"/>
                    </a:moveTo>
                    <a:lnTo>
                      <a:pt x="81661" y="0"/>
                    </a:lnTo>
                    <a:lnTo>
                      <a:pt x="81661" y="14224"/>
                    </a:lnTo>
                    <a:lnTo>
                      <a:pt x="0" y="14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1653777" y="1363432"/>
              <a:ext cx="9529933" cy="9529933"/>
            </a:xfrm>
            <a:custGeom>
              <a:avLst/>
              <a:gdLst/>
              <a:ahLst/>
              <a:cxnLst/>
              <a:rect l="l" t="t" r="r" b="b"/>
              <a:pathLst>
                <a:path w="9529933" h="9529933">
                  <a:moveTo>
                    <a:pt x="0" y="0"/>
                  </a:moveTo>
                  <a:lnTo>
                    <a:pt x="9529933" y="0"/>
                  </a:lnTo>
                  <a:lnTo>
                    <a:pt x="9529933" y="9529933"/>
                  </a:lnTo>
                  <a:lnTo>
                    <a:pt x="0" y="9529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919327"/>
              <a:ext cx="1260077" cy="43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9"/>
                </a:lnSpc>
              </a:pPr>
              <a:r>
                <a:rPr lang="en-US" sz="192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Kiwanis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62376" y="2409101"/>
              <a:ext cx="1442696" cy="43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9"/>
                </a:lnSpc>
              </a:pPr>
              <a:r>
                <a:rPr lang="en-US" sz="192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Finances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08177" y="9494911"/>
              <a:ext cx="1796895" cy="43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9"/>
                </a:lnSpc>
              </a:pPr>
              <a:r>
                <a:rPr lang="en-US" sz="192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Spirituality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73967" y="852128"/>
              <a:ext cx="1089554" cy="43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9"/>
                </a:lnSpc>
              </a:pPr>
              <a:r>
                <a:rPr lang="en-US" sz="192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Health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999701" y="10918011"/>
              <a:ext cx="2838085" cy="43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9"/>
                </a:lnSpc>
              </a:pPr>
              <a:r>
                <a:rPr lang="en-US" sz="192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Fun &amp; Recreation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844532" y="2215362"/>
              <a:ext cx="1067944" cy="43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9"/>
                </a:lnSpc>
              </a:pPr>
              <a:r>
                <a:rPr lang="en-US" sz="192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Family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824924" y="9494911"/>
              <a:ext cx="2717573" cy="43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9"/>
                </a:lnSpc>
              </a:pPr>
              <a:r>
                <a:rPr lang="en-US" sz="192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Personal Growth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512071" y="5887034"/>
              <a:ext cx="2060852" cy="43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89"/>
                </a:lnSpc>
              </a:pPr>
              <a:r>
                <a:rPr lang="en-US" sz="192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Work/Career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741920" y="5725588"/>
              <a:ext cx="175849" cy="370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1"/>
                </a:lnSpc>
              </a:pPr>
              <a:r>
                <a:rPr lang="en-US" sz="160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085506" y="4510998"/>
              <a:ext cx="175849" cy="370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1"/>
                </a:lnSpc>
              </a:pPr>
              <a:r>
                <a:rPr lang="en-US" sz="160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5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356388" y="3169169"/>
              <a:ext cx="351678" cy="370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1"/>
                </a:lnSpc>
              </a:pPr>
              <a:r>
                <a:rPr lang="en-US" sz="1600">
                  <a:solidFill>
                    <a:srgbClr val="1A1A1A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10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350585" y="-39267"/>
              <a:ext cx="2889986" cy="555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85"/>
                </a:lnSpc>
              </a:pPr>
              <a:r>
                <a:rPr lang="en-US" sz="2561">
                  <a:solidFill>
                    <a:srgbClr val="333333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Wheel of Life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63521" y="-57150"/>
              <a:ext cx="3351809" cy="5737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85"/>
                </a:lnSpc>
              </a:pPr>
              <a:r>
                <a:rPr lang="en-US" sz="2561">
                  <a:solidFill>
                    <a:srgbClr val="333333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Kiwanis Edition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14562563" y="11079733"/>
              <a:ext cx="3609262" cy="1687330"/>
            </a:xfrm>
            <a:custGeom>
              <a:avLst/>
              <a:gdLst/>
              <a:ahLst/>
              <a:cxnLst/>
              <a:rect l="l" t="t" r="r" b="b"/>
              <a:pathLst>
                <a:path w="3609262" h="1687330">
                  <a:moveTo>
                    <a:pt x="0" y="0"/>
                  </a:moveTo>
                  <a:lnTo>
                    <a:pt x="3609262" y="0"/>
                  </a:lnTo>
                  <a:lnTo>
                    <a:pt x="3609262" y="1687331"/>
                  </a:lnTo>
                  <a:lnTo>
                    <a:pt x="0" y="1687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59392" y="8604145"/>
            <a:ext cx="5717143" cy="65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“Balance isn’t about doing everything equally.</a:t>
            </a:r>
          </a:p>
          <a:p>
            <a:pPr algn="ctr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 It’s about doing the right things intentionally.”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77928" y="1527192"/>
            <a:ext cx="5910072" cy="32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“What’s thriving? What’s being neglected?”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51024" y="2661417"/>
            <a:ext cx="14057801" cy="575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sz="22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E– Energy First: Instead of planning around time, prioritize activities based on energy. Focus your full presence on what matters most. Ten focused minutes beats an hour of distraction.</a:t>
            </a:r>
          </a:p>
          <a:p>
            <a:pPr algn="l">
              <a:lnSpc>
                <a:spcPts val="3109"/>
              </a:lnSpc>
            </a:pPr>
            <a:endParaRPr lang="en-US" sz="22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2689"/>
              </a:lnSpc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N – Negativity Audit: Notice what drains you. Let go of commitments that weigh you down just because they’re expected. Protect your peace.</a:t>
            </a:r>
          </a:p>
          <a:p>
            <a:pPr algn="l">
              <a:lnSpc>
                <a:spcPts val="2689"/>
              </a:lnSpc>
            </a:pPr>
            <a:endParaRPr lang="en-US" sz="19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2689"/>
              </a:lnSpc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E – Essential Focus: One thing at a time. Multitasking scatters energy. Give your full attention to what deserves it.</a:t>
            </a:r>
          </a:p>
          <a:p>
            <a:pPr algn="l">
              <a:lnSpc>
                <a:spcPts val="2689"/>
              </a:lnSpc>
            </a:pPr>
            <a:endParaRPr lang="en-US" sz="19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R – Recognize Your Race: Life isn’t a sprint — it’s a marathon. Learn to pace your energy for the long run. Be urgent with tasks, but patient with purpose.</a:t>
            </a:r>
          </a:p>
          <a:p>
            <a:pPr algn="l">
              <a:lnSpc>
                <a:spcPts val="2689"/>
              </a:lnSpc>
              <a:spcBef>
                <a:spcPct val="0"/>
              </a:spcBef>
            </a:pPr>
            <a:endParaRPr lang="en-US" sz="19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G – Go All In: Don’t waste energy trying to be what you’re not. Show up fully as YOU. That’s where power lives.</a:t>
            </a:r>
          </a:p>
          <a:p>
            <a:pPr algn="l">
              <a:lnSpc>
                <a:spcPts val="2689"/>
              </a:lnSpc>
              <a:spcBef>
                <a:spcPct val="0"/>
              </a:spcBef>
            </a:pPr>
            <a:endParaRPr lang="en-US" sz="19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Y – Your Pace: Know how YOU recharge. Know your ideal rhythm. Manage your focus like it’s gold.</a:t>
            </a:r>
          </a:p>
          <a:p>
            <a:pPr algn="l">
              <a:lnSpc>
                <a:spcPts val="2689"/>
              </a:lnSpc>
              <a:spcBef>
                <a:spcPct val="0"/>
              </a:spcBef>
            </a:pPr>
            <a:endParaRPr lang="en-US" sz="19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2689"/>
              </a:lnSpc>
              <a:spcBef>
                <a:spcPct val="0"/>
              </a:spcBef>
            </a:pPr>
            <a:endParaRPr lang="en-US" sz="19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2689"/>
              </a:lnSpc>
              <a:spcBef>
                <a:spcPct val="0"/>
              </a:spcBef>
            </a:pPr>
            <a:endParaRPr lang="en-US" sz="192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94468" y="942975"/>
            <a:ext cx="13970914" cy="75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E.N.E.R.G.Y. is how we stay in the game — long-term.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0213" y="1295384"/>
            <a:ext cx="15147575" cy="713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0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150"/>
              </a:lnSpc>
              <a:spcBef>
                <a:spcPct val="0"/>
              </a:spcBef>
            </a:pPr>
            <a:r>
              <a:rPr lang="en-US" sz="225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</a:t>
            </a:r>
            <a:r>
              <a:rPr lang="en-US" sz="225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 – Evening Routine: Make time for a peaceful wind-down. Reduce screen time, wear something cozy for sleep, and create a dark, calm space with minimal distractions.</a:t>
            </a:r>
          </a:p>
          <a:p>
            <a:pPr algn="l">
              <a:lnSpc>
                <a:spcPts val="3150"/>
              </a:lnSpc>
              <a:spcBef>
                <a:spcPct val="0"/>
              </a:spcBef>
            </a:pPr>
            <a:endParaRPr lang="en-US" sz="225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3150"/>
              </a:lnSpc>
              <a:spcBef>
                <a:spcPct val="0"/>
              </a:spcBef>
            </a:pPr>
            <a:r>
              <a:rPr lang="en-US" sz="225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A</a:t>
            </a:r>
            <a:r>
              <a:rPr lang="en-US" sz="225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 – Affirmations: Say something kind to yourself before bed. Write or speak phrases like “I will wake up refreshed” or “I’m ready for tomorrow.” You’re programming your mind.</a:t>
            </a:r>
          </a:p>
          <a:p>
            <a:pPr algn="l">
              <a:lnSpc>
                <a:spcPts val="3150"/>
              </a:lnSpc>
              <a:spcBef>
                <a:spcPct val="0"/>
              </a:spcBef>
            </a:pPr>
            <a:endParaRPr lang="en-US" sz="225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3150"/>
              </a:lnSpc>
              <a:spcBef>
                <a:spcPct val="0"/>
              </a:spcBef>
            </a:pPr>
            <a:r>
              <a:rPr lang="en-US" sz="225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R</a:t>
            </a:r>
            <a:r>
              <a:rPr lang="en-US" sz="225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 – Reminders: Jot down a to-do list or priority list for the next day. This reduces anxiety and builds positive anticipation.</a:t>
            </a:r>
          </a:p>
          <a:p>
            <a:pPr algn="l">
              <a:lnSpc>
                <a:spcPts val="3150"/>
              </a:lnSpc>
              <a:spcBef>
                <a:spcPct val="0"/>
              </a:spcBef>
            </a:pPr>
            <a:endParaRPr lang="en-US" sz="225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3150"/>
              </a:lnSpc>
              <a:spcBef>
                <a:spcPct val="0"/>
              </a:spcBef>
            </a:pPr>
            <a:r>
              <a:rPr lang="en-US" sz="225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L</a:t>
            </a:r>
            <a:r>
              <a:rPr lang="en-US" sz="225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 – Let Go: Write down your frustrations or disappointments from the day. Then, write what you’re grateful for. Release and renew.</a:t>
            </a:r>
          </a:p>
          <a:p>
            <a:pPr algn="l">
              <a:lnSpc>
                <a:spcPts val="3150"/>
              </a:lnSpc>
              <a:spcBef>
                <a:spcPct val="0"/>
              </a:spcBef>
            </a:pPr>
            <a:endParaRPr lang="en-US" sz="225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3150"/>
              </a:lnSpc>
              <a:spcBef>
                <a:spcPct val="0"/>
              </a:spcBef>
            </a:pPr>
            <a:r>
              <a:rPr lang="en-US" sz="225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Y</a:t>
            </a:r>
            <a:r>
              <a:rPr lang="en-US" sz="225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 – Your Why: Remind yourself why you want to wake up with energy and purpose. What pulls you out of bed with passion?</a:t>
            </a:r>
          </a:p>
          <a:p>
            <a:pPr algn="l">
              <a:lnSpc>
                <a:spcPts val="3150"/>
              </a:lnSpc>
              <a:spcBef>
                <a:spcPct val="0"/>
              </a:spcBef>
            </a:pPr>
            <a:endParaRPr lang="en-US" sz="225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  <a:p>
            <a:pPr algn="l">
              <a:lnSpc>
                <a:spcPts val="3150"/>
              </a:lnSpc>
              <a:spcBef>
                <a:spcPct val="0"/>
              </a:spcBef>
            </a:pPr>
            <a:r>
              <a:rPr lang="en-US" sz="225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This routine, </a:t>
            </a:r>
            <a:r>
              <a:rPr lang="en-US" sz="225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E.A.R.L.Y.</a:t>
            </a:r>
            <a:r>
              <a:rPr lang="en-US" sz="225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, is your evening reset — so you can rise with focus and strength.</a:t>
            </a:r>
          </a:p>
          <a:p>
            <a:pPr algn="l">
              <a:lnSpc>
                <a:spcPts val="3150"/>
              </a:lnSpc>
              <a:spcBef>
                <a:spcPct val="0"/>
              </a:spcBef>
            </a:pPr>
            <a:endParaRPr lang="en-US" sz="2250">
              <a:solidFill>
                <a:srgbClr val="000000"/>
              </a:solidFill>
              <a:latin typeface="DejaVu Sans Light"/>
              <a:ea typeface="DejaVu Sans Light"/>
              <a:cs typeface="DejaVu Sans Light"/>
              <a:sym typeface="DejaVu Sans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90524" y="309397"/>
            <a:ext cx="10140571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E.A.R.L.Y. Wind-Down Routine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0075" y="9146571"/>
            <a:ext cx="1128028" cy="527353"/>
          </a:xfrm>
          <a:custGeom>
            <a:avLst/>
            <a:gdLst/>
            <a:ahLst/>
            <a:cxnLst/>
            <a:rect l="l" t="t" r="r" b="b"/>
            <a:pathLst>
              <a:path w="1128028" h="527353">
                <a:moveTo>
                  <a:pt x="0" y="0"/>
                </a:moveTo>
                <a:lnTo>
                  <a:pt x="1128028" y="0"/>
                </a:lnTo>
                <a:lnTo>
                  <a:pt x="1128028" y="527353"/>
                </a:lnTo>
                <a:lnTo>
                  <a:pt x="0" y="5273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720348" y="2057400"/>
            <a:ext cx="3521823" cy="3483411"/>
            <a:chOff x="0" y="0"/>
            <a:chExt cx="927558" cy="9174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7558" cy="917441"/>
            </a:xfrm>
            <a:custGeom>
              <a:avLst/>
              <a:gdLst/>
              <a:ahLst/>
              <a:cxnLst/>
              <a:rect l="l" t="t" r="r" b="b"/>
              <a:pathLst>
                <a:path w="927558" h="917441">
                  <a:moveTo>
                    <a:pt x="112112" y="0"/>
                  </a:moveTo>
                  <a:lnTo>
                    <a:pt x="815447" y="0"/>
                  </a:lnTo>
                  <a:cubicBezTo>
                    <a:pt x="845180" y="0"/>
                    <a:pt x="873696" y="11812"/>
                    <a:pt x="894722" y="32837"/>
                  </a:cubicBezTo>
                  <a:cubicBezTo>
                    <a:pt x="915747" y="53862"/>
                    <a:pt x="927558" y="82378"/>
                    <a:pt x="927558" y="112112"/>
                  </a:cubicBezTo>
                  <a:lnTo>
                    <a:pt x="927558" y="805330"/>
                  </a:lnTo>
                  <a:cubicBezTo>
                    <a:pt x="927558" y="835064"/>
                    <a:pt x="915747" y="863580"/>
                    <a:pt x="894722" y="884605"/>
                  </a:cubicBezTo>
                  <a:cubicBezTo>
                    <a:pt x="873696" y="905630"/>
                    <a:pt x="845180" y="917441"/>
                    <a:pt x="815447" y="917441"/>
                  </a:cubicBezTo>
                  <a:lnTo>
                    <a:pt x="112112" y="917441"/>
                  </a:lnTo>
                  <a:cubicBezTo>
                    <a:pt x="82378" y="917441"/>
                    <a:pt x="53862" y="905630"/>
                    <a:pt x="32837" y="884605"/>
                  </a:cubicBezTo>
                  <a:cubicBezTo>
                    <a:pt x="11812" y="863580"/>
                    <a:pt x="0" y="835064"/>
                    <a:pt x="0" y="805330"/>
                  </a:cubicBezTo>
                  <a:lnTo>
                    <a:pt x="0" y="112112"/>
                  </a:lnTo>
                  <a:cubicBezTo>
                    <a:pt x="0" y="82378"/>
                    <a:pt x="11812" y="53862"/>
                    <a:pt x="32837" y="32837"/>
                  </a:cubicBezTo>
                  <a:cubicBezTo>
                    <a:pt x="53862" y="11812"/>
                    <a:pt x="82378" y="0"/>
                    <a:pt x="112112" y="0"/>
                  </a:cubicBezTo>
                  <a:close/>
                </a:path>
              </a:pathLst>
            </a:custGeom>
            <a:solidFill>
              <a:srgbClr val="FFB7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27558" cy="965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67252" y="6464058"/>
            <a:ext cx="3515577" cy="3321754"/>
            <a:chOff x="0" y="0"/>
            <a:chExt cx="925913" cy="8748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5913" cy="874865"/>
            </a:xfrm>
            <a:custGeom>
              <a:avLst/>
              <a:gdLst/>
              <a:ahLst/>
              <a:cxnLst/>
              <a:rect l="l" t="t" r="r" b="b"/>
              <a:pathLst>
                <a:path w="925913" h="874865">
                  <a:moveTo>
                    <a:pt x="112311" y="0"/>
                  </a:moveTo>
                  <a:lnTo>
                    <a:pt x="813602" y="0"/>
                  </a:lnTo>
                  <a:cubicBezTo>
                    <a:pt x="843389" y="0"/>
                    <a:pt x="871956" y="11833"/>
                    <a:pt x="893018" y="32895"/>
                  </a:cubicBezTo>
                  <a:cubicBezTo>
                    <a:pt x="914080" y="53958"/>
                    <a:pt x="925913" y="82524"/>
                    <a:pt x="925913" y="112311"/>
                  </a:cubicBezTo>
                  <a:lnTo>
                    <a:pt x="925913" y="762554"/>
                  </a:lnTo>
                  <a:cubicBezTo>
                    <a:pt x="925913" y="824582"/>
                    <a:pt x="875630" y="874865"/>
                    <a:pt x="813602" y="874865"/>
                  </a:cubicBezTo>
                  <a:lnTo>
                    <a:pt x="112311" y="874865"/>
                  </a:lnTo>
                  <a:cubicBezTo>
                    <a:pt x="50283" y="874865"/>
                    <a:pt x="0" y="824582"/>
                    <a:pt x="0" y="762554"/>
                  </a:cubicBezTo>
                  <a:lnTo>
                    <a:pt x="0" y="112311"/>
                  </a:lnTo>
                  <a:cubicBezTo>
                    <a:pt x="0" y="50283"/>
                    <a:pt x="50283" y="0"/>
                    <a:pt x="112311" y="0"/>
                  </a:cubicBezTo>
                  <a:close/>
                </a:path>
              </a:pathLst>
            </a:custGeom>
            <a:solidFill>
              <a:srgbClr val="FFEB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25913" cy="922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720348" y="6481180"/>
            <a:ext cx="3521823" cy="3304633"/>
            <a:chOff x="0" y="0"/>
            <a:chExt cx="927558" cy="8703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7558" cy="870356"/>
            </a:xfrm>
            <a:custGeom>
              <a:avLst/>
              <a:gdLst/>
              <a:ahLst/>
              <a:cxnLst/>
              <a:rect l="l" t="t" r="r" b="b"/>
              <a:pathLst>
                <a:path w="927558" h="870356">
                  <a:moveTo>
                    <a:pt x="112112" y="0"/>
                  </a:moveTo>
                  <a:lnTo>
                    <a:pt x="815447" y="0"/>
                  </a:lnTo>
                  <a:cubicBezTo>
                    <a:pt x="845180" y="0"/>
                    <a:pt x="873696" y="11812"/>
                    <a:pt x="894722" y="32837"/>
                  </a:cubicBezTo>
                  <a:cubicBezTo>
                    <a:pt x="915747" y="53862"/>
                    <a:pt x="927558" y="82378"/>
                    <a:pt x="927558" y="112112"/>
                  </a:cubicBezTo>
                  <a:lnTo>
                    <a:pt x="927558" y="758244"/>
                  </a:lnTo>
                  <a:cubicBezTo>
                    <a:pt x="927558" y="787978"/>
                    <a:pt x="915747" y="816494"/>
                    <a:pt x="894722" y="837519"/>
                  </a:cubicBezTo>
                  <a:cubicBezTo>
                    <a:pt x="873696" y="858544"/>
                    <a:pt x="845180" y="870356"/>
                    <a:pt x="815447" y="870356"/>
                  </a:cubicBezTo>
                  <a:lnTo>
                    <a:pt x="112112" y="870356"/>
                  </a:lnTo>
                  <a:cubicBezTo>
                    <a:pt x="82378" y="870356"/>
                    <a:pt x="53862" y="858544"/>
                    <a:pt x="32837" y="837519"/>
                  </a:cubicBezTo>
                  <a:cubicBezTo>
                    <a:pt x="11812" y="816494"/>
                    <a:pt x="0" y="787978"/>
                    <a:pt x="0" y="758244"/>
                  </a:cubicBezTo>
                  <a:lnTo>
                    <a:pt x="0" y="112112"/>
                  </a:lnTo>
                  <a:cubicBezTo>
                    <a:pt x="0" y="82378"/>
                    <a:pt x="11812" y="53862"/>
                    <a:pt x="32837" y="32837"/>
                  </a:cubicBezTo>
                  <a:cubicBezTo>
                    <a:pt x="53862" y="11812"/>
                    <a:pt x="82378" y="0"/>
                    <a:pt x="112112" y="0"/>
                  </a:cubicBezTo>
                  <a:close/>
                </a:path>
              </a:pathLst>
            </a:custGeom>
            <a:solidFill>
              <a:srgbClr val="C6A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927558" cy="9179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38867" y="2054046"/>
            <a:ext cx="3643962" cy="3486764"/>
            <a:chOff x="0" y="0"/>
            <a:chExt cx="959726" cy="9183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9726" cy="918325"/>
            </a:xfrm>
            <a:custGeom>
              <a:avLst/>
              <a:gdLst/>
              <a:ahLst/>
              <a:cxnLst/>
              <a:rect l="l" t="t" r="r" b="b"/>
              <a:pathLst>
                <a:path w="959726" h="918325">
                  <a:moveTo>
                    <a:pt x="108354" y="0"/>
                  </a:moveTo>
                  <a:lnTo>
                    <a:pt x="851372" y="0"/>
                  </a:lnTo>
                  <a:cubicBezTo>
                    <a:pt x="911215" y="0"/>
                    <a:pt x="959726" y="48512"/>
                    <a:pt x="959726" y="108354"/>
                  </a:cubicBezTo>
                  <a:lnTo>
                    <a:pt x="959726" y="809971"/>
                  </a:lnTo>
                  <a:cubicBezTo>
                    <a:pt x="959726" y="869813"/>
                    <a:pt x="911215" y="918325"/>
                    <a:pt x="851372" y="918325"/>
                  </a:cubicBezTo>
                  <a:lnTo>
                    <a:pt x="108354" y="918325"/>
                  </a:lnTo>
                  <a:cubicBezTo>
                    <a:pt x="48512" y="918325"/>
                    <a:pt x="0" y="869813"/>
                    <a:pt x="0" y="809971"/>
                  </a:cubicBezTo>
                  <a:lnTo>
                    <a:pt x="0" y="108354"/>
                  </a:lnTo>
                  <a:cubicBezTo>
                    <a:pt x="0" y="48512"/>
                    <a:pt x="48512" y="0"/>
                    <a:pt x="108354" y="0"/>
                  </a:cubicBezTo>
                  <a:close/>
                </a:path>
              </a:pathLst>
            </a:custGeom>
            <a:solidFill>
              <a:srgbClr val="FFA6A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959726" cy="965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338867" y="1583875"/>
            <a:ext cx="3772346" cy="66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192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NOT URGENT &amp; IMPORTANT</a:t>
            </a:r>
          </a:p>
          <a:p>
            <a:pPr algn="ctr">
              <a:lnSpc>
                <a:spcPts val="2689"/>
              </a:lnSpc>
              <a:spcBef>
                <a:spcPct val="0"/>
              </a:spcBef>
            </a:pPr>
            <a:endParaRPr lang="en-US" sz="1920" b="1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20348" y="6124575"/>
            <a:ext cx="3772346" cy="66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192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URGENT &amp; NOT IMPORTANT</a:t>
            </a:r>
          </a:p>
          <a:p>
            <a:pPr algn="ctr">
              <a:lnSpc>
                <a:spcPts val="2689"/>
              </a:lnSpc>
              <a:spcBef>
                <a:spcPct val="0"/>
              </a:spcBef>
            </a:pPr>
            <a:endParaRPr lang="en-US" sz="1920" b="1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079808" y="6124575"/>
            <a:ext cx="4435227" cy="66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192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NOT URGENT &amp; NOT IMPORTANT</a:t>
            </a:r>
          </a:p>
          <a:p>
            <a:pPr algn="ctr">
              <a:lnSpc>
                <a:spcPts val="2689"/>
              </a:lnSpc>
              <a:spcBef>
                <a:spcPct val="0"/>
              </a:spcBef>
            </a:pPr>
            <a:endParaRPr lang="en-US" sz="1920" b="1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27049" y="386391"/>
            <a:ext cx="6387478" cy="61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1"/>
              </a:lnSpc>
              <a:spcBef>
                <a:spcPct val="0"/>
              </a:spcBef>
            </a:pPr>
            <a:r>
              <a:rPr lang="en-US" sz="3629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Eisenhower Matrix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26526" y="1583875"/>
            <a:ext cx="3109466" cy="66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</a:pPr>
            <a:r>
              <a:rPr lang="en-US" sz="1920" b="1">
                <a:solidFill>
                  <a:srgbClr val="000000"/>
                </a:solidFill>
                <a:latin typeface="DejaVu Sans Bold"/>
                <a:ea typeface="DejaVu Sans Bold"/>
                <a:cs typeface="DejaVu Sans Bold"/>
                <a:sym typeface="DejaVu Sans Bold"/>
              </a:rPr>
              <a:t>URGENT &amp; IMPORTANT</a:t>
            </a:r>
          </a:p>
          <a:p>
            <a:pPr algn="ctr">
              <a:lnSpc>
                <a:spcPts val="2689"/>
              </a:lnSpc>
              <a:spcBef>
                <a:spcPct val="0"/>
              </a:spcBef>
            </a:pPr>
            <a:endParaRPr lang="en-US" sz="1920" b="1">
              <a:solidFill>
                <a:srgbClr val="000000"/>
              </a:solidFill>
              <a:latin typeface="DejaVu Sans Bold"/>
              <a:ea typeface="DejaVu Sans Bold"/>
              <a:cs typeface="DejaVu Sans Bold"/>
              <a:sym typeface="DejaVu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09685" y="2222725"/>
            <a:ext cx="1143149" cy="33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DO FIRST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88540" y="2201834"/>
            <a:ext cx="1617762" cy="33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SCHEDULE 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95893" y="6742535"/>
            <a:ext cx="1570732" cy="33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DELEGATE 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36772" y="6742535"/>
            <a:ext cx="1576536" cy="33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9"/>
              </a:lnSpc>
              <a:spcBef>
                <a:spcPct val="0"/>
              </a:spcBef>
            </a:pPr>
            <a:r>
              <a:rPr lang="en-US" sz="1920">
                <a:solidFill>
                  <a:srgbClr val="000000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ELIMINATE IT</a:t>
            </a:r>
          </a:p>
        </p:txBody>
      </p:sp>
      <p:sp>
        <p:nvSpPr>
          <p:cNvPr id="24" name="AutoShape 24"/>
          <p:cNvSpPr/>
          <p:nvPr/>
        </p:nvSpPr>
        <p:spPr>
          <a:xfrm>
            <a:off x="4449831" y="5950386"/>
            <a:ext cx="906520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8820789" y="1631500"/>
            <a:ext cx="0" cy="836948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99628"/>
            <a:ext cx="16491420" cy="6467149"/>
          </a:xfrm>
          <a:custGeom>
            <a:avLst/>
            <a:gdLst/>
            <a:ahLst/>
            <a:cxnLst/>
            <a:rect l="l" t="t" r="r" b="b"/>
            <a:pathLst>
              <a:path w="16491420" h="6467149">
                <a:moveTo>
                  <a:pt x="0" y="0"/>
                </a:moveTo>
                <a:lnTo>
                  <a:pt x="16491420" y="0"/>
                </a:lnTo>
                <a:lnTo>
                  <a:pt x="16491420" y="6467149"/>
                </a:lnTo>
                <a:lnTo>
                  <a:pt x="0" y="646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340223" y="30817"/>
            <a:ext cx="451261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Time Blocking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7753" y="835196"/>
            <a:ext cx="5476065" cy="8616607"/>
            <a:chOff x="0" y="0"/>
            <a:chExt cx="7301420" cy="114888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01420" cy="11488809"/>
            </a:xfrm>
            <a:custGeom>
              <a:avLst/>
              <a:gdLst/>
              <a:ahLst/>
              <a:cxnLst/>
              <a:rect l="l" t="t" r="r" b="b"/>
              <a:pathLst>
                <a:path w="7301420" h="11488809">
                  <a:moveTo>
                    <a:pt x="0" y="0"/>
                  </a:moveTo>
                  <a:lnTo>
                    <a:pt x="7301420" y="0"/>
                  </a:lnTo>
                  <a:lnTo>
                    <a:pt x="7301420" y="11488809"/>
                  </a:lnTo>
                  <a:lnTo>
                    <a:pt x="0" y="11488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10" t="-447" b="-447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297002" y="9636151"/>
              <a:ext cx="985520" cy="497840"/>
              <a:chOff x="0" y="0"/>
              <a:chExt cx="985520" cy="4978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0640" y="44450"/>
                <a:ext cx="896620" cy="403860"/>
              </a:xfrm>
              <a:custGeom>
                <a:avLst/>
                <a:gdLst/>
                <a:ahLst/>
                <a:cxnLst/>
                <a:rect l="l" t="t" r="r" b="b"/>
                <a:pathLst>
                  <a:path w="896620" h="403860">
                    <a:moveTo>
                      <a:pt x="185420" y="101600"/>
                    </a:moveTo>
                    <a:cubicBezTo>
                      <a:pt x="147320" y="252730"/>
                      <a:pt x="132080" y="265430"/>
                      <a:pt x="118110" y="271780"/>
                    </a:cubicBezTo>
                    <a:cubicBezTo>
                      <a:pt x="106680" y="278130"/>
                      <a:pt x="93980" y="280670"/>
                      <a:pt x="81280" y="278130"/>
                    </a:cubicBezTo>
                    <a:cubicBezTo>
                      <a:pt x="64770" y="275590"/>
                      <a:pt x="41910" y="267970"/>
                      <a:pt x="30480" y="255270"/>
                    </a:cubicBezTo>
                    <a:cubicBezTo>
                      <a:pt x="17780" y="238760"/>
                      <a:pt x="0" y="201930"/>
                      <a:pt x="10160" y="185420"/>
                    </a:cubicBezTo>
                    <a:cubicBezTo>
                      <a:pt x="22860" y="161290"/>
                      <a:pt x="111760" y="143510"/>
                      <a:pt x="143510" y="151130"/>
                    </a:cubicBezTo>
                    <a:cubicBezTo>
                      <a:pt x="166370" y="156210"/>
                      <a:pt x="181610" y="176530"/>
                      <a:pt x="193040" y="194310"/>
                    </a:cubicBezTo>
                    <a:cubicBezTo>
                      <a:pt x="203200" y="209550"/>
                      <a:pt x="210820" y="231140"/>
                      <a:pt x="210820" y="247650"/>
                    </a:cubicBezTo>
                    <a:cubicBezTo>
                      <a:pt x="212090" y="260350"/>
                      <a:pt x="207010" y="273050"/>
                      <a:pt x="200660" y="284480"/>
                    </a:cubicBezTo>
                    <a:cubicBezTo>
                      <a:pt x="194310" y="294640"/>
                      <a:pt x="186690" y="304800"/>
                      <a:pt x="173990" y="312420"/>
                    </a:cubicBezTo>
                    <a:cubicBezTo>
                      <a:pt x="160020" y="320040"/>
                      <a:pt x="137160" y="326390"/>
                      <a:pt x="119380" y="323850"/>
                    </a:cubicBezTo>
                    <a:cubicBezTo>
                      <a:pt x="101600" y="321310"/>
                      <a:pt x="77470" y="312420"/>
                      <a:pt x="69850" y="295910"/>
                    </a:cubicBezTo>
                    <a:cubicBezTo>
                      <a:pt x="58420" y="270510"/>
                      <a:pt x="72390" y="205740"/>
                      <a:pt x="90170" y="172720"/>
                    </a:cubicBezTo>
                    <a:cubicBezTo>
                      <a:pt x="109220" y="140970"/>
                      <a:pt x="148590" y="120650"/>
                      <a:pt x="177800" y="99060"/>
                    </a:cubicBezTo>
                    <a:cubicBezTo>
                      <a:pt x="204470" y="80010"/>
                      <a:pt x="231140" y="52070"/>
                      <a:pt x="257810" y="49530"/>
                    </a:cubicBezTo>
                    <a:cubicBezTo>
                      <a:pt x="281940" y="46990"/>
                      <a:pt x="314960" y="60960"/>
                      <a:pt x="330200" y="76200"/>
                    </a:cubicBezTo>
                    <a:cubicBezTo>
                      <a:pt x="344170" y="90170"/>
                      <a:pt x="353060" y="113030"/>
                      <a:pt x="351790" y="132080"/>
                    </a:cubicBezTo>
                    <a:cubicBezTo>
                      <a:pt x="350520" y="153670"/>
                      <a:pt x="316230" y="176530"/>
                      <a:pt x="316230" y="200660"/>
                    </a:cubicBezTo>
                    <a:cubicBezTo>
                      <a:pt x="316230" y="224790"/>
                      <a:pt x="356870" y="275590"/>
                      <a:pt x="353060" y="278130"/>
                    </a:cubicBezTo>
                    <a:cubicBezTo>
                      <a:pt x="347980" y="281940"/>
                      <a:pt x="287020" y="238760"/>
                      <a:pt x="284480" y="213360"/>
                    </a:cubicBezTo>
                    <a:cubicBezTo>
                      <a:pt x="281940" y="185420"/>
                      <a:pt x="322580" y="148590"/>
                      <a:pt x="351790" y="118110"/>
                    </a:cubicBezTo>
                    <a:cubicBezTo>
                      <a:pt x="389890" y="78740"/>
                      <a:pt x="459740" y="16510"/>
                      <a:pt x="499110" y="6350"/>
                    </a:cubicBezTo>
                    <a:cubicBezTo>
                      <a:pt x="521970" y="0"/>
                      <a:pt x="542290" y="6350"/>
                      <a:pt x="557530" y="13970"/>
                    </a:cubicBezTo>
                    <a:cubicBezTo>
                      <a:pt x="570230" y="19050"/>
                      <a:pt x="580390" y="29210"/>
                      <a:pt x="586740" y="40640"/>
                    </a:cubicBezTo>
                    <a:cubicBezTo>
                      <a:pt x="594360" y="50800"/>
                      <a:pt x="599440" y="64770"/>
                      <a:pt x="600710" y="77470"/>
                    </a:cubicBezTo>
                    <a:cubicBezTo>
                      <a:pt x="601980" y="91440"/>
                      <a:pt x="600710" y="105410"/>
                      <a:pt x="595630" y="118110"/>
                    </a:cubicBezTo>
                    <a:cubicBezTo>
                      <a:pt x="590550" y="129540"/>
                      <a:pt x="574040" y="135890"/>
                      <a:pt x="572770" y="149860"/>
                    </a:cubicBezTo>
                    <a:cubicBezTo>
                      <a:pt x="570230" y="170180"/>
                      <a:pt x="612140" y="222250"/>
                      <a:pt x="603250" y="232410"/>
                    </a:cubicBezTo>
                    <a:cubicBezTo>
                      <a:pt x="594360" y="241300"/>
                      <a:pt x="519430" y="218440"/>
                      <a:pt x="518160" y="205740"/>
                    </a:cubicBezTo>
                    <a:cubicBezTo>
                      <a:pt x="518160" y="181610"/>
                      <a:pt x="763270" y="96520"/>
                      <a:pt x="816610" y="95250"/>
                    </a:cubicBezTo>
                    <a:cubicBezTo>
                      <a:pt x="834390" y="95250"/>
                      <a:pt x="843280" y="100330"/>
                      <a:pt x="854710" y="107950"/>
                    </a:cubicBezTo>
                    <a:cubicBezTo>
                      <a:pt x="864870" y="114300"/>
                      <a:pt x="876300" y="123190"/>
                      <a:pt x="882650" y="135890"/>
                    </a:cubicBezTo>
                    <a:cubicBezTo>
                      <a:pt x="890270" y="151130"/>
                      <a:pt x="895350" y="177800"/>
                      <a:pt x="892810" y="194310"/>
                    </a:cubicBezTo>
                    <a:cubicBezTo>
                      <a:pt x="891540" y="208280"/>
                      <a:pt x="883920" y="220980"/>
                      <a:pt x="876300" y="231140"/>
                    </a:cubicBezTo>
                    <a:cubicBezTo>
                      <a:pt x="867410" y="241300"/>
                      <a:pt x="859790" y="252730"/>
                      <a:pt x="844550" y="255270"/>
                    </a:cubicBezTo>
                    <a:cubicBezTo>
                      <a:pt x="817880" y="261620"/>
                      <a:pt x="767080" y="234950"/>
                      <a:pt x="723900" y="228600"/>
                    </a:cubicBezTo>
                    <a:cubicBezTo>
                      <a:pt x="671830" y="220980"/>
                      <a:pt x="600710" y="210820"/>
                      <a:pt x="553720" y="218440"/>
                    </a:cubicBezTo>
                    <a:cubicBezTo>
                      <a:pt x="519430" y="224790"/>
                      <a:pt x="483870" y="233680"/>
                      <a:pt x="468630" y="256540"/>
                    </a:cubicBezTo>
                    <a:cubicBezTo>
                      <a:pt x="452120" y="278130"/>
                      <a:pt x="472440" y="330200"/>
                      <a:pt x="461010" y="354330"/>
                    </a:cubicBezTo>
                    <a:cubicBezTo>
                      <a:pt x="450850" y="373380"/>
                      <a:pt x="430530" y="388620"/>
                      <a:pt x="414020" y="396240"/>
                    </a:cubicBezTo>
                    <a:cubicBezTo>
                      <a:pt x="400050" y="402590"/>
                      <a:pt x="386080" y="403860"/>
                      <a:pt x="370840" y="401320"/>
                    </a:cubicBezTo>
                    <a:cubicBezTo>
                      <a:pt x="353060" y="397510"/>
                      <a:pt x="328930" y="387350"/>
                      <a:pt x="314960" y="372110"/>
                    </a:cubicBezTo>
                    <a:cubicBezTo>
                      <a:pt x="302260" y="356870"/>
                      <a:pt x="292100" y="335280"/>
                      <a:pt x="293370" y="313690"/>
                    </a:cubicBezTo>
                    <a:cubicBezTo>
                      <a:pt x="295910" y="279400"/>
                      <a:pt x="328930" y="210820"/>
                      <a:pt x="359410" y="191770"/>
                    </a:cubicBezTo>
                    <a:cubicBezTo>
                      <a:pt x="382270" y="177800"/>
                      <a:pt x="420370" y="177800"/>
                      <a:pt x="441960" y="187960"/>
                    </a:cubicBezTo>
                    <a:cubicBezTo>
                      <a:pt x="464820" y="198120"/>
                      <a:pt x="488950" y="229870"/>
                      <a:pt x="492760" y="254000"/>
                    </a:cubicBezTo>
                    <a:cubicBezTo>
                      <a:pt x="496570" y="278130"/>
                      <a:pt x="483870" y="316230"/>
                      <a:pt x="466090" y="332740"/>
                    </a:cubicBezTo>
                    <a:cubicBezTo>
                      <a:pt x="448310" y="350520"/>
                      <a:pt x="408940" y="358140"/>
                      <a:pt x="386080" y="355600"/>
                    </a:cubicBezTo>
                    <a:cubicBezTo>
                      <a:pt x="367030" y="353060"/>
                      <a:pt x="347980" y="339090"/>
                      <a:pt x="336550" y="326390"/>
                    </a:cubicBezTo>
                    <a:cubicBezTo>
                      <a:pt x="325120" y="312420"/>
                      <a:pt x="314960" y="292100"/>
                      <a:pt x="316230" y="273050"/>
                    </a:cubicBezTo>
                    <a:cubicBezTo>
                      <a:pt x="316230" y="250190"/>
                      <a:pt x="334010" y="213360"/>
                      <a:pt x="350520" y="198120"/>
                    </a:cubicBezTo>
                    <a:cubicBezTo>
                      <a:pt x="365760" y="185420"/>
                      <a:pt x="387350" y="179070"/>
                      <a:pt x="405130" y="179070"/>
                    </a:cubicBezTo>
                    <a:cubicBezTo>
                      <a:pt x="422910" y="179070"/>
                      <a:pt x="444500" y="185420"/>
                      <a:pt x="458470" y="198120"/>
                    </a:cubicBezTo>
                    <a:cubicBezTo>
                      <a:pt x="476250" y="213360"/>
                      <a:pt x="495300" y="248920"/>
                      <a:pt x="494030" y="273050"/>
                    </a:cubicBezTo>
                    <a:cubicBezTo>
                      <a:pt x="492760" y="298450"/>
                      <a:pt x="449580" y="344170"/>
                      <a:pt x="450850" y="344170"/>
                    </a:cubicBezTo>
                    <a:cubicBezTo>
                      <a:pt x="450850" y="345440"/>
                      <a:pt x="468630" y="312420"/>
                      <a:pt x="471170" y="313690"/>
                    </a:cubicBezTo>
                    <a:cubicBezTo>
                      <a:pt x="472440" y="313690"/>
                      <a:pt x="468630" y="341630"/>
                      <a:pt x="461010" y="354330"/>
                    </a:cubicBezTo>
                    <a:cubicBezTo>
                      <a:pt x="450850" y="369570"/>
                      <a:pt x="431800" y="389890"/>
                      <a:pt x="414020" y="396240"/>
                    </a:cubicBezTo>
                    <a:cubicBezTo>
                      <a:pt x="394970" y="402590"/>
                      <a:pt x="368300" y="402590"/>
                      <a:pt x="350520" y="396240"/>
                    </a:cubicBezTo>
                    <a:cubicBezTo>
                      <a:pt x="332740" y="389890"/>
                      <a:pt x="313690" y="373380"/>
                      <a:pt x="303530" y="354330"/>
                    </a:cubicBezTo>
                    <a:cubicBezTo>
                      <a:pt x="290830" y="331470"/>
                      <a:pt x="293370" y="290830"/>
                      <a:pt x="293370" y="260350"/>
                    </a:cubicBezTo>
                    <a:cubicBezTo>
                      <a:pt x="294640" y="231140"/>
                      <a:pt x="292100" y="199390"/>
                      <a:pt x="306070" y="176530"/>
                    </a:cubicBezTo>
                    <a:cubicBezTo>
                      <a:pt x="322580" y="151130"/>
                      <a:pt x="356870" y="135890"/>
                      <a:pt x="389890" y="116840"/>
                    </a:cubicBezTo>
                    <a:cubicBezTo>
                      <a:pt x="434340" y="92710"/>
                      <a:pt x="499110" y="57150"/>
                      <a:pt x="553720" y="45720"/>
                    </a:cubicBezTo>
                    <a:cubicBezTo>
                      <a:pt x="605790" y="35560"/>
                      <a:pt x="671830" y="33020"/>
                      <a:pt x="709930" y="46990"/>
                    </a:cubicBezTo>
                    <a:cubicBezTo>
                      <a:pt x="739140" y="57150"/>
                      <a:pt x="753110" y="95250"/>
                      <a:pt x="775970" y="102870"/>
                    </a:cubicBezTo>
                    <a:cubicBezTo>
                      <a:pt x="795020" y="109220"/>
                      <a:pt x="817880" y="93980"/>
                      <a:pt x="835660" y="99060"/>
                    </a:cubicBezTo>
                    <a:cubicBezTo>
                      <a:pt x="853440" y="104140"/>
                      <a:pt x="872490" y="120650"/>
                      <a:pt x="882650" y="135890"/>
                    </a:cubicBezTo>
                    <a:cubicBezTo>
                      <a:pt x="891540" y="152400"/>
                      <a:pt x="896620" y="176530"/>
                      <a:pt x="892810" y="194310"/>
                    </a:cubicBezTo>
                    <a:cubicBezTo>
                      <a:pt x="889000" y="213360"/>
                      <a:pt x="881380" y="228600"/>
                      <a:pt x="861060" y="245110"/>
                    </a:cubicBezTo>
                    <a:cubicBezTo>
                      <a:pt x="820420" y="281940"/>
                      <a:pt x="674370" y="339090"/>
                      <a:pt x="609600" y="359410"/>
                    </a:cubicBezTo>
                    <a:cubicBezTo>
                      <a:pt x="572770" y="370840"/>
                      <a:pt x="546100" y="386080"/>
                      <a:pt x="518160" y="377190"/>
                    </a:cubicBezTo>
                    <a:cubicBezTo>
                      <a:pt x="485140" y="365760"/>
                      <a:pt x="447040" y="320040"/>
                      <a:pt x="433070" y="278130"/>
                    </a:cubicBezTo>
                    <a:cubicBezTo>
                      <a:pt x="415290" y="231140"/>
                      <a:pt x="425450" y="147320"/>
                      <a:pt x="434340" y="101600"/>
                    </a:cubicBezTo>
                    <a:cubicBezTo>
                      <a:pt x="440690" y="69850"/>
                      <a:pt x="449580" y="39370"/>
                      <a:pt x="463550" y="24130"/>
                    </a:cubicBezTo>
                    <a:cubicBezTo>
                      <a:pt x="473710" y="12700"/>
                      <a:pt x="486410" y="8890"/>
                      <a:pt x="499110" y="6350"/>
                    </a:cubicBezTo>
                    <a:cubicBezTo>
                      <a:pt x="511810" y="2540"/>
                      <a:pt x="525780" y="2540"/>
                      <a:pt x="538480" y="6350"/>
                    </a:cubicBezTo>
                    <a:cubicBezTo>
                      <a:pt x="554990" y="11430"/>
                      <a:pt x="576580" y="26670"/>
                      <a:pt x="586740" y="40640"/>
                    </a:cubicBezTo>
                    <a:cubicBezTo>
                      <a:pt x="595630" y="52070"/>
                      <a:pt x="600710" y="63500"/>
                      <a:pt x="600710" y="77470"/>
                    </a:cubicBezTo>
                    <a:cubicBezTo>
                      <a:pt x="601980" y="95250"/>
                      <a:pt x="599440" y="113030"/>
                      <a:pt x="585470" y="134620"/>
                    </a:cubicBezTo>
                    <a:cubicBezTo>
                      <a:pt x="556260" y="184150"/>
                      <a:pt x="431800" y="294640"/>
                      <a:pt x="365760" y="330200"/>
                    </a:cubicBezTo>
                    <a:cubicBezTo>
                      <a:pt x="325120" y="353060"/>
                      <a:pt x="281940" y="375920"/>
                      <a:pt x="252730" y="364490"/>
                    </a:cubicBezTo>
                    <a:cubicBezTo>
                      <a:pt x="220980" y="353060"/>
                      <a:pt x="195580" y="298450"/>
                      <a:pt x="184150" y="260350"/>
                    </a:cubicBezTo>
                    <a:cubicBezTo>
                      <a:pt x="173990" y="224790"/>
                      <a:pt x="177800" y="180340"/>
                      <a:pt x="185420" y="144780"/>
                    </a:cubicBezTo>
                    <a:cubicBezTo>
                      <a:pt x="191770" y="115570"/>
                      <a:pt x="203200" y="80010"/>
                      <a:pt x="220980" y="64770"/>
                    </a:cubicBezTo>
                    <a:cubicBezTo>
                      <a:pt x="234950" y="52070"/>
                      <a:pt x="260350" y="49530"/>
                      <a:pt x="278130" y="49530"/>
                    </a:cubicBezTo>
                    <a:cubicBezTo>
                      <a:pt x="292100" y="50800"/>
                      <a:pt x="303530" y="54610"/>
                      <a:pt x="314960" y="63500"/>
                    </a:cubicBezTo>
                    <a:cubicBezTo>
                      <a:pt x="328930" y="73660"/>
                      <a:pt x="344170" y="93980"/>
                      <a:pt x="349250" y="111760"/>
                    </a:cubicBezTo>
                    <a:cubicBezTo>
                      <a:pt x="353060" y="129540"/>
                      <a:pt x="353060" y="149860"/>
                      <a:pt x="342900" y="170180"/>
                    </a:cubicBezTo>
                    <a:cubicBezTo>
                      <a:pt x="322580" y="207010"/>
                      <a:pt x="220980" y="300990"/>
                      <a:pt x="199390" y="290830"/>
                    </a:cubicBezTo>
                    <a:cubicBezTo>
                      <a:pt x="182880" y="284480"/>
                      <a:pt x="190500" y="194310"/>
                      <a:pt x="193040" y="194310"/>
                    </a:cubicBezTo>
                    <a:cubicBezTo>
                      <a:pt x="194310" y="193040"/>
                      <a:pt x="212090" y="246380"/>
                      <a:pt x="208280" y="266700"/>
                    </a:cubicBezTo>
                    <a:cubicBezTo>
                      <a:pt x="204470" y="284480"/>
                      <a:pt x="190500" y="302260"/>
                      <a:pt x="173990" y="312420"/>
                    </a:cubicBezTo>
                    <a:cubicBezTo>
                      <a:pt x="156210" y="322580"/>
                      <a:pt x="119380" y="323850"/>
                      <a:pt x="100330" y="318770"/>
                    </a:cubicBezTo>
                    <a:cubicBezTo>
                      <a:pt x="87630" y="314960"/>
                      <a:pt x="77470" y="306070"/>
                      <a:pt x="69850" y="295910"/>
                    </a:cubicBezTo>
                    <a:cubicBezTo>
                      <a:pt x="62230" y="284480"/>
                      <a:pt x="49530" y="261620"/>
                      <a:pt x="55880" y="250190"/>
                    </a:cubicBezTo>
                    <a:cubicBezTo>
                      <a:pt x="66040" y="231140"/>
                      <a:pt x="157480" y="207010"/>
                      <a:pt x="163830" y="215900"/>
                    </a:cubicBezTo>
                    <a:cubicBezTo>
                      <a:pt x="167640" y="220980"/>
                      <a:pt x="148590" y="252730"/>
                      <a:pt x="134620" y="262890"/>
                    </a:cubicBezTo>
                    <a:cubicBezTo>
                      <a:pt x="120650" y="273050"/>
                      <a:pt x="97790" y="279400"/>
                      <a:pt x="81280" y="278130"/>
                    </a:cubicBezTo>
                    <a:cubicBezTo>
                      <a:pt x="63500" y="276860"/>
                      <a:pt x="41910" y="265430"/>
                      <a:pt x="30480" y="255270"/>
                    </a:cubicBezTo>
                    <a:cubicBezTo>
                      <a:pt x="21590" y="246380"/>
                      <a:pt x="15240" y="237490"/>
                      <a:pt x="11430" y="222250"/>
                    </a:cubicBezTo>
                    <a:cubicBezTo>
                      <a:pt x="6350" y="191770"/>
                      <a:pt x="21590" y="106680"/>
                      <a:pt x="34290" y="71120"/>
                    </a:cubicBezTo>
                    <a:cubicBezTo>
                      <a:pt x="41910" y="50800"/>
                      <a:pt x="50800" y="35560"/>
                      <a:pt x="63500" y="25400"/>
                    </a:cubicBezTo>
                    <a:cubicBezTo>
                      <a:pt x="72390" y="16510"/>
                      <a:pt x="83820" y="12700"/>
                      <a:pt x="96520" y="11430"/>
                    </a:cubicBezTo>
                    <a:cubicBezTo>
                      <a:pt x="113030" y="8890"/>
                      <a:pt x="137160" y="13970"/>
                      <a:pt x="149860" y="21590"/>
                    </a:cubicBezTo>
                    <a:cubicBezTo>
                      <a:pt x="161290" y="27940"/>
                      <a:pt x="170180" y="36830"/>
                      <a:pt x="176530" y="48260"/>
                    </a:cubicBezTo>
                    <a:cubicBezTo>
                      <a:pt x="182880" y="62230"/>
                      <a:pt x="185420" y="101600"/>
                      <a:pt x="185420" y="10160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3070933">
              <a:off x="2450457" y="8141949"/>
              <a:ext cx="2925002" cy="2520820"/>
            </a:xfrm>
            <a:custGeom>
              <a:avLst/>
              <a:gdLst/>
              <a:ahLst/>
              <a:cxnLst/>
              <a:rect l="l" t="t" r="r" b="b"/>
              <a:pathLst>
                <a:path w="2925002" h="2520820">
                  <a:moveTo>
                    <a:pt x="0" y="0"/>
                  </a:moveTo>
                  <a:lnTo>
                    <a:pt x="2925002" y="0"/>
                  </a:lnTo>
                  <a:lnTo>
                    <a:pt x="2925002" y="2520820"/>
                  </a:lnTo>
                  <a:lnTo>
                    <a:pt x="0" y="2520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27345" y="2512322"/>
              <a:ext cx="687388" cy="39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9"/>
                </a:lnSpc>
                <a:spcBef>
                  <a:spcPct val="0"/>
                </a:spcBef>
              </a:pPr>
              <a:r>
                <a:rPr lang="en-US" sz="1720">
                  <a:solidFill>
                    <a:srgbClr val="000000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Love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5378" y="1910973"/>
              <a:ext cx="411321" cy="359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9"/>
                </a:lnSpc>
                <a:spcBef>
                  <a:spcPct val="0"/>
                </a:spcBef>
              </a:pPr>
              <a:r>
                <a:rPr lang="en-US" sz="1620">
                  <a:solidFill>
                    <a:srgbClr val="000000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Joy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11296" y="1750460"/>
              <a:ext cx="1192054" cy="359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9"/>
                </a:lnSpc>
                <a:spcBef>
                  <a:spcPct val="0"/>
                </a:spcBef>
              </a:pPr>
              <a:r>
                <a:rPr lang="en-US" sz="1620">
                  <a:solidFill>
                    <a:srgbClr val="000000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Freedom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811761" y="2749458"/>
              <a:ext cx="1325245" cy="28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49"/>
                </a:lnSpc>
                <a:spcBef>
                  <a:spcPct val="0"/>
                </a:spcBef>
              </a:pPr>
              <a:r>
                <a:rPr lang="en-US" sz="1320">
                  <a:solidFill>
                    <a:srgbClr val="000000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Empowered</a:t>
              </a:r>
            </a:p>
          </p:txBody>
        </p:sp>
        <p:sp>
          <p:nvSpPr>
            <p:cNvPr id="11" name="Freeform 11"/>
            <p:cNvSpPr/>
            <p:nvPr/>
          </p:nvSpPr>
          <p:spPr>
            <a:xfrm rot="-7896796">
              <a:off x="1244881" y="2694958"/>
              <a:ext cx="3956693" cy="3409950"/>
            </a:xfrm>
            <a:custGeom>
              <a:avLst/>
              <a:gdLst/>
              <a:ahLst/>
              <a:cxnLst/>
              <a:rect l="l" t="t" r="r" b="b"/>
              <a:pathLst>
                <a:path w="3956693" h="3409950">
                  <a:moveTo>
                    <a:pt x="0" y="0"/>
                  </a:moveTo>
                  <a:lnTo>
                    <a:pt x="3956693" y="0"/>
                  </a:lnTo>
                  <a:lnTo>
                    <a:pt x="3956693" y="3409950"/>
                  </a:lnTo>
                  <a:lnTo>
                    <a:pt x="0" y="3409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3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980772" y="9732671"/>
              <a:ext cx="877570" cy="786130"/>
              <a:chOff x="0" y="0"/>
              <a:chExt cx="877570" cy="7861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40640" y="46990"/>
                <a:ext cx="795020" cy="688340"/>
              </a:xfrm>
              <a:custGeom>
                <a:avLst/>
                <a:gdLst/>
                <a:ahLst/>
                <a:cxnLst/>
                <a:rect l="l" t="t" r="r" b="b"/>
                <a:pathLst>
                  <a:path w="795020" h="688340">
                    <a:moveTo>
                      <a:pt x="337820" y="354330"/>
                    </a:moveTo>
                    <a:cubicBezTo>
                      <a:pt x="340360" y="290830"/>
                      <a:pt x="458470" y="441960"/>
                      <a:pt x="524510" y="435610"/>
                    </a:cubicBezTo>
                    <a:cubicBezTo>
                      <a:pt x="598170" y="427990"/>
                      <a:pt x="735330" y="209550"/>
                      <a:pt x="740410" y="213360"/>
                    </a:cubicBezTo>
                    <a:cubicBezTo>
                      <a:pt x="745490" y="217170"/>
                      <a:pt x="560070" y="469900"/>
                      <a:pt x="491490" y="529590"/>
                    </a:cubicBezTo>
                    <a:cubicBezTo>
                      <a:pt x="455930" y="561340"/>
                      <a:pt x="431800" y="575310"/>
                      <a:pt x="398780" y="586740"/>
                    </a:cubicBezTo>
                    <a:cubicBezTo>
                      <a:pt x="364490" y="596900"/>
                      <a:pt x="318770" y="596900"/>
                      <a:pt x="289560" y="593090"/>
                    </a:cubicBezTo>
                    <a:cubicBezTo>
                      <a:pt x="267970" y="590550"/>
                      <a:pt x="255270" y="586740"/>
                      <a:pt x="236220" y="576580"/>
                    </a:cubicBezTo>
                    <a:cubicBezTo>
                      <a:pt x="209550" y="562610"/>
                      <a:pt x="172720" y="537210"/>
                      <a:pt x="149860" y="509270"/>
                    </a:cubicBezTo>
                    <a:cubicBezTo>
                      <a:pt x="128270" y="481330"/>
                      <a:pt x="111760" y="444500"/>
                      <a:pt x="105410" y="408940"/>
                    </a:cubicBezTo>
                    <a:cubicBezTo>
                      <a:pt x="99060" y="374650"/>
                      <a:pt x="101600" y="334010"/>
                      <a:pt x="111760" y="299720"/>
                    </a:cubicBezTo>
                    <a:cubicBezTo>
                      <a:pt x="121920" y="266700"/>
                      <a:pt x="166370" y="205740"/>
                      <a:pt x="168910" y="207010"/>
                    </a:cubicBezTo>
                    <a:cubicBezTo>
                      <a:pt x="170180" y="207010"/>
                      <a:pt x="128270" y="306070"/>
                      <a:pt x="125730" y="304800"/>
                    </a:cubicBezTo>
                    <a:cubicBezTo>
                      <a:pt x="123190" y="303530"/>
                      <a:pt x="128270" y="270510"/>
                      <a:pt x="135890" y="250190"/>
                    </a:cubicBezTo>
                    <a:cubicBezTo>
                      <a:pt x="147320" y="223520"/>
                      <a:pt x="168910" y="182880"/>
                      <a:pt x="194310" y="157480"/>
                    </a:cubicBezTo>
                    <a:cubicBezTo>
                      <a:pt x="219710" y="133350"/>
                      <a:pt x="260350" y="113030"/>
                      <a:pt x="288290" y="102870"/>
                    </a:cubicBezTo>
                    <a:cubicBezTo>
                      <a:pt x="308610" y="95250"/>
                      <a:pt x="321310" y="93980"/>
                      <a:pt x="342900" y="93980"/>
                    </a:cubicBezTo>
                    <a:cubicBezTo>
                      <a:pt x="372110" y="93980"/>
                      <a:pt x="422910" y="104140"/>
                      <a:pt x="449580" y="115570"/>
                    </a:cubicBezTo>
                    <a:cubicBezTo>
                      <a:pt x="469900" y="123190"/>
                      <a:pt x="481330" y="129540"/>
                      <a:pt x="496570" y="144780"/>
                    </a:cubicBezTo>
                    <a:cubicBezTo>
                      <a:pt x="519430" y="163830"/>
                      <a:pt x="548640" y="199390"/>
                      <a:pt x="562610" y="231140"/>
                    </a:cubicBezTo>
                    <a:cubicBezTo>
                      <a:pt x="576580" y="264160"/>
                      <a:pt x="593090" y="299720"/>
                      <a:pt x="581660" y="339090"/>
                    </a:cubicBezTo>
                    <a:cubicBezTo>
                      <a:pt x="560070" y="406400"/>
                      <a:pt x="351790" y="567690"/>
                      <a:pt x="353060" y="568960"/>
                    </a:cubicBezTo>
                    <a:cubicBezTo>
                      <a:pt x="354330" y="570230"/>
                      <a:pt x="532130" y="402590"/>
                      <a:pt x="533400" y="403860"/>
                    </a:cubicBezTo>
                    <a:cubicBezTo>
                      <a:pt x="534670" y="406400"/>
                      <a:pt x="312420" y="629920"/>
                      <a:pt x="313690" y="629920"/>
                    </a:cubicBezTo>
                    <a:cubicBezTo>
                      <a:pt x="313690" y="629920"/>
                      <a:pt x="454660" y="468630"/>
                      <a:pt x="466090" y="476250"/>
                    </a:cubicBezTo>
                    <a:cubicBezTo>
                      <a:pt x="474980" y="481330"/>
                      <a:pt x="445770" y="553720"/>
                      <a:pt x="431800" y="579120"/>
                    </a:cubicBezTo>
                    <a:cubicBezTo>
                      <a:pt x="421640" y="598170"/>
                      <a:pt x="414020" y="608330"/>
                      <a:pt x="397510" y="622300"/>
                    </a:cubicBezTo>
                    <a:cubicBezTo>
                      <a:pt x="374650" y="641350"/>
                      <a:pt x="336550" y="668020"/>
                      <a:pt x="302260" y="678180"/>
                    </a:cubicBezTo>
                    <a:cubicBezTo>
                      <a:pt x="269240" y="687070"/>
                      <a:pt x="223520" y="687070"/>
                      <a:pt x="193040" y="681990"/>
                    </a:cubicBezTo>
                    <a:cubicBezTo>
                      <a:pt x="172720" y="679450"/>
                      <a:pt x="160020" y="675640"/>
                      <a:pt x="140970" y="665480"/>
                    </a:cubicBezTo>
                    <a:cubicBezTo>
                      <a:pt x="115570" y="651510"/>
                      <a:pt x="74930" y="618490"/>
                      <a:pt x="55880" y="596900"/>
                    </a:cubicBezTo>
                    <a:cubicBezTo>
                      <a:pt x="41910" y="580390"/>
                      <a:pt x="35560" y="568960"/>
                      <a:pt x="27940" y="548640"/>
                    </a:cubicBezTo>
                    <a:cubicBezTo>
                      <a:pt x="17780" y="520700"/>
                      <a:pt x="0" y="480060"/>
                      <a:pt x="10160" y="440690"/>
                    </a:cubicBezTo>
                    <a:cubicBezTo>
                      <a:pt x="26670" y="381000"/>
                      <a:pt x="115570" y="300990"/>
                      <a:pt x="172720" y="238760"/>
                    </a:cubicBezTo>
                    <a:cubicBezTo>
                      <a:pt x="228600" y="179070"/>
                      <a:pt x="292100" y="92710"/>
                      <a:pt x="347980" y="72390"/>
                    </a:cubicBezTo>
                    <a:cubicBezTo>
                      <a:pt x="384810" y="58420"/>
                      <a:pt x="420370" y="68580"/>
                      <a:pt x="453390" y="77470"/>
                    </a:cubicBezTo>
                    <a:cubicBezTo>
                      <a:pt x="487680" y="86360"/>
                      <a:pt x="524510" y="104140"/>
                      <a:pt x="551180" y="128270"/>
                    </a:cubicBezTo>
                    <a:cubicBezTo>
                      <a:pt x="577850" y="151130"/>
                      <a:pt x="600710" y="185420"/>
                      <a:pt x="613410" y="218440"/>
                    </a:cubicBezTo>
                    <a:cubicBezTo>
                      <a:pt x="626110" y="251460"/>
                      <a:pt x="629920" y="290830"/>
                      <a:pt x="626110" y="326390"/>
                    </a:cubicBezTo>
                    <a:cubicBezTo>
                      <a:pt x="622300" y="361950"/>
                      <a:pt x="607060" y="400050"/>
                      <a:pt x="588010" y="429260"/>
                    </a:cubicBezTo>
                    <a:cubicBezTo>
                      <a:pt x="567690" y="458470"/>
                      <a:pt x="530860" y="486410"/>
                      <a:pt x="505460" y="501650"/>
                    </a:cubicBezTo>
                    <a:cubicBezTo>
                      <a:pt x="487680" y="511810"/>
                      <a:pt x="471170" y="516890"/>
                      <a:pt x="453390" y="520700"/>
                    </a:cubicBezTo>
                    <a:cubicBezTo>
                      <a:pt x="436880" y="525780"/>
                      <a:pt x="406400" y="533400"/>
                      <a:pt x="398780" y="528320"/>
                    </a:cubicBezTo>
                    <a:cubicBezTo>
                      <a:pt x="394970" y="523240"/>
                      <a:pt x="403860" y="511810"/>
                      <a:pt x="398780" y="504190"/>
                    </a:cubicBezTo>
                    <a:cubicBezTo>
                      <a:pt x="388620" y="490220"/>
                      <a:pt x="320040" y="490220"/>
                      <a:pt x="293370" y="478790"/>
                    </a:cubicBezTo>
                    <a:cubicBezTo>
                      <a:pt x="273050" y="469900"/>
                      <a:pt x="262890" y="462280"/>
                      <a:pt x="247650" y="447040"/>
                    </a:cubicBezTo>
                    <a:cubicBezTo>
                      <a:pt x="226060" y="426720"/>
                      <a:pt x="198120" y="389890"/>
                      <a:pt x="185420" y="356870"/>
                    </a:cubicBezTo>
                    <a:cubicBezTo>
                      <a:pt x="172720" y="323850"/>
                      <a:pt x="170180" y="278130"/>
                      <a:pt x="172720" y="248920"/>
                    </a:cubicBezTo>
                    <a:cubicBezTo>
                      <a:pt x="173990" y="227330"/>
                      <a:pt x="176530" y="214630"/>
                      <a:pt x="185420" y="195580"/>
                    </a:cubicBezTo>
                    <a:cubicBezTo>
                      <a:pt x="198120" y="167640"/>
                      <a:pt x="220980" y="128270"/>
                      <a:pt x="247650" y="105410"/>
                    </a:cubicBezTo>
                    <a:cubicBezTo>
                      <a:pt x="274320" y="81280"/>
                      <a:pt x="316230" y="63500"/>
                      <a:pt x="344170" y="54610"/>
                    </a:cubicBezTo>
                    <a:cubicBezTo>
                      <a:pt x="364490" y="48260"/>
                      <a:pt x="398780" y="44450"/>
                      <a:pt x="398780" y="46990"/>
                    </a:cubicBezTo>
                    <a:cubicBezTo>
                      <a:pt x="400050" y="53340"/>
                      <a:pt x="245110" y="76200"/>
                      <a:pt x="237490" y="114300"/>
                    </a:cubicBezTo>
                    <a:cubicBezTo>
                      <a:pt x="224790" y="177800"/>
                      <a:pt x="574040" y="373380"/>
                      <a:pt x="561340" y="436880"/>
                    </a:cubicBezTo>
                    <a:cubicBezTo>
                      <a:pt x="553720" y="476250"/>
                      <a:pt x="448310" y="500380"/>
                      <a:pt x="398780" y="504190"/>
                    </a:cubicBezTo>
                    <a:cubicBezTo>
                      <a:pt x="360680" y="508000"/>
                      <a:pt x="320040" y="490220"/>
                      <a:pt x="293370" y="478790"/>
                    </a:cubicBezTo>
                    <a:cubicBezTo>
                      <a:pt x="274320" y="469900"/>
                      <a:pt x="262890" y="462280"/>
                      <a:pt x="247650" y="447040"/>
                    </a:cubicBezTo>
                    <a:cubicBezTo>
                      <a:pt x="226060" y="426720"/>
                      <a:pt x="198120" y="389890"/>
                      <a:pt x="185420" y="356870"/>
                    </a:cubicBezTo>
                    <a:cubicBezTo>
                      <a:pt x="172720" y="323850"/>
                      <a:pt x="167640" y="283210"/>
                      <a:pt x="172720" y="248920"/>
                    </a:cubicBezTo>
                    <a:cubicBezTo>
                      <a:pt x="176530" y="213360"/>
                      <a:pt x="190500" y="175260"/>
                      <a:pt x="210820" y="146050"/>
                    </a:cubicBezTo>
                    <a:cubicBezTo>
                      <a:pt x="231140" y="116840"/>
                      <a:pt x="261620" y="90170"/>
                      <a:pt x="293370" y="73660"/>
                    </a:cubicBezTo>
                    <a:cubicBezTo>
                      <a:pt x="323850" y="57150"/>
                      <a:pt x="388620" y="39370"/>
                      <a:pt x="398780" y="46990"/>
                    </a:cubicBezTo>
                    <a:cubicBezTo>
                      <a:pt x="403860" y="52070"/>
                      <a:pt x="394970" y="64770"/>
                      <a:pt x="398780" y="71120"/>
                    </a:cubicBezTo>
                    <a:cubicBezTo>
                      <a:pt x="406400" y="78740"/>
                      <a:pt x="433070" y="71120"/>
                      <a:pt x="453390" y="77470"/>
                    </a:cubicBezTo>
                    <a:cubicBezTo>
                      <a:pt x="482600" y="86360"/>
                      <a:pt x="527050" y="109220"/>
                      <a:pt x="551180" y="128270"/>
                    </a:cubicBezTo>
                    <a:cubicBezTo>
                      <a:pt x="567690" y="140970"/>
                      <a:pt x="576580" y="151130"/>
                      <a:pt x="586740" y="168910"/>
                    </a:cubicBezTo>
                    <a:cubicBezTo>
                      <a:pt x="603250" y="194310"/>
                      <a:pt x="622300" y="236220"/>
                      <a:pt x="626110" y="271780"/>
                    </a:cubicBezTo>
                    <a:cubicBezTo>
                      <a:pt x="629920" y="306070"/>
                      <a:pt x="626110" y="346710"/>
                      <a:pt x="613410" y="379730"/>
                    </a:cubicBezTo>
                    <a:cubicBezTo>
                      <a:pt x="600710" y="412750"/>
                      <a:pt x="577850" y="447040"/>
                      <a:pt x="551180" y="469900"/>
                    </a:cubicBezTo>
                    <a:cubicBezTo>
                      <a:pt x="524510" y="494030"/>
                      <a:pt x="482600" y="511810"/>
                      <a:pt x="453390" y="520700"/>
                    </a:cubicBezTo>
                    <a:cubicBezTo>
                      <a:pt x="434340" y="527050"/>
                      <a:pt x="401320" y="532130"/>
                      <a:pt x="398780" y="528320"/>
                    </a:cubicBezTo>
                    <a:cubicBezTo>
                      <a:pt x="396240" y="521970"/>
                      <a:pt x="458470" y="471170"/>
                      <a:pt x="466090" y="476250"/>
                    </a:cubicBezTo>
                    <a:cubicBezTo>
                      <a:pt x="472440" y="480060"/>
                      <a:pt x="463550" y="510540"/>
                      <a:pt x="455930" y="529590"/>
                    </a:cubicBezTo>
                    <a:cubicBezTo>
                      <a:pt x="444500" y="557530"/>
                      <a:pt x="417830" y="600710"/>
                      <a:pt x="397510" y="622300"/>
                    </a:cubicBezTo>
                    <a:cubicBezTo>
                      <a:pt x="383540" y="637540"/>
                      <a:pt x="372110" y="646430"/>
                      <a:pt x="353060" y="655320"/>
                    </a:cubicBezTo>
                    <a:cubicBezTo>
                      <a:pt x="326390" y="669290"/>
                      <a:pt x="278130" y="683260"/>
                      <a:pt x="248920" y="687070"/>
                    </a:cubicBezTo>
                    <a:cubicBezTo>
                      <a:pt x="227330" y="688340"/>
                      <a:pt x="213360" y="688340"/>
                      <a:pt x="193040" y="681990"/>
                    </a:cubicBezTo>
                    <a:cubicBezTo>
                      <a:pt x="165100" y="674370"/>
                      <a:pt x="121920" y="657860"/>
                      <a:pt x="93980" y="636270"/>
                    </a:cubicBezTo>
                    <a:cubicBezTo>
                      <a:pt x="67310" y="613410"/>
                      <a:pt x="41910" y="581660"/>
                      <a:pt x="27940" y="548640"/>
                    </a:cubicBezTo>
                    <a:cubicBezTo>
                      <a:pt x="13970" y="515620"/>
                      <a:pt x="3810" y="477520"/>
                      <a:pt x="10160" y="440690"/>
                    </a:cubicBezTo>
                    <a:cubicBezTo>
                      <a:pt x="17780" y="398780"/>
                      <a:pt x="50800" y="356870"/>
                      <a:pt x="85090" y="311150"/>
                    </a:cubicBezTo>
                    <a:cubicBezTo>
                      <a:pt x="133350" y="250190"/>
                      <a:pt x="280670" y="114300"/>
                      <a:pt x="284480" y="116840"/>
                    </a:cubicBezTo>
                    <a:cubicBezTo>
                      <a:pt x="287020" y="120650"/>
                      <a:pt x="135890" y="311150"/>
                      <a:pt x="125730" y="304800"/>
                    </a:cubicBezTo>
                    <a:cubicBezTo>
                      <a:pt x="118110" y="300990"/>
                      <a:pt x="144780" y="227330"/>
                      <a:pt x="158750" y="200660"/>
                    </a:cubicBezTo>
                    <a:cubicBezTo>
                      <a:pt x="168910" y="182880"/>
                      <a:pt x="177800" y="171450"/>
                      <a:pt x="194310" y="157480"/>
                    </a:cubicBezTo>
                    <a:cubicBezTo>
                      <a:pt x="217170" y="138430"/>
                      <a:pt x="260350" y="113030"/>
                      <a:pt x="288290" y="102870"/>
                    </a:cubicBezTo>
                    <a:cubicBezTo>
                      <a:pt x="308610" y="95250"/>
                      <a:pt x="321310" y="93980"/>
                      <a:pt x="342900" y="93980"/>
                    </a:cubicBezTo>
                    <a:cubicBezTo>
                      <a:pt x="372110" y="93980"/>
                      <a:pt x="417830" y="100330"/>
                      <a:pt x="449580" y="115570"/>
                    </a:cubicBezTo>
                    <a:cubicBezTo>
                      <a:pt x="482600" y="129540"/>
                      <a:pt x="515620" y="161290"/>
                      <a:pt x="534670" y="184150"/>
                    </a:cubicBezTo>
                    <a:cubicBezTo>
                      <a:pt x="548640" y="199390"/>
                      <a:pt x="556260" y="212090"/>
                      <a:pt x="562610" y="231140"/>
                    </a:cubicBezTo>
                    <a:cubicBezTo>
                      <a:pt x="572770" y="259080"/>
                      <a:pt x="586740" y="299720"/>
                      <a:pt x="581660" y="339090"/>
                    </a:cubicBezTo>
                    <a:cubicBezTo>
                      <a:pt x="574040" y="394970"/>
                      <a:pt x="529590" y="487680"/>
                      <a:pt x="491490" y="529590"/>
                    </a:cubicBezTo>
                    <a:cubicBezTo>
                      <a:pt x="464820" y="560070"/>
                      <a:pt x="431800" y="575310"/>
                      <a:pt x="398780" y="586740"/>
                    </a:cubicBezTo>
                    <a:cubicBezTo>
                      <a:pt x="364490" y="596900"/>
                      <a:pt x="318770" y="596900"/>
                      <a:pt x="289560" y="593090"/>
                    </a:cubicBezTo>
                    <a:cubicBezTo>
                      <a:pt x="267970" y="590550"/>
                      <a:pt x="252730" y="584200"/>
                      <a:pt x="236220" y="576580"/>
                    </a:cubicBezTo>
                    <a:cubicBezTo>
                      <a:pt x="219710" y="568960"/>
                      <a:pt x="204470" y="562610"/>
                      <a:pt x="189230" y="548640"/>
                    </a:cubicBezTo>
                    <a:cubicBezTo>
                      <a:pt x="166370" y="528320"/>
                      <a:pt x="135890" y="494030"/>
                      <a:pt x="121920" y="462280"/>
                    </a:cubicBezTo>
                    <a:cubicBezTo>
                      <a:pt x="106680" y="429260"/>
                      <a:pt x="101600" y="383540"/>
                      <a:pt x="101600" y="354330"/>
                    </a:cubicBezTo>
                    <a:cubicBezTo>
                      <a:pt x="101600" y="332740"/>
                      <a:pt x="104140" y="320040"/>
                      <a:pt x="111760" y="299720"/>
                    </a:cubicBezTo>
                    <a:cubicBezTo>
                      <a:pt x="121920" y="271780"/>
                      <a:pt x="142240" y="229870"/>
                      <a:pt x="168910" y="207010"/>
                    </a:cubicBezTo>
                    <a:cubicBezTo>
                      <a:pt x="196850" y="182880"/>
                      <a:pt x="240030" y="185420"/>
                      <a:pt x="279400" y="161290"/>
                    </a:cubicBezTo>
                    <a:cubicBezTo>
                      <a:pt x="335280" y="127000"/>
                      <a:pt x="455930" y="0"/>
                      <a:pt x="461010" y="3810"/>
                    </a:cubicBezTo>
                    <a:cubicBezTo>
                      <a:pt x="464820" y="7620"/>
                      <a:pt x="279400" y="189230"/>
                      <a:pt x="289560" y="200660"/>
                    </a:cubicBezTo>
                    <a:cubicBezTo>
                      <a:pt x="299720" y="214630"/>
                      <a:pt x="506730" y="11430"/>
                      <a:pt x="590550" y="20320"/>
                    </a:cubicBezTo>
                    <a:cubicBezTo>
                      <a:pt x="661670" y="27940"/>
                      <a:pt x="741680" y="147320"/>
                      <a:pt x="768350" y="190500"/>
                    </a:cubicBezTo>
                    <a:cubicBezTo>
                      <a:pt x="781050" y="210820"/>
                      <a:pt x="795020" y="226060"/>
                      <a:pt x="786130" y="242570"/>
                    </a:cubicBezTo>
                    <a:cubicBezTo>
                      <a:pt x="760730" y="289560"/>
                      <a:pt x="337820" y="354330"/>
                      <a:pt x="337820" y="354330"/>
                    </a:cubicBezTo>
                  </a:path>
                </a:pathLst>
              </a:custGeom>
              <a:solidFill>
                <a:srgbClr val="FFFFF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914732" y="9549791"/>
              <a:ext cx="1010920" cy="1031240"/>
              <a:chOff x="0" y="0"/>
              <a:chExt cx="1010920" cy="103124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50800" y="50800"/>
                <a:ext cx="910590" cy="932180"/>
              </a:xfrm>
              <a:custGeom>
                <a:avLst/>
                <a:gdLst/>
                <a:ahLst/>
                <a:cxnLst/>
                <a:rect l="l" t="t" r="r" b="b"/>
                <a:pathLst>
                  <a:path w="910590" h="932180">
                    <a:moveTo>
                      <a:pt x="0" y="571500"/>
                    </a:moveTo>
                    <a:cubicBezTo>
                      <a:pt x="207010" y="218440"/>
                      <a:pt x="234950" y="214630"/>
                      <a:pt x="269240" y="190500"/>
                    </a:cubicBezTo>
                    <a:cubicBezTo>
                      <a:pt x="313690" y="160020"/>
                      <a:pt x="414020" y="82550"/>
                      <a:pt x="415290" y="82550"/>
                    </a:cubicBezTo>
                    <a:cubicBezTo>
                      <a:pt x="415290" y="81280"/>
                      <a:pt x="427990" y="69850"/>
                      <a:pt x="434340" y="63500"/>
                    </a:cubicBezTo>
                    <a:cubicBezTo>
                      <a:pt x="441960" y="57150"/>
                      <a:pt x="454660" y="44450"/>
                      <a:pt x="454660" y="44450"/>
                    </a:cubicBezTo>
                    <a:cubicBezTo>
                      <a:pt x="454660" y="43180"/>
                      <a:pt x="471170" y="34290"/>
                      <a:pt x="478790" y="30480"/>
                    </a:cubicBezTo>
                    <a:cubicBezTo>
                      <a:pt x="486410" y="25400"/>
                      <a:pt x="502920" y="16510"/>
                      <a:pt x="502920" y="16510"/>
                    </a:cubicBezTo>
                    <a:cubicBezTo>
                      <a:pt x="502920" y="16510"/>
                      <a:pt x="520700" y="11430"/>
                      <a:pt x="529590" y="8890"/>
                    </a:cubicBezTo>
                    <a:cubicBezTo>
                      <a:pt x="538480" y="6350"/>
                      <a:pt x="554990" y="1270"/>
                      <a:pt x="556260" y="1270"/>
                    </a:cubicBezTo>
                    <a:cubicBezTo>
                      <a:pt x="556260" y="1270"/>
                      <a:pt x="574040" y="1270"/>
                      <a:pt x="582930" y="1270"/>
                    </a:cubicBezTo>
                    <a:cubicBezTo>
                      <a:pt x="591820" y="0"/>
                      <a:pt x="610870" y="0"/>
                      <a:pt x="610870" y="0"/>
                    </a:cubicBezTo>
                    <a:cubicBezTo>
                      <a:pt x="610870" y="0"/>
                      <a:pt x="628650" y="3810"/>
                      <a:pt x="637540" y="5080"/>
                    </a:cubicBezTo>
                    <a:cubicBezTo>
                      <a:pt x="646430" y="7620"/>
                      <a:pt x="664210" y="11430"/>
                      <a:pt x="664210" y="11430"/>
                    </a:cubicBezTo>
                    <a:cubicBezTo>
                      <a:pt x="665480" y="11430"/>
                      <a:pt x="680720" y="19050"/>
                      <a:pt x="689610" y="22860"/>
                    </a:cubicBezTo>
                    <a:cubicBezTo>
                      <a:pt x="697230" y="26670"/>
                      <a:pt x="713740" y="34290"/>
                      <a:pt x="713740" y="34290"/>
                    </a:cubicBezTo>
                    <a:cubicBezTo>
                      <a:pt x="713740" y="34290"/>
                      <a:pt x="713740" y="34290"/>
                      <a:pt x="715010" y="34290"/>
                    </a:cubicBezTo>
                    <a:cubicBezTo>
                      <a:pt x="715010" y="35560"/>
                      <a:pt x="728980" y="46990"/>
                      <a:pt x="735330" y="52070"/>
                    </a:cubicBezTo>
                    <a:cubicBezTo>
                      <a:pt x="742950" y="58420"/>
                      <a:pt x="756920" y="69850"/>
                      <a:pt x="756920" y="69850"/>
                    </a:cubicBezTo>
                    <a:cubicBezTo>
                      <a:pt x="756920" y="69850"/>
                      <a:pt x="768350" y="85090"/>
                      <a:pt x="773430" y="91440"/>
                    </a:cubicBezTo>
                    <a:cubicBezTo>
                      <a:pt x="778510" y="99060"/>
                      <a:pt x="789940" y="114300"/>
                      <a:pt x="789940" y="114300"/>
                    </a:cubicBezTo>
                    <a:cubicBezTo>
                      <a:pt x="789940" y="114300"/>
                      <a:pt x="796290" y="130810"/>
                      <a:pt x="800100" y="139700"/>
                    </a:cubicBezTo>
                    <a:cubicBezTo>
                      <a:pt x="803910" y="148590"/>
                      <a:pt x="811530" y="165100"/>
                      <a:pt x="811530" y="165100"/>
                    </a:cubicBezTo>
                    <a:cubicBezTo>
                      <a:pt x="811530" y="165100"/>
                      <a:pt x="814070" y="182880"/>
                      <a:pt x="815340" y="191770"/>
                    </a:cubicBezTo>
                    <a:cubicBezTo>
                      <a:pt x="816610" y="200660"/>
                      <a:pt x="819150" y="218440"/>
                      <a:pt x="819150" y="219710"/>
                    </a:cubicBezTo>
                    <a:cubicBezTo>
                      <a:pt x="819150" y="219710"/>
                      <a:pt x="817880" y="237490"/>
                      <a:pt x="817880" y="246380"/>
                    </a:cubicBezTo>
                    <a:cubicBezTo>
                      <a:pt x="816610" y="256540"/>
                      <a:pt x="815340" y="274320"/>
                      <a:pt x="815340" y="274320"/>
                    </a:cubicBezTo>
                    <a:cubicBezTo>
                      <a:pt x="815340" y="274320"/>
                      <a:pt x="808990" y="292100"/>
                      <a:pt x="806450" y="300990"/>
                    </a:cubicBezTo>
                    <a:cubicBezTo>
                      <a:pt x="802640" y="308610"/>
                      <a:pt x="797560" y="326390"/>
                      <a:pt x="797560" y="326390"/>
                    </a:cubicBezTo>
                    <a:cubicBezTo>
                      <a:pt x="797560" y="326390"/>
                      <a:pt x="791210" y="331470"/>
                      <a:pt x="791210" y="336550"/>
                    </a:cubicBezTo>
                    <a:cubicBezTo>
                      <a:pt x="791210" y="359410"/>
                      <a:pt x="908050" y="458470"/>
                      <a:pt x="909320" y="524510"/>
                    </a:cubicBezTo>
                    <a:cubicBezTo>
                      <a:pt x="910590" y="598170"/>
                      <a:pt x="829310" y="713740"/>
                      <a:pt x="772160" y="756920"/>
                    </a:cubicBezTo>
                    <a:cubicBezTo>
                      <a:pt x="728980" y="788670"/>
                      <a:pt x="652780" y="772160"/>
                      <a:pt x="626110" y="793750"/>
                    </a:cubicBezTo>
                    <a:cubicBezTo>
                      <a:pt x="609600" y="806450"/>
                      <a:pt x="612140" y="830580"/>
                      <a:pt x="599440" y="839470"/>
                    </a:cubicBezTo>
                    <a:cubicBezTo>
                      <a:pt x="588010" y="848360"/>
                      <a:pt x="566420" y="847090"/>
                      <a:pt x="557530" y="852170"/>
                    </a:cubicBezTo>
                    <a:cubicBezTo>
                      <a:pt x="552450" y="854710"/>
                      <a:pt x="547370" y="859790"/>
                      <a:pt x="547370" y="859790"/>
                    </a:cubicBezTo>
                    <a:cubicBezTo>
                      <a:pt x="547370" y="859790"/>
                      <a:pt x="530860" y="866140"/>
                      <a:pt x="521970" y="869950"/>
                    </a:cubicBezTo>
                    <a:cubicBezTo>
                      <a:pt x="513080" y="873760"/>
                      <a:pt x="496570" y="881380"/>
                      <a:pt x="496570" y="881380"/>
                    </a:cubicBezTo>
                    <a:cubicBezTo>
                      <a:pt x="496570" y="881380"/>
                      <a:pt x="478790" y="883920"/>
                      <a:pt x="469900" y="885190"/>
                    </a:cubicBezTo>
                    <a:cubicBezTo>
                      <a:pt x="461010" y="887730"/>
                      <a:pt x="447040" y="889000"/>
                      <a:pt x="444500" y="890270"/>
                    </a:cubicBezTo>
                    <a:cubicBezTo>
                      <a:pt x="444500" y="890270"/>
                      <a:pt x="441960" y="890270"/>
                      <a:pt x="441960" y="890270"/>
                    </a:cubicBezTo>
                    <a:cubicBezTo>
                      <a:pt x="441960" y="890270"/>
                      <a:pt x="433070" y="887730"/>
                      <a:pt x="425450" y="889000"/>
                    </a:cubicBezTo>
                    <a:cubicBezTo>
                      <a:pt x="412750" y="890270"/>
                      <a:pt x="381000" y="908050"/>
                      <a:pt x="370840" y="904240"/>
                    </a:cubicBezTo>
                    <a:cubicBezTo>
                      <a:pt x="364490" y="902970"/>
                      <a:pt x="364490" y="890270"/>
                      <a:pt x="359410" y="889000"/>
                    </a:cubicBezTo>
                    <a:cubicBezTo>
                      <a:pt x="347980" y="887730"/>
                      <a:pt x="318770" y="932180"/>
                      <a:pt x="302260" y="928370"/>
                    </a:cubicBezTo>
                    <a:cubicBezTo>
                      <a:pt x="279400" y="923290"/>
                      <a:pt x="250190" y="847090"/>
                      <a:pt x="243840" y="839470"/>
                    </a:cubicBezTo>
                    <a:cubicBezTo>
                      <a:pt x="242570" y="838200"/>
                      <a:pt x="243840" y="838200"/>
                      <a:pt x="242570" y="838200"/>
                    </a:cubicBezTo>
                    <a:cubicBezTo>
                      <a:pt x="236220" y="835660"/>
                      <a:pt x="205740" y="854710"/>
                      <a:pt x="184150" y="845820"/>
                    </a:cubicBezTo>
                    <a:cubicBezTo>
                      <a:pt x="133350" y="822960"/>
                      <a:pt x="0" y="571500"/>
                      <a:pt x="0" y="571500"/>
                    </a:cubicBezTo>
                    <a:moveTo>
                      <a:pt x="701040" y="575310"/>
                    </a:moveTo>
                    <a:cubicBezTo>
                      <a:pt x="716280" y="596900"/>
                      <a:pt x="803910" y="529590"/>
                      <a:pt x="819150" y="490220"/>
                    </a:cubicBezTo>
                    <a:cubicBezTo>
                      <a:pt x="833120" y="454660"/>
                      <a:pt x="811530" y="372110"/>
                      <a:pt x="807720" y="370840"/>
                    </a:cubicBezTo>
                    <a:cubicBezTo>
                      <a:pt x="807720" y="369570"/>
                      <a:pt x="807720" y="370840"/>
                      <a:pt x="806450" y="372110"/>
                    </a:cubicBezTo>
                    <a:cubicBezTo>
                      <a:pt x="802640" y="375920"/>
                      <a:pt x="775970" y="393700"/>
                      <a:pt x="772160" y="402590"/>
                    </a:cubicBezTo>
                    <a:cubicBezTo>
                      <a:pt x="770890" y="407670"/>
                      <a:pt x="774700" y="417830"/>
                      <a:pt x="774700" y="417830"/>
                    </a:cubicBezTo>
                    <a:cubicBezTo>
                      <a:pt x="774700" y="419100"/>
                      <a:pt x="774700" y="436880"/>
                      <a:pt x="773430" y="445770"/>
                    </a:cubicBezTo>
                    <a:cubicBezTo>
                      <a:pt x="773430" y="454660"/>
                      <a:pt x="772160" y="466090"/>
                      <a:pt x="772160" y="473710"/>
                    </a:cubicBezTo>
                    <a:cubicBezTo>
                      <a:pt x="770890" y="477520"/>
                      <a:pt x="772160" y="478790"/>
                      <a:pt x="769620" y="482600"/>
                    </a:cubicBezTo>
                    <a:cubicBezTo>
                      <a:pt x="767080" y="490220"/>
                      <a:pt x="755650" y="497840"/>
                      <a:pt x="746760" y="508000"/>
                    </a:cubicBezTo>
                    <a:cubicBezTo>
                      <a:pt x="732790" y="524510"/>
                      <a:pt x="701040" y="575310"/>
                      <a:pt x="701040" y="575310"/>
                    </a:cubicBezTo>
                  </a:path>
                </a:pathLst>
              </a:custGeom>
              <a:solidFill>
                <a:srgbClr val="FFFFF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152222" y="9755531"/>
              <a:ext cx="1167130" cy="715010"/>
              <a:chOff x="0" y="0"/>
              <a:chExt cx="1167130" cy="71501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8260" y="45720"/>
                <a:ext cx="1073150" cy="623570"/>
              </a:xfrm>
              <a:custGeom>
                <a:avLst/>
                <a:gdLst/>
                <a:ahLst/>
                <a:cxnLst/>
                <a:rect l="l" t="t" r="r" b="b"/>
                <a:pathLst>
                  <a:path w="1073150" h="623570">
                    <a:moveTo>
                      <a:pt x="383540" y="199390"/>
                    </a:moveTo>
                    <a:cubicBezTo>
                      <a:pt x="260350" y="144780"/>
                      <a:pt x="292100" y="185420"/>
                      <a:pt x="289560" y="212090"/>
                    </a:cubicBezTo>
                    <a:cubicBezTo>
                      <a:pt x="287020" y="242570"/>
                      <a:pt x="265430" y="273050"/>
                      <a:pt x="246380" y="308610"/>
                    </a:cubicBezTo>
                    <a:cubicBezTo>
                      <a:pt x="219710" y="356870"/>
                      <a:pt x="179070" y="436880"/>
                      <a:pt x="143510" y="466090"/>
                    </a:cubicBezTo>
                    <a:cubicBezTo>
                      <a:pt x="121920" y="485140"/>
                      <a:pt x="96520" y="496570"/>
                      <a:pt x="74930" y="495300"/>
                    </a:cubicBezTo>
                    <a:cubicBezTo>
                      <a:pt x="57150" y="495300"/>
                      <a:pt x="35560" y="483870"/>
                      <a:pt x="24130" y="471170"/>
                    </a:cubicBezTo>
                    <a:cubicBezTo>
                      <a:pt x="11430" y="457200"/>
                      <a:pt x="2540" y="435610"/>
                      <a:pt x="2540" y="417830"/>
                    </a:cubicBezTo>
                    <a:cubicBezTo>
                      <a:pt x="1270" y="400050"/>
                      <a:pt x="7620" y="377190"/>
                      <a:pt x="20320" y="364490"/>
                    </a:cubicBezTo>
                    <a:cubicBezTo>
                      <a:pt x="35560" y="347980"/>
                      <a:pt x="92710" y="330200"/>
                      <a:pt x="95250" y="335280"/>
                    </a:cubicBezTo>
                    <a:cubicBezTo>
                      <a:pt x="97790" y="339090"/>
                      <a:pt x="48260" y="393700"/>
                      <a:pt x="35560" y="389890"/>
                    </a:cubicBezTo>
                    <a:cubicBezTo>
                      <a:pt x="24130" y="384810"/>
                      <a:pt x="19050" y="337820"/>
                      <a:pt x="22860" y="312420"/>
                    </a:cubicBezTo>
                    <a:cubicBezTo>
                      <a:pt x="25400" y="285750"/>
                      <a:pt x="62230" y="240030"/>
                      <a:pt x="57150" y="232410"/>
                    </a:cubicBezTo>
                    <a:cubicBezTo>
                      <a:pt x="54610" y="228600"/>
                      <a:pt x="45720" y="233680"/>
                      <a:pt x="44450" y="229870"/>
                    </a:cubicBezTo>
                    <a:cubicBezTo>
                      <a:pt x="41910" y="227330"/>
                      <a:pt x="44450" y="217170"/>
                      <a:pt x="46990" y="210820"/>
                    </a:cubicBezTo>
                    <a:cubicBezTo>
                      <a:pt x="50800" y="199390"/>
                      <a:pt x="55880" y="185420"/>
                      <a:pt x="66040" y="175260"/>
                    </a:cubicBezTo>
                    <a:cubicBezTo>
                      <a:pt x="78740" y="162560"/>
                      <a:pt x="101600" y="151130"/>
                      <a:pt x="119380" y="147320"/>
                    </a:cubicBezTo>
                    <a:cubicBezTo>
                      <a:pt x="133350" y="146050"/>
                      <a:pt x="147320" y="148590"/>
                      <a:pt x="158750" y="153670"/>
                    </a:cubicBezTo>
                    <a:cubicBezTo>
                      <a:pt x="171450" y="157480"/>
                      <a:pt x="182880" y="165100"/>
                      <a:pt x="191770" y="176530"/>
                    </a:cubicBezTo>
                    <a:cubicBezTo>
                      <a:pt x="201930" y="190500"/>
                      <a:pt x="208280" y="208280"/>
                      <a:pt x="212090" y="232410"/>
                    </a:cubicBezTo>
                    <a:cubicBezTo>
                      <a:pt x="219710" y="273050"/>
                      <a:pt x="229870" y="397510"/>
                      <a:pt x="214630" y="403860"/>
                    </a:cubicBezTo>
                    <a:cubicBezTo>
                      <a:pt x="204470" y="407670"/>
                      <a:pt x="167640" y="368300"/>
                      <a:pt x="161290" y="344170"/>
                    </a:cubicBezTo>
                    <a:cubicBezTo>
                      <a:pt x="154940" y="320040"/>
                      <a:pt x="167640" y="285750"/>
                      <a:pt x="177800" y="257810"/>
                    </a:cubicBezTo>
                    <a:cubicBezTo>
                      <a:pt x="187960" y="228600"/>
                      <a:pt x="212090" y="200660"/>
                      <a:pt x="222250" y="170180"/>
                    </a:cubicBezTo>
                    <a:cubicBezTo>
                      <a:pt x="231140" y="139700"/>
                      <a:pt x="223520" y="97790"/>
                      <a:pt x="233680" y="74930"/>
                    </a:cubicBezTo>
                    <a:cubicBezTo>
                      <a:pt x="241300" y="60960"/>
                      <a:pt x="251460" y="52070"/>
                      <a:pt x="261620" y="44450"/>
                    </a:cubicBezTo>
                    <a:cubicBezTo>
                      <a:pt x="273050" y="36830"/>
                      <a:pt x="288290" y="30480"/>
                      <a:pt x="302260" y="29210"/>
                    </a:cubicBezTo>
                    <a:cubicBezTo>
                      <a:pt x="314960" y="27940"/>
                      <a:pt x="330200" y="27940"/>
                      <a:pt x="344170" y="34290"/>
                    </a:cubicBezTo>
                    <a:cubicBezTo>
                      <a:pt x="359410" y="41910"/>
                      <a:pt x="381000" y="60960"/>
                      <a:pt x="389890" y="76200"/>
                    </a:cubicBezTo>
                    <a:cubicBezTo>
                      <a:pt x="397510" y="88900"/>
                      <a:pt x="400050" y="99060"/>
                      <a:pt x="400050" y="116840"/>
                    </a:cubicBezTo>
                    <a:cubicBezTo>
                      <a:pt x="401320" y="147320"/>
                      <a:pt x="392430" y="200660"/>
                      <a:pt x="379730" y="246380"/>
                    </a:cubicBezTo>
                    <a:cubicBezTo>
                      <a:pt x="363220" y="303530"/>
                      <a:pt x="312420" y="388620"/>
                      <a:pt x="302260" y="431800"/>
                    </a:cubicBezTo>
                    <a:cubicBezTo>
                      <a:pt x="297180" y="453390"/>
                      <a:pt x="306070" y="467360"/>
                      <a:pt x="298450" y="482600"/>
                    </a:cubicBezTo>
                    <a:cubicBezTo>
                      <a:pt x="289560" y="497840"/>
                      <a:pt x="267970" y="515620"/>
                      <a:pt x="248920" y="523240"/>
                    </a:cubicBezTo>
                    <a:cubicBezTo>
                      <a:pt x="231140" y="529590"/>
                      <a:pt x="204470" y="528320"/>
                      <a:pt x="186690" y="520700"/>
                    </a:cubicBezTo>
                    <a:cubicBezTo>
                      <a:pt x="167640" y="513080"/>
                      <a:pt x="148590" y="494030"/>
                      <a:pt x="139700" y="477520"/>
                    </a:cubicBezTo>
                    <a:cubicBezTo>
                      <a:pt x="132080" y="464820"/>
                      <a:pt x="130810" y="453390"/>
                      <a:pt x="130810" y="435610"/>
                    </a:cubicBezTo>
                    <a:cubicBezTo>
                      <a:pt x="132080" y="407670"/>
                      <a:pt x="147320" y="354330"/>
                      <a:pt x="163830" y="323850"/>
                    </a:cubicBezTo>
                    <a:cubicBezTo>
                      <a:pt x="179070" y="299720"/>
                      <a:pt x="200660" y="293370"/>
                      <a:pt x="219710" y="266700"/>
                    </a:cubicBezTo>
                    <a:cubicBezTo>
                      <a:pt x="250190" y="223520"/>
                      <a:pt x="288290" y="113030"/>
                      <a:pt x="316230" y="81280"/>
                    </a:cubicBezTo>
                    <a:cubicBezTo>
                      <a:pt x="328930" y="67310"/>
                      <a:pt x="339090" y="63500"/>
                      <a:pt x="351790" y="58420"/>
                    </a:cubicBezTo>
                    <a:cubicBezTo>
                      <a:pt x="365760" y="54610"/>
                      <a:pt x="381000" y="52070"/>
                      <a:pt x="394970" y="54610"/>
                    </a:cubicBezTo>
                    <a:cubicBezTo>
                      <a:pt x="412750" y="59690"/>
                      <a:pt x="438150" y="73660"/>
                      <a:pt x="450850" y="86360"/>
                    </a:cubicBezTo>
                    <a:cubicBezTo>
                      <a:pt x="461010" y="97790"/>
                      <a:pt x="464820" y="109220"/>
                      <a:pt x="468630" y="125730"/>
                    </a:cubicBezTo>
                    <a:cubicBezTo>
                      <a:pt x="474980" y="152400"/>
                      <a:pt x="476250" y="189230"/>
                      <a:pt x="471170" y="232410"/>
                    </a:cubicBezTo>
                    <a:cubicBezTo>
                      <a:pt x="462280" y="304800"/>
                      <a:pt x="424180" y="463550"/>
                      <a:pt x="396240" y="516890"/>
                    </a:cubicBezTo>
                    <a:cubicBezTo>
                      <a:pt x="382270" y="541020"/>
                      <a:pt x="370840" y="554990"/>
                      <a:pt x="353060" y="563880"/>
                    </a:cubicBezTo>
                    <a:cubicBezTo>
                      <a:pt x="335280" y="572770"/>
                      <a:pt x="308610" y="576580"/>
                      <a:pt x="289560" y="571500"/>
                    </a:cubicBezTo>
                    <a:cubicBezTo>
                      <a:pt x="270510" y="566420"/>
                      <a:pt x="248920" y="551180"/>
                      <a:pt x="237490" y="534670"/>
                    </a:cubicBezTo>
                    <a:cubicBezTo>
                      <a:pt x="227330" y="518160"/>
                      <a:pt x="219710" y="499110"/>
                      <a:pt x="223520" y="472440"/>
                    </a:cubicBezTo>
                    <a:cubicBezTo>
                      <a:pt x="231140" y="414020"/>
                      <a:pt x="382270" y="219710"/>
                      <a:pt x="373380" y="205740"/>
                    </a:cubicBezTo>
                    <a:cubicBezTo>
                      <a:pt x="372110" y="201930"/>
                      <a:pt x="361950" y="208280"/>
                      <a:pt x="360680" y="205740"/>
                    </a:cubicBezTo>
                    <a:cubicBezTo>
                      <a:pt x="356870" y="201930"/>
                      <a:pt x="363220" y="177800"/>
                      <a:pt x="372110" y="165100"/>
                    </a:cubicBezTo>
                    <a:cubicBezTo>
                      <a:pt x="382270" y="149860"/>
                      <a:pt x="403860" y="130810"/>
                      <a:pt x="420370" y="124460"/>
                    </a:cubicBezTo>
                    <a:cubicBezTo>
                      <a:pt x="434340" y="118110"/>
                      <a:pt x="449580" y="116840"/>
                      <a:pt x="463550" y="120650"/>
                    </a:cubicBezTo>
                    <a:cubicBezTo>
                      <a:pt x="481330" y="124460"/>
                      <a:pt x="506730" y="138430"/>
                      <a:pt x="519430" y="151130"/>
                    </a:cubicBezTo>
                    <a:cubicBezTo>
                      <a:pt x="529590" y="162560"/>
                      <a:pt x="533400" y="173990"/>
                      <a:pt x="538480" y="190500"/>
                    </a:cubicBezTo>
                    <a:cubicBezTo>
                      <a:pt x="544830" y="217170"/>
                      <a:pt x="547370" y="257810"/>
                      <a:pt x="539750" y="300990"/>
                    </a:cubicBezTo>
                    <a:cubicBezTo>
                      <a:pt x="529590" y="365760"/>
                      <a:pt x="487680" y="492760"/>
                      <a:pt x="457200" y="534670"/>
                    </a:cubicBezTo>
                    <a:cubicBezTo>
                      <a:pt x="443230" y="553720"/>
                      <a:pt x="429260" y="562610"/>
                      <a:pt x="411480" y="568960"/>
                    </a:cubicBezTo>
                    <a:cubicBezTo>
                      <a:pt x="393700" y="575310"/>
                      <a:pt x="367030" y="575310"/>
                      <a:pt x="347980" y="567690"/>
                    </a:cubicBezTo>
                    <a:cubicBezTo>
                      <a:pt x="328930" y="560070"/>
                      <a:pt x="309880" y="541020"/>
                      <a:pt x="300990" y="524510"/>
                    </a:cubicBezTo>
                    <a:cubicBezTo>
                      <a:pt x="293370" y="511810"/>
                      <a:pt x="290830" y="496570"/>
                      <a:pt x="290830" y="482600"/>
                    </a:cubicBezTo>
                    <a:cubicBezTo>
                      <a:pt x="292100" y="468630"/>
                      <a:pt x="294640" y="459740"/>
                      <a:pt x="302260" y="440690"/>
                    </a:cubicBezTo>
                    <a:cubicBezTo>
                      <a:pt x="321310" y="398780"/>
                      <a:pt x="387350" y="287020"/>
                      <a:pt x="427990" y="243840"/>
                    </a:cubicBezTo>
                    <a:cubicBezTo>
                      <a:pt x="454660" y="215900"/>
                      <a:pt x="480060" y="186690"/>
                      <a:pt x="506730" y="187960"/>
                    </a:cubicBezTo>
                    <a:cubicBezTo>
                      <a:pt x="533400" y="187960"/>
                      <a:pt x="572770" y="224790"/>
                      <a:pt x="590550" y="250190"/>
                    </a:cubicBezTo>
                    <a:cubicBezTo>
                      <a:pt x="605790" y="274320"/>
                      <a:pt x="605790" y="306070"/>
                      <a:pt x="609600" y="334010"/>
                    </a:cubicBezTo>
                    <a:cubicBezTo>
                      <a:pt x="613410" y="363220"/>
                      <a:pt x="614680" y="396240"/>
                      <a:pt x="609600" y="424180"/>
                    </a:cubicBezTo>
                    <a:cubicBezTo>
                      <a:pt x="604520" y="453390"/>
                      <a:pt x="593090" y="501650"/>
                      <a:pt x="576580" y="505460"/>
                    </a:cubicBezTo>
                    <a:cubicBezTo>
                      <a:pt x="558800" y="510540"/>
                      <a:pt x="525780" y="440690"/>
                      <a:pt x="501650" y="441960"/>
                    </a:cubicBezTo>
                    <a:cubicBezTo>
                      <a:pt x="480060" y="441960"/>
                      <a:pt x="445770" y="508000"/>
                      <a:pt x="438150" y="502920"/>
                    </a:cubicBezTo>
                    <a:cubicBezTo>
                      <a:pt x="425450" y="495300"/>
                      <a:pt x="508000" y="279400"/>
                      <a:pt x="551180" y="215900"/>
                    </a:cubicBezTo>
                    <a:cubicBezTo>
                      <a:pt x="576580" y="176530"/>
                      <a:pt x="601980" y="140970"/>
                      <a:pt x="635000" y="134620"/>
                    </a:cubicBezTo>
                    <a:cubicBezTo>
                      <a:pt x="669290" y="128270"/>
                      <a:pt x="728980" y="151130"/>
                      <a:pt x="751840" y="181610"/>
                    </a:cubicBezTo>
                    <a:cubicBezTo>
                      <a:pt x="778510" y="217170"/>
                      <a:pt x="775970" y="300990"/>
                      <a:pt x="770890" y="345440"/>
                    </a:cubicBezTo>
                    <a:cubicBezTo>
                      <a:pt x="767080" y="379730"/>
                      <a:pt x="746760" y="398780"/>
                      <a:pt x="740410" y="430530"/>
                    </a:cubicBezTo>
                    <a:cubicBezTo>
                      <a:pt x="734060" y="466090"/>
                      <a:pt x="750570" y="519430"/>
                      <a:pt x="736600" y="547370"/>
                    </a:cubicBezTo>
                    <a:cubicBezTo>
                      <a:pt x="727710" y="567690"/>
                      <a:pt x="707390" y="582930"/>
                      <a:pt x="689610" y="590550"/>
                    </a:cubicBezTo>
                    <a:cubicBezTo>
                      <a:pt x="670560" y="596900"/>
                      <a:pt x="642620" y="595630"/>
                      <a:pt x="624840" y="590550"/>
                    </a:cubicBezTo>
                    <a:cubicBezTo>
                      <a:pt x="610870" y="585470"/>
                      <a:pt x="598170" y="577850"/>
                      <a:pt x="589280" y="565150"/>
                    </a:cubicBezTo>
                    <a:cubicBezTo>
                      <a:pt x="577850" y="551180"/>
                      <a:pt x="566420" y="530860"/>
                      <a:pt x="566420" y="505460"/>
                    </a:cubicBezTo>
                    <a:cubicBezTo>
                      <a:pt x="566420" y="459740"/>
                      <a:pt x="605790" y="361950"/>
                      <a:pt x="635000" y="311150"/>
                    </a:cubicBezTo>
                    <a:cubicBezTo>
                      <a:pt x="656590" y="273050"/>
                      <a:pt x="681990" y="232410"/>
                      <a:pt x="711200" y="219710"/>
                    </a:cubicBezTo>
                    <a:cubicBezTo>
                      <a:pt x="732790" y="209550"/>
                      <a:pt x="763270" y="210820"/>
                      <a:pt x="783590" y="219710"/>
                    </a:cubicBezTo>
                    <a:cubicBezTo>
                      <a:pt x="802640" y="226060"/>
                      <a:pt x="820420" y="247650"/>
                      <a:pt x="829310" y="262890"/>
                    </a:cubicBezTo>
                    <a:cubicBezTo>
                      <a:pt x="835660" y="275590"/>
                      <a:pt x="838200" y="290830"/>
                      <a:pt x="836930" y="304800"/>
                    </a:cubicBezTo>
                    <a:cubicBezTo>
                      <a:pt x="836930" y="318770"/>
                      <a:pt x="833120" y="332740"/>
                      <a:pt x="825500" y="345440"/>
                    </a:cubicBezTo>
                    <a:cubicBezTo>
                      <a:pt x="815340" y="360680"/>
                      <a:pt x="777240" y="387350"/>
                      <a:pt x="775970" y="384810"/>
                    </a:cubicBezTo>
                    <a:cubicBezTo>
                      <a:pt x="773430" y="383540"/>
                      <a:pt x="826770" y="306070"/>
                      <a:pt x="836930" y="311150"/>
                    </a:cubicBezTo>
                    <a:cubicBezTo>
                      <a:pt x="850900" y="316230"/>
                      <a:pt x="847090" y="424180"/>
                      <a:pt x="835660" y="459740"/>
                    </a:cubicBezTo>
                    <a:cubicBezTo>
                      <a:pt x="828040" y="482600"/>
                      <a:pt x="816610" y="500380"/>
                      <a:pt x="800100" y="511810"/>
                    </a:cubicBezTo>
                    <a:cubicBezTo>
                      <a:pt x="783590" y="523240"/>
                      <a:pt x="758190" y="529590"/>
                      <a:pt x="737870" y="527050"/>
                    </a:cubicBezTo>
                    <a:cubicBezTo>
                      <a:pt x="718820" y="524510"/>
                      <a:pt x="694690" y="513080"/>
                      <a:pt x="681990" y="497840"/>
                    </a:cubicBezTo>
                    <a:cubicBezTo>
                      <a:pt x="669290" y="482600"/>
                      <a:pt x="660400" y="466090"/>
                      <a:pt x="659130" y="438150"/>
                    </a:cubicBezTo>
                    <a:cubicBezTo>
                      <a:pt x="657860" y="377190"/>
                      <a:pt x="723900" y="191770"/>
                      <a:pt x="754380" y="135890"/>
                    </a:cubicBezTo>
                    <a:cubicBezTo>
                      <a:pt x="768350" y="110490"/>
                      <a:pt x="779780" y="95250"/>
                      <a:pt x="795020" y="85090"/>
                    </a:cubicBezTo>
                    <a:cubicBezTo>
                      <a:pt x="807720" y="77470"/>
                      <a:pt x="822960" y="73660"/>
                      <a:pt x="836930" y="73660"/>
                    </a:cubicBezTo>
                    <a:cubicBezTo>
                      <a:pt x="850900" y="72390"/>
                      <a:pt x="866140" y="73660"/>
                      <a:pt x="878840" y="81280"/>
                    </a:cubicBezTo>
                    <a:cubicBezTo>
                      <a:pt x="895350" y="90170"/>
                      <a:pt x="915670" y="110490"/>
                      <a:pt x="923290" y="127000"/>
                    </a:cubicBezTo>
                    <a:cubicBezTo>
                      <a:pt x="930910" y="140970"/>
                      <a:pt x="932180" y="152400"/>
                      <a:pt x="930910" y="170180"/>
                    </a:cubicBezTo>
                    <a:cubicBezTo>
                      <a:pt x="929640" y="201930"/>
                      <a:pt x="913130" y="265430"/>
                      <a:pt x="897890" y="299720"/>
                    </a:cubicBezTo>
                    <a:cubicBezTo>
                      <a:pt x="886460" y="326390"/>
                      <a:pt x="850900" y="353060"/>
                      <a:pt x="854710" y="363220"/>
                    </a:cubicBezTo>
                    <a:cubicBezTo>
                      <a:pt x="857250" y="369570"/>
                      <a:pt x="881380" y="361950"/>
                      <a:pt x="886460" y="368300"/>
                    </a:cubicBezTo>
                    <a:cubicBezTo>
                      <a:pt x="890270" y="375920"/>
                      <a:pt x="882650" y="397510"/>
                      <a:pt x="875030" y="411480"/>
                    </a:cubicBezTo>
                    <a:cubicBezTo>
                      <a:pt x="866140" y="426720"/>
                      <a:pt x="843280" y="445770"/>
                      <a:pt x="826770" y="453390"/>
                    </a:cubicBezTo>
                    <a:cubicBezTo>
                      <a:pt x="812800" y="459740"/>
                      <a:pt x="797560" y="461010"/>
                      <a:pt x="783590" y="458470"/>
                    </a:cubicBezTo>
                    <a:cubicBezTo>
                      <a:pt x="769620" y="457200"/>
                      <a:pt x="754380" y="450850"/>
                      <a:pt x="742950" y="443230"/>
                    </a:cubicBezTo>
                    <a:cubicBezTo>
                      <a:pt x="731520" y="435610"/>
                      <a:pt x="721360" y="422910"/>
                      <a:pt x="713740" y="410210"/>
                    </a:cubicBezTo>
                    <a:cubicBezTo>
                      <a:pt x="707390" y="398780"/>
                      <a:pt x="703580" y="386080"/>
                      <a:pt x="703580" y="368300"/>
                    </a:cubicBezTo>
                    <a:cubicBezTo>
                      <a:pt x="704850" y="342900"/>
                      <a:pt x="717550" y="299720"/>
                      <a:pt x="730250" y="269240"/>
                    </a:cubicBezTo>
                    <a:cubicBezTo>
                      <a:pt x="744220" y="238760"/>
                      <a:pt x="763270" y="207010"/>
                      <a:pt x="786130" y="182880"/>
                    </a:cubicBezTo>
                    <a:cubicBezTo>
                      <a:pt x="806450" y="158750"/>
                      <a:pt x="836930" y="130810"/>
                      <a:pt x="859790" y="121920"/>
                    </a:cubicBezTo>
                    <a:cubicBezTo>
                      <a:pt x="875030" y="115570"/>
                      <a:pt x="889000" y="115570"/>
                      <a:pt x="902970" y="119380"/>
                    </a:cubicBezTo>
                    <a:cubicBezTo>
                      <a:pt x="920750" y="123190"/>
                      <a:pt x="946150" y="137160"/>
                      <a:pt x="958850" y="152400"/>
                    </a:cubicBezTo>
                    <a:cubicBezTo>
                      <a:pt x="970280" y="167640"/>
                      <a:pt x="979170" y="194310"/>
                      <a:pt x="977900" y="213360"/>
                    </a:cubicBezTo>
                    <a:cubicBezTo>
                      <a:pt x="976630" y="233680"/>
                      <a:pt x="962660" y="271780"/>
                      <a:pt x="951230" y="273050"/>
                    </a:cubicBezTo>
                    <a:cubicBezTo>
                      <a:pt x="934720" y="273050"/>
                      <a:pt x="881380" y="168910"/>
                      <a:pt x="887730" y="163830"/>
                    </a:cubicBezTo>
                    <a:cubicBezTo>
                      <a:pt x="894080" y="158750"/>
                      <a:pt x="999490" y="251460"/>
                      <a:pt x="998220" y="251460"/>
                    </a:cubicBezTo>
                    <a:cubicBezTo>
                      <a:pt x="998220" y="251460"/>
                      <a:pt x="920750" y="203200"/>
                      <a:pt x="924560" y="193040"/>
                    </a:cubicBezTo>
                    <a:cubicBezTo>
                      <a:pt x="927100" y="184150"/>
                      <a:pt x="984250" y="181610"/>
                      <a:pt x="1008380" y="191770"/>
                    </a:cubicBezTo>
                    <a:cubicBezTo>
                      <a:pt x="1031240" y="200660"/>
                      <a:pt x="1057910" y="231140"/>
                      <a:pt x="1066800" y="252730"/>
                    </a:cubicBezTo>
                    <a:cubicBezTo>
                      <a:pt x="1073150" y="271780"/>
                      <a:pt x="1070610" y="294640"/>
                      <a:pt x="1062990" y="311150"/>
                    </a:cubicBezTo>
                    <a:cubicBezTo>
                      <a:pt x="1056640" y="328930"/>
                      <a:pt x="1041400" y="346710"/>
                      <a:pt x="1026160" y="355600"/>
                    </a:cubicBezTo>
                    <a:cubicBezTo>
                      <a:pt x="1009650" y="364490"/>
                      <a:pt x="986790" y="369570"/>
                      <a:pt x="969010" y="368300"/>
                    </a:cubicBezTo>
                    <a:cubicBezTo>
                      <a:pt x="951230" y="365760"/>
                      <a:pt x="929640" y="358140"/>
                      <a:pt x="915670" y="344170"/>
                    </a:cubicBezTo>
                    <a:cubicBezTo>
                      <a:pt x="900430" y="326390"/>
                      <a:pt x="885190" y="287020"/>
                      <a:pt x="889000" y="262890"/>
                    </a:cubicBezTo>
                    <a:cubicBezTo>
                      <a:pt x="892810" y="237490"/>
                      <a:pt x="918210" y="205740"/>
                      <a:pt x="941070" y="194310"/>
                    </a:cubicBezTo>
                    <a:cubicBezTo>
                      <a:pt x="963930" y="184150"/>
                      <a:pt x="1004570" y="189230"/>
                      <a:pt x="1026160" y="199390"/>
                    </a:cubicBezTo>
                    <a:cubicBezTo>
                      <a:pt x="1043940" y="208280"/>
                      <a:pt x="1056640" y="227330"/>
                      <a:pt x="1062990" y="243840"/>
                    </a:cubicBezTo>
                    <a:cubicBezTo>
                      <a:pt x="1070610" y="260350"/>
                      <a:pt x="1073150" y="283210"/>
                      <a:pt x="1066800" y="302260"/>
                    </a:cubicBezTo>
                    <a:cubicBezTo>
                      <a:pt x="1057910" y="323850"/>
                      <a:pt x="1033780" y="353060"/>
                      <a:pt x="1008380" y="363220"/>
                    </a:cubicBezTo>
                    <a:cubicBezTo>
                      <a:pt x="977900" y="375920"/>
                      <a:pt x="928370" y="375920"/>
                      <a:pt x="895350" y="358140"/>
                    </a:cubicBezTo>
                    <a:cubicBezTo>
                      <a:pt x="854710" y="336550"/>
                      <a:pt x="802640" y="262890"/>
                      <a:pt x="796290" y="222250"/>
                    </a:cubicBezTo>
                    <a:cubicBezTo>
                      <a:pt x="792480" y="193040"/>
                      <a:pt x="808990" y="161290"/>
                      <a:pt x="822960" y="144780"/>
                    </a:cubicBezTo>
                    <a:cubicBezTo>
                      <a:pt x="831850" y="132080"/>
                      <a:pt x="845820" y="125730"/>
                      <a:pt x="859790" y="121920"/>
                    </a:cubicBezTo>
                    <a:cubicBezTo>
                      <a:pt x="873760" y="118110"/>
                      <a:pt x="889000" y="116840"/>
                      <a:pt x="902970" y="119380"/>
                    </a:cubicBezTo>
                    <a:cubicBezTo>
                      <a:pt x="916940" y="121920"/>
                      <a:pt x="930910" y="127000"/>
                      <a:pt x="942340" y="137160"/>
                    </a:cubicBezTo>
                    <a:cubicBezTo>
                      <a:pt x="956310" y="148590"/>
                      <a:pt x="971550" y="173990"/>
                      <a:pt x="976630" y="191770"/>
                    </a:cubicBezTo>
                    <a:cubicBezTo>
                      <a:pt x="980440" y="207010"/>
                      <a:pt x="979170" y="220980"/>
                      <a:pt x="974090" y="234950"/>
                    </a:cubicBezTo>
                    <a:cubicBezTo>
                      <a:pt x="966470" y="255270"/>
                      <a:pt x="941070" y="273050"/>
                      <a:pt x="925830" y="298450"/>
                    </a:cubicBezTo>
                    <a:cubicBezTo>
                      <a:pt x="904240" y="334010"/>
                      <a:pt x="887730" y="402590"/>
                      <a:pt x="862330" y="429260"/>
                    </a:cubicBezTo>
                    <a:cubicBezTo>
                      <a:pt x="845820" y="447040"/>
                      <a:pt x="825500" y="455930"/>
                      <a:pt x="805180" y="458470"/>
                    </a:cubicBezTo>
                    <a:cubicBezTo>
                      <a:pt x="786130" y="461010"/>
                      <a:pt x="759460" y="454660"/>
                      <a:pt x="742950" y="443230"/>
                    </a:cubicBezTo>
                    <a:cubicBezTo>
                      <a:pt x="726440" y="431800"/>
                      <a:pt x="712470" y="408940"/>
                      <a:pt x="706120" y="389890"/>
                    </a:cubicBezTo>
                    <a:cubicBezTo>
                      <a:pt x="701040" y="372110"/>
                      <a:pt x="702310" y="356870"/>
                      <a:pt x="704850" y="332740"/>
                    </a:cubicBezTo>
                    <a:cubicBezTo>
                      <a:pt x="709930" y="285750"/>
                      <a:pt x="734060" y="177800"/>
                      <a:pt x="754380" y="135890"/>
                    </a:cubicBezTo>
                    <a:cubicBezTo>
                      <a:pt x="767080" y="111760"/>
                      <a:pt x="779780" y="95250"/>
                      <a:pt x="795020" y="85090"/>
                    </a:cubicBezTo>
                    <a:cubicBezTo>
                      <a:pt x="807720" y="77470"/>
                      <a:pt x="822960" y="73660"/>
                      <a:pt x="836930" y="73660"/>
                    </a:cubicBezTo>
                    <a:cubicBezTo>
                      <a:pt x="850900" y="72390"/>
                      <a:pt x="866140" y="74930"/>
                      <a:pt x="878840" y="81280"/>
                    </a:cubicBezTo>
                    <a:cubicBezTo>
                      <a:pt x="891540" y="87630"/>
                      <a:pt x="904240" y="97790"/>
                      <a:pt x="913130" y="107950"/>
                    </a:cubicBezTo>
                    <a:cubicBezTo>
                      <a:pt x="920750" y="119380"/>
                      <a:pt x="928370" y="128270"/>
                      <a:pt x="929640" y="148590"/>
                    </a:cubicBezTo>
                    <a:cubicBezTo>
                      <a:pt x="933450" y="204470"/>
                      <a:pt x="857250" y="429260"/>
                      <a:pt x="828040" y="480060"/>
                    </a:cubicBezTo>
                    <a:cubicBezTo>
                      <a:pt x="817880" y="497840"/>
                      <a:pt x="811530" y="504190"/>
                      <a:pt x="800100" y="511810"/>
                    </a:cubicBezTo>
                    <a:cubicBezTo>
                      <a:pt x="788670" y="519430"/>
                      <a:pt x="774700" y="527050"/>
                      <a:pt x="759460" y="527050"/>
                    </a:cubicBezTo>
                    <a:cubicBezTo>
                      <a:pt x="741680" y="528320"/>
                      <a:pt x="713740" y="521970"/>
                      <a:pt x="698500" y="511810"/>
                    </a:cubicBezTo>
                    <a:cubicBezTo>
                      <a:pt x="685800" y="504190"/>
                      <a:pt x="676910" y="496570"/>
                      <a:pt x="669290" y="480060"/>
                    </a:cubicBezTo>
                    <a:cubicBezTo>
                      <a:pt x="656590" y="448310"/>
                      <a:pt x="647700" y="363220"/>
                      <a:pt x="659130" y="317500"/>
                    </a:cubicBezTo>
                    <a:cubicBezTo>
                      <a:pt x="669290" y="278130"/>
                      <a:pt x="698500" y="229870"/>
                      <a:pt x="720090" y="215900"/>
                    </a:cubicBezTo>
                    <a:cubicBezTo>
                      <a:pt x="734060" y="208280"/>
                      <a:pt x="748030" y="209550"/>
                      <a:pt x="763270" y="213360"/>
                    </a:cubicBezTo>
                    <a:cubicBezTo>
                      <a:pt x="781050" y="217170"/>
                      <a:pt x="805180" y="231140"/>
                      <a:pt x="817880" y="245110"/>
                    </a:cubicBezTo>
                    <a:cubicBezTo>
                      <a:pt x="826770" y="255270"/>
                      <a:pt x="833120" y="270510"/>
                      <a:pt x="835660" y="283210"/>
                    </a:cubicBezTo>
                    <a:cubicBezTo>
                      <a:pt x="838200" y="297180"/>
                      <a:pt x="836930" y="312420"/>
                      <a:pt x="833120" y="326390"/>
                    </a:cubicBezTo>
                    <a:cubicBezTo>
                      <a:pt x="829310" y="339090"/>
                      <a:pt x="821690" y="353060"/>
                      <a:pt x="811530" y="363220"/>
                    </a:cubicBezTo>
                    <a:cubicBezTo>
                      <a:pt x="802640" y="372110"/>
                      <a:pt x="778510" y="375920"/>
                      <a:pt x="775970" y="384810"/>
                    </a:cubicBezTo>
                    <a:cubicBezTo>
                      <a:pt x="773430" y="392430"/>
                      <a:pt x="786130" y="397510"/>
                      <a:pt x="786130" y="408940"/>
                    </a:cubicBezTo>
                    <a:cubicBezTo>
                      <a:pt x="787400" y="438150"/>
                      <a:pt x="751840" y="535940"/>
                      <a:pt x="725170" y="565150"/>
                    </a:cubicBezTo>
                    <a:cubicBezTo>
                      <a:pt x="708660" y="584200"/>
                      <a:pt x="685800" y="591820"/>
                      <a:pt x="668020" y="595630"/>
                    </a:cubicBezTo>
                    <a:cubicBezTo>
                      <a:pt x="652780" y="598170"/>
                      <a:pt x="637540" y="595630"/>
                      <a:pt x="624840" y="590550"/>
                    </a:cubicBezTo>
                    <a:cubicBezTo>
                      <a:pt x="612140" y="585470"/>
                      <a:pt x="598170" y="576580"/>
                      <a:pt x="589280" y="565150"/>
                    </a:cubicBezTo>
                    <a:cubicBezTo>
                      <a:pt x="580390" y="554990"/>
                      <a:pt x="572770" y="544830"/>
                      <a:pt x="568960" y="527050"/>
                    </a:cubicBezTo>
                    <a:cubicBezTo>
                      <a:pt x="562610" y="499110"/>
                      <a:pt x="565150" y="452120"/>
                      <a:pt x="568960" y="408940"/>
                    </a:cubicBezTo>
                    <a:cubicBezTo>
                      <a:pt x="574040" y="356870"/>
                      <a:pt x="574040" y="246380"/>
                      <a:pt x="599440" y="234950"/>
                    </a:cubicBezTo>
                    <a:cubicBezTo>
                      <a:pt x="618490" y="227330"/>
                      <a:pt x="654050" y="284480"/>
                      <a:pt x="678180" y="284480"/>
                    </a:cubicBezTo>
                    <a:cubicBezTo>
                      <a:pt x="701040" y="283210"/>
                      <a:pt x="736600" y="229870"/>
                      <a:pt x="744220" y="236220"/>
                    </a:cubicBezTo>
                    <a:cubicBezTo>
                      <a:pt x="758190" y="247650"/>
                      <a:pt x="646430" y="496570"/>
                      <a:pt x="590550" y="557530"/>
                    </a:cubicBezTo>
                    <a:cubicBezTo>
                      <a:pt x="558800" y="591820"/>
                      <a:pt x="519430" y="623570"/>
                      <a:pt x="490220" y="617220"/>
                    </a:cubicBezTo>
                    <a:cubicBezTo>
                      <a:pt x="455930" y="609600"/>
                      <a:pt x="415290" y="541020"/>
                      <a:pt x="405130" y="492760"/>
                    </a:cubicBezTo>
                    <a:cubicBezTo>
                      <a:pt x="393700" y="439420"/>
                      <a:pt x="412750" y="316230"/>
                      <a:pt x="439420" y="304800"/>
                    </a:cubicBezTo>
                    <a:cubicBezTo>
                      <a:pt x="458470" y="297180"/>
                      <a:pt x="492760" y="354330"/>
                      <a:pt x="516890" y="353060"/>
                    </a:cubicBezTo>
                    <a:cubicBezTo>
                      <a:pt x="539750" y="351790"/>
                      <a:pt x="581660" y="300990"/>
                      <a:pt x="582930" y="303530"/>
                    </a:cubicBezTo>
                    <a:cubicBezTo>
                      <a:pt x="585470" y="306070"/>
                      <a:pt x="505460" y="391160"/>
                      <a:pt x="504190" y="391160"/>
                    </a:cubicBezTo>
                    <a:cubicBezTo>
                      <a:pt x="504190" y="391160"/>
                      <a:pt x="557530" y="323850"/>
                      <a:pt x="560070" y="326390"/>
                    </a:cubicBezTo>
                    <a:cubicBezTo>
                      <a:pt x="565150" y="330200"/>
                      <a:pt x="467360" y="528320"/>
                      <a:pt x="430530" y="558800"/>
                    </a:cubicBezTo>
                    <a:cubicBezTo>
                      <a:pt x="416560" y="571500"/>
                      <a:pt x="403860" y="572770"/>
                      <a:pt x="391160" y="574040"/>
                    </a:cubicBezTo>
                    <a:cubicBezTo>
                      <a:pt x="377190" y="575310"/>
                      <a:pt x="361950" y="574040"/>
                      <a:pt x="347980" y="567690"/>
                    </a:cubicBezTo>
                    <a:cubicBezTo>
                      <a:pt x="331470" y="560070"/>
                      <a:pt x="309880" y="541020"/>
                      <a:pt x="300990" y="524510"/>
                    </a:cubicBezTo>
                    <a:cubicBezTo>
                      <a:pt x="293370" y="511810"/>
                      <a:pt x="289560" y="501650"/>
                      <a:pt x="290830" y="482600"/>
                    </a:cubicBezTo>
                    <a:cubicBezTo>
                      <a:pt x="294640" y="443230"/>
                      <a:pt x="346710" y="358140"/>
                      <a:pt x="360680" y="300990"/>
                    </a:cubicBezTo>
                    <a:cubicBezTo>
                      <a:pt x="370840" y="254000"/>
                      <a:pt x="355600" y="195580"/>
                      <a:pt x="372110" y="165100"/>
                    </a:cubicBezTo>
                    <a:cubicBezTo>
                      <a:pt x="382270" y="143510"/>
                      <a:pt x="402590" y="130810"/>
                      <a:pt x="420370" y="124460"/>
                    </a:cubicBezTo>
                    <a:cubicBezTo>
                      <a:pt x="439420" y="116840"/>
                      <a:pt x="466090" y="118110"/>
                      <a:pt x="485140" y="125730"/>
                    </a:cubicBezTo>
                    <a:cubicBezTo>
                      <a:pt x="502920" y="133350"/>
                      <a:pt x="521970" y="149860"/>
                      <a:pt x="530860" y="170180"/>
                    </a:cubicBezTo>
                    <a:cubicBezTo>
                      <a:pt x="542290" y="193040"/>
                      <a:pt x="544830" y="222250"/>
                      <a:pt x="535940" y="259080"/>
                    </a:cubicBezTo>
                    <a:cubicBezTo>
                      <a:pt x="520700" y="327660"/>
                      <a:pt x="420370" y="492760"/>
                      <a:pt x="386080" y="535940"/>
                    </a:cubicBezTo>
                    <a:cubicBezTo>
                      <a:pt x="372110" y="552450"/>
                      <a:pt x="367030" y="557530"/>
                      <a:pt x="353060" y="563880"/>
                    </a:cubicBezTo>
                    <a:cubicBezTo>
                      <a:pt x="336550" y="571500"/>
                      <a:pt x="307340" y="574040"/>
                      <a:pt x="289560" y="571500"/>
                    </a:cubicBezTo>
                    <a:cubicBezTo>
                      <a:pt x="275590" y="568960"/>
                      <a:pt x="262890" y="561340"/>
                      <a:pt x="252730" y="551180"/>
                    </a:cubicBezTo>
                    <a:cubicBezTo>
                      <a:pt x="238760" y="538480"/>
                      <a:pt x="226060" y="520700"/>
                      <a:pt x="223520" y="494030"/>
                    </a:cubicBezTo>
                    <a:cubicBezTo>
                      <a:pt x="217170" y="439420"/>
                      <a:pt x="278130" y="306070"/>
                      <a:pt x="290830" y="232410"/>
                    </a:cubicBezTo>
                    <a:cubicBezTo>
                      <a:pt x="299720" y="181610"/>
                      <a:pt x="287020" y="129540"/>
                      <a:pt x="303530" y="99060"/>
                    </a:cubicBezTo>
                    <a:cubicBezTo>
                      <a:pt x="313690" y="78740"/>
                      <a:pt x="334010" y="64770"/>
                      <a:pt x="351790" y="58420"/>
                    </a:cubicBezTo>
                    <a:cubicBezTo>
                      <a:pt x="370840" y="52070"/>
                      <a:pt x="397510" y="53340"/>
                      <a:pt x="415290" y="60960"/>
                    </a:cubicBezTo>
                    <a:cubicBezTo>
                      <a:pt x="434340" y="68580"/>
                      <a:pt x="453390" y="88900"/>
                      <a:pt x="462280" y="105410"/>
                    </a:cubicBezTo>
                    <a:cubicBezTo>
                      <a:pt x="469900" y="119380"/>
                      <a:pt x="473710" y="130810"/>
                      <a:pt x="469900" y="153670"/>
                    </a:cubicBezTo>
                    <a:cubicBezTo>
                      <a:pt x="459740" y="217170"/>
                      <a:pt x="327660" y="453390"/>
                      <a:pt x="285750" y="499110"/>
                    </a:cubicBezTo>
                    <a:cubicBezTo>
                      <a:pt x="271780" y="514350"/>
                      <a:pt x="264160" y="518160"/>
                      <a:pt x="248920" y="523240"/>
                    </a:cubicBezTo>
                    <a:cubicBezTo>
                      <a:pt x="232410" y="527050"/>
                      <a:pt x="204470" y="528320"/>
                      <a:pt x="186690" y="520700"/>
                    </a:cubicBezTo>
                    <a:cubicBezTo>
                      <a:pt x="167640" y="513080"/>
                      <a:pt x="148590" y="494030"/>
                      <a:pt x="139700" y="477520"/>
                    </a:cubicBezTo>
                    <a:cubicBezTo>
                      <a:pt x="132080" y="462280"/>
                      <a:pt x="129540" y="447040"/>
                      <a:pt x="130810" y="424180"/>
                    </a:cubicBezTo>
                    <a:cubicBezTo>
                      <a:pt x="135890" y="378460"/>
                      <a:pt x="185420" y="290830"/>
                      <a:pt x="203200" y="229870"/>
                    </a:cubicBezTo>
                    <a:cubicBezTo>
                      <a:pt x="218440" y="175260"/>
                      <a:pt x="214630" y="109220"/>
                      <a:pt x="233680" y="74930"/>
                    </a:cubicBezTo>
                    <a:cubicBezTo>
                      <a:pt x="246380" y="54610"/>
                      <a:pt x="264160" y="41910"/>
                      <a:pt x="280670" y="34290"/>
                    </a:cubicBezTo>
                    <a:cubicBezTo>
                      <a:pt x="294640" y="27940"/>
                      <a:pt x="309880" y="27940"/>
                      <a:pt x="322580" y="29210"/>
                    </a:cubicBezTo>
                    <a:cubicBezTo>
                      <a:pt x="336550" y="30480"/>
                      <a:pt x="351790" y="36830"/>
                      <a:pt x="361950" y="44450"/>
                    </a:cubicBezTo>
                    <a:cubicBezTo>
                      <a:pt x="373380" y="52070"/>
                      <a:pt x="383540" y="60960"/>
                      <a:pt x="389890" y="76200"/>
                    </a:cubicBezTo>
                    <a:cubicBezTo>
                      <a:pt x="400050" y="101600"/>
                      <a:pt x="402590" y="153670"/>
                      <a:pt x="396240" y="190500"/>
                    </a:cubicBezTo>
                    <a:cubicBezTo>
                      <a:pt x="391160" y="226060"/>
                      <a:pt x="373380" y="257810"/>
                      <a:pt x="355600" y="294640"/>
                    </a:cubicBezTo>
                    <a:cubicBezTo>
                      <a:pt x="331470" y="341630"/>
                      <a:pt x="295910" y="412750"/>
                      <a:pt x="259080" y="448310"/>
                    </a:cubicBezTo>
                    <a:cubicBezTo>
                      <a:pt x="231140" y="474980"/>
                      <a:pt x="198120" y="499110"/>
                      <a:pt x="168910" y="501650"/>
                    </a:cubicBezTo>
                    <a:cubicBezTo>
                      <a:pt x="143510" y="504190"/>
                      <a:pt x="115570" y="491490"/>
                      <a:pt x="95250" y="476250"/>
                    </a:cubicBezTo>
                    <a:cubicBezTo>
                      <a:pt x="72390" y="459740"/>
                      <a:pt x="52070" y="435610"/>
                      <a:pt x="41910" y="403860"/>
                    </a:cubicBezTo>
                    <a:cubicBezTo>
                      <a:pt x="26670" y="356870"/>
                      <a:pt x="33020" y="252730"/>
                      <a:pt x="46990" y="210820"/>
                    </a:cubicBezTo>
                    <a:cubicBezTo>
                      <a:pt x="54610" y="186690"/>
                      <a:pt x="66040" y="172720"/>
                      <a:pt x="81280" y="161290"/>
                    </a:cubicBezTo>
                    <a:cubicBezTo>
                      <a:pt x="96520" y="151130"/>
                      <a:pt x="121920" y="147320"/>
                      <a:pt x="139700" y="148590"/>
                    </a:cubicBezTo>
                    <a:cubicBezTo>
                      <a:pt x="153670" y="149860"/>
                      <a:pt x="166370" y="153670"/>
                      <a:pt x="176530" y="162560"/>
                    </a:cubicBezTo>
                    <a:cubicBezTo>
                      <a:pt x="190500" y="173990"/>
                      <a:pt x="204470" y="189230"/>
                      <a:pt x="209550" y="212090"/>
                    </a:cubicBezTo>
                    <a:cubicBezTo>
                      <a:pt x="218440" y="251460"/>
                      <a:pt x="200660" y="337820"/>
                      <a:pt x="186690" y="383540"/>
                    </a:cubicBezTo>
                    <a:cubicBezTo>
                      <a:pt x="175260" y="416560"/>
                      <a:pt x="158750" y="448310"/>
                      <a:pt x="143510" y="466090"/>
                    </a:cubicBezTo>
                    <a:cubicBezTo>
                      <a:pt x="134620" y="478790"/>
                      <a:pt x="127000" y="485140"/>
                      <a:pt x="113030" y="488950"/>
                    </a:cubicBezTo>
                    <a:cubicBezTo>
                      <a:pt x="93980" y="495300"/>
                      <a:pt x="57150" y="492760"/>
                      <a:pt x="39370" y="482600"/>
                    </a:cubicBezTo>
                    <a:cubicBezTo>
                      <a:pt x="22860" y="473710"/>
                      <a:pt x="10160" y="454660"/>
                      <a:pt x="5080" y="436880"/>
                    </a:cubicBezTo>
                    <a:cubicBezTo>
                      <a:pt x="0" y="420370"/>
                      <a:pt x="5080" y="393700"/>
                      <a:pt x="10160" y="381000"/>
                    </a:cubicBezTo>
                    <a:cubicBezTo>
                      <a:pt x="12700" y="373380"/>
                      <a:pt x="17780" y="364490"/>
                      <a:pt x="20320" y="364490"/>
                    </a:cubicBezTo>
                    <a:cubicBezTo>
                      <a:pt x="22860" y="364490"/>
                      <a:pt x="24130" y="377190"/>
                      <a:pt x="26670" y="377190"/>
                    </a:cubicBezTo>
                    <a:cubicBezTo>
                      <a:pt x="33020" y="377190"/>
                      <a:pt x="45720" y="320040"/>
                      <a:pt x="60960" y="294640"/>
                    </a:cubicBezTo>
                    <a:cubicBezTo>
                      <a:pt x="77470" y="269240"/>
                      <a:pt x="102870" y="255270"/>
                      <a:pt x="124460" y="224790"/>
                    </a:cubicBezTo>
                    <a:cubicBezTo>
                      <a:pt x="157480" y="179070"/>
                      <a:pt x="186690" y="67310"/>
                      <a:pt x="227330" y="33020"/>
                    </a:cubicBezTo>
                    <a:cubicBezTo>
                      <a:pt x="254000" y="11430"/>
                      <a:pt x="285750" y="0"/>
                      <a:pt x="312420" y="5080"/>
                    </a:cubicBezTo>
                    <a:cubicBezTo>
                      <a:pt x="339090" y="10160"/>
                      <a:pt x="360680" y="49530"/>
                      <a:pt x="384810" y="64770"/>
                    </a:cubicBezTo>
                    <a:cubicBezTo>
                      <a:pt x="406400" y="78740"/>
                      <a:pt x="436880" y="81280"/>
                      <a:pt x="449580" y="95250"/>
                    </a:cubicBezTo>
                    <a:cubicBezTo>
                      <a:pt x="461010" y="106680"/>
                      <a:pt x="467360" y="123190"/>
                      <a:pt x="467360" y="137160"/>
                    </a:cubicBezTo>
                    <a:cubicBezTo>
                      <a:pt x="468630" y="151130"/>
                      <a:pt x="462280" y="168910"/>
                      <a:pt x="453390" y="180340"/>
                    </a:cubicBezTo>
                    <a:cubicBezTo>
                      <a:pt x="444500" y="190500"/>
                      <a:pt x="426720" y="199390"/>
                      <a:pt x="414020" y="201930"/>
                    </a:cubicBezTo>
                    <a:cubicBezTo>
                      <a:pt x="403860" y="204470"/>
                      <a:pt x="383540" y="199390"/>
                      <a:pt x="383540" y="199390"/>
                    </a:cubicBezTo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34693" y="10086366"/>
              <a:ext cx="1434306" cy="39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9"/>
                </a:lnSpc>
                <a:spcBef>
                  <a:spcPct val="0"/>
                </a:spcBef>
              </a:pPr>
              <a:r>
                <a:rPr lang="en-US" sz="1720">
                  <a:solidFill>
                    <a:srgbClr val="000000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Insecurity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70466" y="9663387"/>
              <a:ext cx="1212056" cy="395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9"/>
                </a:lnSpc>
                <a:spcBef>
                  <a:spcPct val="0"/>
                </a:spcBef>
              </a:pPr>
              <a:r>
                <a:rPr lang="en-US" sz="1720">
                  <a:solidFill>
                    <a:srgbClr val="000000"/>
                  </a:solidFill>
                  <a:latin typeface="DejaVu Sans Light"/>
                  <a:ea typeface="DejaVu Sans Light"/>
                  <a:cs typeface="DejaVu Sans Light"/>
                  <a:sym typeface="DejaVu Sans Light"/>
                </a:rPr>
                <a:t>Jealousy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Custom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DejaVu Sans Light</vt:lpstr>
      <vt:lpstr>DejaVu Sans Bold</vt:lpstr>
      <vt:lpstr>Canva Sans Bold</vt:lpstr>
      <vt:lpstr>Arial</vt:lpstr>
      <vt:lpstr>Calibri</vt:lpstr>
      <vt:lpstr>TT Commons Pro Expanded Bold</vt:lpstr>
      <vt:lpstr>TT Commons Pro</vt:lpstr>
      <vt:lpstr>Moontime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Heart to Serve, A Life to Live</dc:title>
  <dc:creator>Victoria Waller</dc:creator>
  <cp:lastModifiedBy>Victoria Waller</cp:lastModifiedBy>
  <cp:revision>1</cp:revision>
  <dcterms:created xsi:type="dcterms:W3CDTF">2006-08-16T00:00:00Z</dcterms:created>
  <dcterms:modified xsi:type="dcterms:W3CDTF">2025-07-13T00:07:18Z</dcterms:modified>
  <dc:identifier>DAGsgayfGlQ</dc:identifier>
</cp:coreProperties>
</file>