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60.jpg" ContentType="image/pn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1"/>
  </p:notesMasterIdLst>
  <p:sldIdLst>
    <p:sldId id="257" r:id="rId5"/>
    <p:sldId id="258" r:id="rId6"/>
    <p:sldId id="271" r:id="rId7"/>
    <p:sldId id="720" r:id="rId8"/>
    <p:sldId id="259" r:id="rId9"/>
    <p:sldId id="260" r:id="rId10"/>
    <p:sldId id="261" r:id="rId11"/>
    <p:sldId id="262" r:id="rId12"/>
    <p:sldId id="263" r:id="rId13"/>
    <p:sldId id="295" r:id="rId14"/>
    <p:sldId id="289" r:id="rId15"/>
    <p:sldId id="290" r:id="rId16"/>
    <p:sldId id="291" r:id="rId17"/>
    <p:sldId id="292" r:id="rId18"/>
    <p:sldId id="293" r:id="rId19"/>
    <p:sldId id="294" r:id="rId20"/>
    <p:sldId id="721" r:id="rId21"/>
    <p:sldId id="264" r:id="rId22"/>
    <p:sldId id="265" r:id="rId23"/>
    <p:sldId id="266" r:id="rId24"/>
    <p:sldId id="267" r:id="rId25"/>
    <p:sldId id="268" r:id="rId26"/>
    <p:sldId id="270" r:id="rId27"/>
    <p:sldId id="767" r:id="rId28"/>
    <p:sldId id="272" r:id="rId29"/>
    <p:sldId id="273" r:id="rId30"/>
    <p:sldId id="768" r:id="rId31"/>
    <p:sldId id="275" r:id="rId32"/>
    <p:sldId id="274" r:id="rId33"/>
    <p:sldId id="276" r:id="rId34"/>
    <p:sldId id="297" r:id="rId35"/>
    <p:sldId id="279" r:id="rId36"/>
    <p:sldId id="763" r:id="rId37"/>
    <p:sldId id="764" r:id="rId38"/>
    <p:sldId id="765" r:id="rId39"/>
    <p:sldId id="766" r:id="rId40"/>
    <p:sldId id="277" r:id="rId41"/>
    <p:sldId id="278" r:id="rId42"/>
    <p:sldId id="280" r:id="rId43"/>
    <p:sldId id="282" r:id="rId44"/>
    <p:sldId id="281" r:id="rId45"/>
    <p:sldId id="283" r:id="rId46"/>
    <p:sldId id="284" r:id="rId47"/>
    <p:sldId id="285" r:id="rId48"/>
    <p:sldId id="286" r:id="rId49"/>
    <p:sldId id="287"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F1E"/>
    <a:srgbClr val="0078C9"/>
    <a:srgbClr val="FE5000"/>
    <a:srgbClr val="41C3DC"/>
    <a:srgbClr val="0065A1"/>
    <a:srgbClr val="E98300"/>
    <a:srgbClr val="7FB539"/>
    <a:srgbClr val="003874"/>
    <a:srgbClr val="002F5F"/>
    <a:srgbClr val="FCC6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264B8A-4483-4799-AB23-97A771E24D01}" v="1" dt="2022-02-18T19:39:53.4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06"/>
    <p:restoredTop sz="49296" autoAdjust="0"/>
  </p:normalViewPr>
  <p:slideViewPr>
    <p:cSldViewPr snapToGrid="0" snapToObjects="1" showGuides="1">
      <p:cViewPr varScale="1">
        <p:scale>
          <a:sx n="40" d="100"/>
          <a:sy n="40" d="100"/>
        </p:scale>
        <p:origin x="2362" y="43"/>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182B5D-2414-45D6-B656-B9D8BA97613C}" type="datetimeFigureOut">
              <a:rPr lang="en-US" smtClean="0"/>
              <a:t>8/2/2025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48AC2-FD3A-49A3-AF02-1B8FEE323C30}" type="slidenum">
              <a:rPr lang="en-US" smtClean="0"/>
              <a:t>‹#›</a:t>
            </a:fld>
            <a:endParaRPr lang="en-US"/>
          </a:p>
        </p:txBody>
      </p:sp>
    </p:spTree>
    <p:extLst>
      <p:ext uri="{BB962C8B-B14F-4D97-AF65-F5344CB8AC3E}">
        <p14:creationId xmlns:p14="http://schemas.microsoft.com/office/powerpoint/2010/main" val="285378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kiwanis.org/childrens-fund/trick-or-treat-for-unicef#eliminateProjectHeadin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www.theeliminateproject.org/"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the presentation. My name is _____________________________, and I’m here today to share helpful information about </a:t>
            </a:r>
            <a:r>
              <a:rPr lang="en-US" dirty="0" err="1"/>
              <a:t>Aktion</a:t>
            </a:r>
            <a:r>
              <a:rPr lang="en-US" dirty="0"/>
              <a:t> Club. </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1</a:t>
            </a:fld>
            <a:endParaRPr lang="en-US"/>
          </a:p>
        </p:txBody>
      </p:sp>
    </p:spTree>
    <p:extLst>
      <p:ext uri="{BB962C8B-B14F-4D97-AF65-F5344CB8AC3E}">
        <p14:creationId xmlns:p14="http://schemas.microsoft.com/office/powerpoint/2010/main" val="3695917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10</a:t>
            </a:fld>
            <a:endParaRPr lang="en-US"/>
          </a:p>
        </p:txBody>
      </p:sp>
    </p:spTree>
    <p:extLst>
      <p:ext uri="{BB962C8B-B14F-4D97-AF65-F5344CB8AC3E}">
        <p14:creationId xmlns:p14="http://schemas.microsoft.com/office/powerpoint/2010/main" val="52463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11</a:t>
            </a:fld>
            <a:endParaRPr lang="en-US"/>
          </a:p>
        </p:txBody>
      </p:sp>
    </p:spTree>
    <p:extLst>
      <p:ext uri="{BB962C8B-B14F-4D97-AF65-F5344CB8AC3E}">
        <p14:creationId xmlns:p14="http://schemas.microsoft.com/office/powerpoint/2010/main" val="3374779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DFEA2-E9C6-42F3-AD82-AFFEB389CBD3}" type="slidenum">
              <a:rPr lang="en-US" smtClean="0"/>
              <a:t>13</a:t>
            </a:fld>
            <a:endParaRPr lang="en-US"/>
          </a:p>
        </p:txBody>
      </p:sp>
    </p:spTree>
    <p:extLst>
      <p:ext uri="{BB962C8B-B14F-4D97-AF65-F5344CB8AC3E}">
        <p14:creationId xmlns:p14="http://schemas.microsoft.com/office/powerpoint/2010/main" val="2102226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7DFEA2-E9C6-42F3-AD82-AFFEB389CBD3}" type="slidenum">
              <a:rPr lang="en-US" smtClean="0"/>
              <a:t>14</a:t>
            </a:fld>
            <a:endParaRPr lang="en-US"/>
          </a:p>
        </p:txBody>
      </p:sp>
    </p:spTree>
    <p:extLst>
      <p:ext uri="{BB962C8B-B14F-4D97-AF65-F5344CB8AC3E}">
        <p14:creationId xmlns:p14="http://schemas.microsoft.com/office/powerpoint/2010/main" val="36576093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15</a:t>
            </a:fld>
            <a:endParaRPr lang="en-US"/>
          </a:p>
        </p:txBody>
      </p:sp>
    </p:spTree>
    <p:extLst>
      <p:ext uri="{BB962C8B-B14F-4D97-AF65-F5344CB8AC3E}">
        <p14:creationId xmlns:p14="http://schemas.microsoft.com/office/powerpoint/2010/main" val="1466628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16</a:t>
            </a:fld>
            <a:endParaRPr lang="en-US"/>
          </a:p>
        </p:txBody>
      </p:sp>
    </p:spTree>
    <p:extLst>
      <p:ext uri="{BB962C8B-B14F-4D97-AF65-F5344CB8AC3E}">
        <p14:creationId xmlns:p14="http://schemas.microsoft.com/office/powerpoint/2010/main" val="764165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b="1" baseline="0" dirty="0"/>
              <a:t>Where development has no disability</a:t>
            </a:r>
          </a:p>
          <a:p>
            <a:endParaRPr lang="en-US" baseline="0" dirty="0"/>
          </a:p>
          <a:p>
            <a:r>
              <a:rPr lang="en-US" baseline="0" dirty="0" err="1"/>
              <a:t>Aktion</a:t>
            </a:r>
            <a:r>
              <a:rPr lang="en-US" baseline="0" dirty="0"/>
              <a:t> Club is the one and only service club for adults with disabilities. Clubs are formed at or with various organizations that support individuals with disabilities, as well as other community programs. These caring adults develop confidence and character as they take on leadership roles in their clubs and direct service projects. Members gain a sense of purpose and personal satisfaction as they serve their communities, help others and discover their own talents. </a:t>
            </a:r>
          </a:p>
          <a:p>
            <a:endParaRPr lang="en-US" baseline="0" dirty="0"/>
          </a:p>
          <a:p>
            <a:endParaRPr lang="en-US" baseline="0" dirty="0"/>
          </a:p>
          <a:p>
            <a:endParaRPr lang="en-US" baseline="0" dirty="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0B594F8-A832-48C0-9A88-2500FD00200E}" type="slidenum">
              <a:rPr lang="en-US" smtClean="0"/>
              <a:pPr>
                <a:defRPr/>
              </a:pPr>
              <a:t>17</a:t>
            </a:fld>
            <a:endParaRPr lang="en-US" dirty="0"/>
          </a:p>
        </p:txBody>
      </p:sp>
    </p:spTree>
    <p:extLst>
      <p:ext uri="{BB962C8B-B14F-4D97-AF65-F5344CB8AC3E}">
        <p14:creationId xmlns:p14="http://schemas.microsoft.com/office/powerpoint/2010/main" val="4222969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Aktion</a:t>
            </a:r>
            <a:r>
              <a:rPr lang="en-US" dirty="0"/>
              <a:t> Club activities include: </a:t>
            </a:r>
          </a:p>
          <a:p>
            <a:endParaRPr lang="en-US" dirty="0"/>
          </a:p>
          <a:p>
            <a:pPr marL="171450" indent="-171450" algn="l">
              <a:lnSpc>
                <a:spcPct val="150000"/>
              </a:lnSpc>
              <a:buFont typeface="Arial" panose="020B0604020202020204" pitchFamily="34" charset="0"/>
              <a:buChar char="•"/>
            </a:pPr>
            <a:r>
              <a:rPr lang="en-US" sz="1200" dirty="0"/>
              <a:t>CLUB MEETINGS</a:t>
            </a:r>
          </a:p>
          <a:p>
            <a:pPr marL="171450" indent="-171450" algn="l">
              <a:lnSpc>
                <a:spcPct val="150000"/>
              </a:lnSpc>
              <a:buFont typeface="Arial" panose="020B0604020202020204" pitchFamily="34" charset="0"/>
              <a:buChar char="•"/>
            </a:pPr>
            <a:r>
              <a:rPr lang="en-US" sz="1200" dirty="0"/>
              <a:t>SERVICE PROJECTS</a:t>
            </a:r>
          </a:p>
          <a:p>
            <a:pPr marL="171450" indent="-171450" algn="l">
              <a:lnSpc>
                <a:spcPct val="150000"/>
              </a:lnSpc>
              <a:buFont typeface="Arial" panose="020B0604020202020204" pitchFamily="34" charset="0"/>
              <a:buChar char="•"/>
            </a:pPr>
            <a:r>
              <a:rPr lang="en-US" sz="1200" dirty="0"/>
              <a:t>FUNDRAISING Projects</a:t>
            </a:r>
          </a:p>
          <a:p>
            <a:pPr marL="171450" indent="-171450" algn="l">
              <a:lnSpc>
                <a:spcPct val="150000"/>
              </a:lnSpc>
              <a:buFont typeface="Arial" panose="020B0604020202020204" pitchFamily="34" charset="0"/>
              <a:buChar char="•"/>
            </a:pPr>
            <a:r>
              <a:rPr lang="en-US" sz="1200" dirty="0"/>
              <a:t>SOCIAL ACTIVITIES</a:t>
            </a:r>
          </a:p>
          <a:p>
            <a:pPr marL="171450" indent="-171450" algn="l">
              <a:lnSpc>
                <a:spcPct val="150000"/>
              </a:lnSpc>
              <a:buFont typeface="Arial" panose="020B0604020202020204" pitchFamily="34" charset="0"/>
              <a:buChar char="•"/>
            </a:pPr>
            <a:r>
              <a:rPr lang="en-US" sz="1200" dirty="0"/>
              <a:t>District conferences</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18</a:t>
            </a:fld>
            <a:endParaRPr lang="en-US"/>
          </a:p>
        </p:txBody>
      </p:sp>
    </p:spTree>
    <p:extLst>
      <p:ext uri="{BB962C8B-B14F-4D97-AF65-F5344CB8AC3E}">
        <p14:creationId xmlns:p14="http://schemas.microsoft.com/office/powerpoint/2010/main" val="283435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Aktion</a:t>
            </a:r>
            <a:r>
              <a:rPr lang="en-US" dirty="0"/>
              <a:t> Club meetings happen 1 to 2 times per month. Download a sample meeting agenda online. Meetings are conducted like a Kiwanis club meeting where new business, old business, committee reports are all shared.</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19</a:t>
            </a:fld>
            <a:endParaRPr lang="en-US"/>
          </a:p>
        </p:txBody>
      </p:sp>
    </p:spTree>
    <p:extLst>
      <p:ext uri="{BB962C8B-B14F-4D97-AF65-F5344CB8AC3E}">
        <p14:creationId xmlns:p14="http://schemas.microsoft.com/office/powerpoint/2010/main" val="2017001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a:t>
            </a:r>
            <a:r>
              <a:rPr lang="en-US" dirty="0" err="1"/>
              <a:t>Aktion</a:t>
            </a:r>
            <a:r>
              <a:rPr lang="en-US" dirty="0"/>
              <a:t> Club service projects include: </a:t>
            </a:r>
          </a:p>
          <a:p>
            <a:endParaRPr lang="en-US" dirty="0"/>
          </a:p>
          <a:p>
            <a:pPr lvl="1">
              <a:lnSpc>
                <a:spcPct val="150000"/>
              </a:lnSpc>
              <a:buFontTx/>
              <a:buChar char="•"/>
            </a:pPr>
            <a:r>
              <a:rPr lang="en-US" dirty="0">
                <a:latin typeface="Palatino"/>
              </a:rPr>
              <a:t>Cards for military personnel</a:t>
            </a:r>
          </a:p>
          <a:p>
            <a:pPr lvl="1">
              <a:lnSpc>
                <a:spcPct val="150000"/>
              </a:lnSpc>
              <a:buFontTx/>
              <a:buChar char="•"/>
            </a:pPr>
            <a:r>
              <a:rPr lang="en-US" dirty="0">
                <a:latin typeface="Palatino"/>
              </a:rPr>
              <a:t>Nursing home visits</a:t>
            </a:r>
          </a:p>
          <a:p>
            <a:pPr lvl="1">
              <a:lnSpc>
                <a:spcPct val="150000"/>
              </a:lnSpc>
              <a:buFontTx/>
              <a:buChar char="•"/>
            </a:pPr>
            <a:r>
              <a:rPr lang="en-US" dirty="0">
                <a:latin typeface="Palatino"/>
              </a:rPr>
              <a:t>Park clean-up</a:t>
            </a:r>
          </a:p>
          <a:p>
            <a:pPr lvl="1">
              <a:lnSpc>
                <a:spcPct val="150000"/>
              </a:lnSpc>
              <a:buFontTx/>
              <a:buChar char="•"/>
            </a:pPr>
            <a:r>
              <a:rPr lang="en-US" dirty="0">
                <a:latin typeface="Palatino"/>
              </a:rPr>
              <a:t>Salvation Army bell-ringing</a:t>
            </a:r>
          </a:p>
          <a:p>
            <a:pPr lvl="1">
              <a:lnSpc>
                <a:spcPct val="150000"/>
              </a:lnSpc>
              <a:buFontTx/>
              <a:buChar char="•"/>
            </a:pPr>
            <a:r>
              <a:rPr lang="en-US" dirty="0">
                <a:latin typeface="Palatino"/>
              </a:rPr>
              <a:t>Create and donate Kiwanis dolls</a:t>
            </a:r>
          </a:p>
          <a:p>
            <a:pPr lvl="1">
              <a:lnSpc>
                <a:spcPct val="150000"/>
              </a:lnSpc>
              <a:buFontTx/>
              <a:buChar char="•"/>
            </a:pPr>
            <a:r>
              <a:rPr lang="en-US" dirty="0">
                <a:latin typeface="Palatino"/>
              </a:rPr>
              <a:t>Make fleece blankets for children’s hospitals</a:t>
            </a:r>
          </a:p>
          <a:p>
            <a:pPr lvl="1">
              <a:lnSpc>
                <a:spcPct val="150000"/>
              </a:lnSpc>
              <a:buFontTx/>
              <a:buNone/>
            </a:pPr>
            <a:endParaRPr lang="en-US" dirty="0">
              <a:latin typeface="Palatino"/>
            </a:endParaRPr>
          </a:p>
          <a:p>
            <a:pPr lvl="0">
              <a:lnSpc>
                <a:spcPct val="150000"/>
              </a:lnSpc>
              <a:buFontTx/>
              <a:buNone/>
            </a:pPr>
            <a:r>
              <a:rPr lang="en-US" dirty="0">
                <a:latin typeface="Palatino"/>
              </a:rPr>
              <a:t>For more ideas about what </a:t>
            </a:r>
            <a:r>
              <a:rPr lang="en-US" dirty="0" err="1">
                <a:latin typeface="Palatino"/>
              </a:rPr>
              <a:t>Aktion</a:t>
            </a:r>
            <a:r>
              <a:rPr lang="en-US" dirty="0">
                <a:latin typeface="Palatino"/>
              </a:rPr>
              <a:t> Clubs are doing search online for Kiwanis </a:t>
            </a:r>
            <a:r>
              <a:rPr lang="en-US" dirty="0" err="1">
                <a:latin typeface="Palatino"/>
              </a:rPr>
              <a:t>Aktion</a:t>
            </a:r>
            <a:r>
              <a:rPr lang="en-US" dirty="0">
                <a:latin typeface="Palatino"/>
              </a:rPr>
              <a:t> Club and visit one or several of the many </a:t>
            </a:r>
            <a:r>
              <a:rPr lang="en-US" dirty="0" err="1">
                <a:latin typeface="Palatino"/>
              </a:rPr>
              <a:t>Aktion</a:t>
            </a:r>
            <a:r>
              <a:rPr lang="en-US" dirty="0">
                <a:latin typeface="Palatino"/>
              </a:rPr>
              <a:t> Club websites to see how clubs are making a difference. </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20</a:t>
            </a:fld>
            <a:endParaRPr lang="en-US"/>
          </a:p>
        </p:txBody>
      </p:sp>
    </p:spTree>
    <p:extLst>
      <p:ext uri="{BB962C8B-B14F-4D97-AF65-F5344CB8AC3E}">
        <p14:creationId xmlns:p14="http://schemas.microsoft.com/office/powerpoint/2010/main" val="2161192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err="1"/>
              <a:t>Akton</a:t>
            </a:r>
            <a:r>
              <a:rPr lang="en-US" b="1" baseline="0" dirty="0"/>
              <a:t> Club - where development has no disability</a:t>
            </a:r>
          </a:p>
          <a:p>
            <a:endParaRPr lang="en-US" baseline="0" dirty="0"/>
          </a:p>
          <a:p>
            <a:r>
              <a:rPr lang="en-US" baseline="0" dirty="0" err="1"/>
              <a:t>Aktion</a:t>
            </a:r>
            <a:r>
              <a:rPr lang="en-US" baseline="0" dirty="0"/>
              <a:t> Club is the one and only service club for adults with disabilities. Clubs are formed at or with various organizations that support individuals with disabilities, as well as other community programs. These caring adults develop confidence and character as they take on leadership roles in their clubs and direct service projects. Members gain a sense of purpose and personal satisfaction as they serve their communities, help others and discover their own talents. </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2</a:t>
            </a:fld>
            <a:endParaRPr lang="en-US"/>
          </a:p>
        </p:txBody>
      </p:sp>
    </p:spTree>
    <p:extLst>
      <p:ext uri="{BB962C8B-B14F-4D97-AF65-F5344CB8AC3E}">
        <p14:creationId xmlns:p14="http://schemas.microsoft.com/office/powerpoint/2010/main" val="4028989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Aktion</a:t>
            </a:r>
            <a:r>
              <a:rPr lang="en-US" dirty="0"/>
              <a:t> Club’s often hold fundraising events to help fund service projects. Here are examples of how </a:t>
            </a:r>
            <a:r>
              <a:rPr lang="en-US" dirty="0" err="1"/>
              <a:t>Aktion</a:t>
            </a:r>
            <a:r>
              <a:rPr lang="en-US" dirty="0"/>
              <a:t> Clubs raise money. </a:t>
            </a:r>
          </a:p>
          <a:p>
            <a:endParaRPr lang="en-US" dirty="0"/>
          </a:p>
          <a:p>
            <a:pPr lvl="1">
              <a:lnSpc>
                <a:spcPct val="150000"/>
              </a:lnSpc>
              <a:buFontTx/>
              <a:buChar char="•"/>
            </a:pPr>
            <a:r>
              <a:rPr lang="en-US" dirty="0">
                <a:latin typeface="Palatino"/>
              </a:rPr>
              <a:t>Car washes</a:t>
            </a:r>
          </a:p>
          <a:p>
            <a:pPr lvl="1">
              <a:lnSpc>
                <a:spcPct val="150000"/>
              </a:lnSpc>
              <a:buFontTx/>
              <a:buChar char="•"/>
            </a:pPr>
            <a:r>
              <a:rPr lang="en-US" dirty="0">
                <a:latin typeface="Palatino"/>
              </a:rPr>
              <a:t>Fashion show</a:t>
            </a:r>
          </a:p>
          <a:p>
            <a:pPr lvl="1">
              <a:lnSpc>
                <a:spcPct val="150000"/>
              </a:lnSpc>
              <a:buFontTx/>
              <a:buChar char="•"/>
            </a:pPr>
            <a:r>
              <a:rPr lang="en-US" dirty="0">
                <a:latin typeface="Palatino"/>
              </a:rPr>
              <a:t>Creating and selling Christmas ornaments, calendars, cookbooks</a:t>
            </a:r>
          </a:p>
          <a:p>
            <a:pPr lvl="1">
              <a:lnSpc>
                <a:spcPct val="150000"/>
              </a:lnSpc>
              <a:buFontTx/>
              <a:buChar char="•"/>
            </a:pPr>
            <a:r>
              <a:rPr lang="en-US" dirty="0">
                <a:latin typeface="Palatino"/>
              </a:rPr>
              <a:t>Salvation Army bell ringing </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21</a:t>
            </a:fld>
            <a:endParaRPr lang="en-US"/>
          </a:p>
        </p:txBody>
      </p:sp>
    </p:spTree>
    <p:extLst>
      <p:ext uri="{BB962C8B-B14F-4D97-AF65-F5344CB8AC3E}">
        <p14:creationId xmlns:p14="http://schemas.microsoft.com/office/powerpoint/2010/main" val="1813513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Aktion</a:t>
            </a:r>
            <a:r>
              <a:rPr lang="en-US" dirty="0"/>
              <a:t> Clubs also conduct social activities. These might include: </a:t>
            </a:r>
          </a:p>
          <a:p>
            <a:endParaRPr lang="en-US" dirty="0"/>
          </a:p>
          <a:p>
            <a:pPr lvl="1">
              <a:lnSpc>
                <a:spcPct val="150000"/>
              </a:lnSpc>
              <a:buFontTx/>
              <a:buChar char="•"/>
            </a:pPr>
            <a:r>
              <a:rPr lang="en-US" dirty="0">
                <a:latin typeface="Palatino"/>
              </a:rPr>
              <a:t>Dances</a:t>
            </a:r>
          </a:p>
          <a:p>
            <a:pPr lvl="1">
              <a:lnSpc>
                <a:spcPct val="150000"/>
              </a:lnSpc>
              <a:buFontTx/>
              <a:buChar char="•"/>
            </a:pPr>
            <a:r>
              <a:rPr lang="en-US" dirty="0">
                <a:latin typeface="Palatino"/>
              </a:rPr>
              <a:t>Dinners</a:t>
            </a:r>
          </a:p>
          <a:p>
            <a:pPr lvl="1">
              <a:lnSpc>
                <a:spcPct val="150000"/>
              </a:lnSpc>
              <a:buFontTx/>
              <a:buChar char="•"/>
            </a:pPr>
            <a:r>
              <a:rPr lang="en-US" dirty="0">
                <a:latin typeface="Palatino"/>
              </a:rPr>
              <a:t>Sporting events</a:t>
            </a:r>
          </a:p>
          <a:p>
            <a:pPr lvl="1">
              <a:lnSpc>
                <a:spcPct val="150000"/>
              </a:lnSpc>
              <a:buFontTx/>
              <a:buChar char="•"/>
            </a:pPr>
            <a:r>
              <a:rPr lang="en-US" dirty="0">
                <a:latin typeface="Palatino"/>
              </a:rPr>
              <a:t>Concerts</a:t>
            </a:r>
          </a:p>
          <a:p>
            <a:pPr lvl="1">
              <a:lnSpc>
                <a:spcPct val="150000"/>
              </a:lnSpc>
              <a:buFontTx/>
              <a:buChar char="•"/>
            </a:pPr>
            <a:r>
              <a:rPr lang="en-US" dirty="0">
                <a:latin typeface="Palatino"/>
              </a:rPr>
              <a:t>Picnics</a:t>
            </a:r>
          </a:p>
          <a:p>
            <a:pPr lvl="1">
              <a:lnSpc>
                <a:spcPct val="150000"/>
              </a:lnSpc>
              <a:buFontTx/>
              <a:buChar char="•"/>
            </a:pPr>
            <a:r>
              <a:rPr lang="en-US" dirty="0">
                <a:latin typeface="Palatino"/>
              </a:rPr>
              <a:t>Camping retreats</a:t>
            </a:r>
            <a:endParaRPr lang="en-US" dirty="0"/>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22</a:t>
            </a:fld>
            <a:endParaRPr lang="en-US"/>
          </a:p>
        </p:txBody>
      </p:sp>
    </p:spTree>
    <p:extLst>
      <p:ext uri="{BB962C8B-B14F-4D97-AF65-F5344CB8AC3E}">
        <p14:creationId xmlns:p14="http://schemas.microsoft.com/office/powerpoint/2010/main" val="3287050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working with Kiwanis and Circle K clubs within the district to organize a district conference for </a:t>
            </a:r>
            <a:r>
              <a:rPr lang="en-US" dirty="0" err="1"/>
              <a:t>Aktion</a:t>
            </a:r>
            <a:r>
              <a:rPr lang="en-US" dirty="0"/>
              <a:t> Club members. If it’s not possible to meet in person organize a virtual event through Zoom. </a:t>
            </a:r>
          </a:p>
        </p:txBody>
      </p:sp>
      <p:sp>
        <p:nvSpPr>
          <p:cNvPr id="4" name="Slide Number Placeholder 3"/>
          <p:cNvSpPr>
            <a:spLocks noGrp="1"/>
          </p:cNvSpPr>
          <p:nvPr>
            <p:ph type="sldNum" sz="quarter" idx="5"/>
          </p:nvPr>
        </p:nvSpPr>
        <p:spPr/>
        <p:txBody>
          <a:bodyPr/>
          <a:lstStyle/>
          <a:p>
            <a:fld id="{25748AC2-FD3A-49A3-AF02-1B8FEE323C30}" type="slidenum">
              <a:rPr lang="en-US" smtClean="0"/>
              <a:t>23</a:t>
            </a:fld>
            <a:endParaRPr lang="en-US"/>
          </a:p>
        </p:txBody>
      </p:sp>
    </p:spTree>
    <p:extLst>
      <p:ext uri="{BB962C8B-B14F-4D97-AF65-F5344CB8AC3E}">
        <p14:creationId xmlns:p14="http://schemas.microsoft.com/office/powerpoint/2010/main" val="3338804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24</a:t>
            </a:fld>
            <a:endParaRPr lang="en-US"/>
          </a:p>
        </p:txBody>
      </p:sp>
    </p:spTree>
    <p:extLst>
      <p:ext uri="{BB962C8B-B14F-4D97-AF65-F5344CB8AC3E}">
        <p14:creationId xmlns:p14="http://schemas.microsoft.com/office/powerpoint/2010/main" val="671047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review resources available to </a:t>
            </a:r>
            <a:r>
              <a:rPr lang="en-US" dirty="0" err="1"/>
              <a:t>Aktion</a:t>
            </a:r>
            <a:r>
              <a:rPr lang="en-US" dirty="0"/>
              <a:t> Club advisors and club members. </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25</a:t>
            </a:fld>
            <a:endParaRPr lang="en-US"/>
          </a:p>
        </p:txBody>
      </p:sp>
    </p:spTree>
    <p:extLst>
      <p:ext uri="{BB962C8B-B14F-4D97-AF65-F5344CB8AC3E}">
        <p14:creationId xmlns:p14="http://schemas.microsoft.com/office/powerpoint/2010/main" val="20901896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t>
            </a:r>
            <a:r>
              <a:rPr lang="en-US" baseline="0" dirty="0" err="1"/>
              <a:t>Aktion</a:t>
            </a:r>
            <a:r>
              <a:rPr lang="en-US" baseline="0" dirty="0"/>
              <a:t> Club website, AktionClub.org is a great place to start when looking for resources. There’s a specific page for club advisors. The advisor can download guides, calendars, handbooks, contest information and more. </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26</a:t>
            </a:fld>
            <a:endParaRPr lang="en-US"/>
          </a:p>
        </p:txBody>
      </p:sp>
    </p:spTree>
    <p:extLst>
      <p:ext uri="{BB962C8B-B14F-4D97-AF65-F5344CB8AC3E}">
        <p14:creationId xmlns:p14="http://schemas.microsoft.com/office/powerpoint/2010/main" val="228642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Aktion</a:t>
            </a:r>
            <a:r>
              <a:rPr lang="en-US" dirty="0"/>
              <a:t> Club advisors also receive a monthly e-newsletter with helpful information about upcoming events and suggested service projects. E-newsletters are archived online under the Resources tab.</a:t>
            </a:r>
          </a:p>
        </p:txBody>
      </p:sp>
      <p:sp>
        <p:nvSpPr>
          <p:cNvPr id="4" name="Slide Number Placeholder 3"/>
          <p:cNvSpPr>
            <a:spLocks noGrp="1"/>
          </p:cNvSpPr>
          <p:nvPr>
            <p:ph type="sldNum" sz="quarter" idx="5"/>
          </p:nvPr>
        </p:nvSpPr>
        <p:spPr/>
        <p:txBody>
          <a:bodyPr/>
          <a:lstStyle/>
          <a:p>
            <a:fld id="{25748AC2-FD3A-49A3-AF02-1B8FEE323C30}" type="slidenum">
              <a:rPr lang="en-US" smtClean="0"/>
              <a:t>28</a:t>
            </a:fld>
            <a:endParaRPr lang="en-US"/>
          </a:p>
        </p:txBody>
      </p:sp>
    </p:spTree>
    <p:extLst>
      <p:ext uri="{BB962C8B-B14F-4D97-AF65-F5344CB8AC3E}">
        <p14:creationId xmlns:p14="http://schemas.microsoft.com/office/powerpoint/2010/main" val="38519081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When an </a:t>
            </a:r>
            <a:r>
              <a:rPr lang="en-US" b="0" baseline="0" dirty="0" err="1"/>
              <a:t>Aktion</a:t>
            </a:r>
            <a:r>
              <a:rPr lang="en-US" b="0" baseline="0" dirty="0"/>
              <a:t> Club is chartered a club program kit is mailed to the club. This includes an advisor guide. The advisor guide can also be downloaded from the website. The guide highlights every aspect of leading a club. </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29</a:t>
            </a:fld>
            <a:endParaRPr lang="en-US"/>
          </a:p>
        </p:txBody>
      </p:sp>
    </p:spTree>
    <p:extLst>
      <p:ext uri="{BB962C8B-B14F-4D97-AF65-F5344CB8AC3E}">
        <p14:creationId xmlns:p14="http://schemas.microsoft.com/office/powerpoint/2010/main" val="21289994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When an </a:t>
            </a:r>
            <a:r>
              <a:rPr lang="en-US" baseline="0" dirty="0" err="1"/>
              <a:t>Aktion</a:t>
            </a:r>
            <a:r>
              <a:rPr lang="en-US" baseline="0" dirty="0"/>
              <a:t> Club is chartered a charter kit is sent to the new club and includes member handbooks. Member handbooks are also mailed to new club members if new members join the club in the future. </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30</a:t>
            </a:fld>
            <a:endParaRPr lang="en-US"/>
          </a:p>
        </p:txBody>
      </p:sp>
    </p:spTree>
    <p:extLst>
      <p:ext uri="{BB962C8B-B14F-4D97-AF65-F5344CB8AC3E}">
        <p14:creationId xmlns:p14="http://schemas.microsoft.com/office/powerpoint/2010/main" val="3454269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Virtual Meetings started in early September with a Back to School agenda kit. We’ve shared four so far with another arriving in November focused on hunger needs and activities. </a:t>
            </a:r>
          </a:p>
          <a:p>
            <a:endParaRPr lang="en-US" dirty="0"/>
          </a:p>
          <a:p>
            <a:r>
              <a:rPr lang="en-US" dirty="0"/>
              <a:t>Specialized agendas for the three “youth” programs. They are designed to be used with digital meetings, but the worksheets and resources can be printed for in-person meetings as well. </a:t>
            </a:r>
          </a:p>
          <a:p>
            <a:endParaRPr lang="en-US" dirty="0"/>
          </a:p>
          <a:p>
            <a:r>
              <a:rPr lang="en-US" dirty="0"/>
              <a:t>In addition to a focus topic like Back-to-School and bullying, they offer practical instructions and resources for things like officer elections, action-planning, and goal-setting. </a:t>
            </a:r>
          </a:p>
          <a:p>
            <a:endParaRPr lang="en-US" dirty="0"/>
          </a:p>
          <a:p>
            <a:r>
              <a:rPr lang="en-US" dirty="0"/>
              <a:t>Available on Keyclub.org for Key Club and Kiwanis.org for BC and KK. (Links on next slide)</a:t>
            </a:r>
          </a:p>
        </p:txBody>
      </p:sp>
      <p:sp>
        <p:nvSpPr>
          <p:cNvPr id="4" name="Slide Number Placeholder 3"/>
          <p:cNvSpPr>
            <a:spLocks noGrp="1"/>
          </p:cNvSpPr>
          <p:nvPr>
            <p:ph type="sldNum" sz="quarter" idx="5"/>
          </p:nvPr>
        </p:nvSpPr>
        <p:spPr/>
        <p:txBody>
          <a:bodyPr/>
          <a:lstStyle/>
          <a:p>
            <a:fld id="{24096969-C5B6-435C-8010-CFFC85F95C43}" type="slidenum">
              <a:rPr lang="en-US" smtClean="0"/>
              <a:t>31</a:t>
            </a:fld>
            <a:endParaRPr lang="en-US"/>
          </a:p>
        </p:txBody>
      </p:sp>
    </p:spTree>
    <p:extLst>
      <p:ext uri="{BB962C8B-B14F-4D97-AF65-F5344CB8AC3E}">
        <p14:creationId xmlns:p14="http://schemas.microsoft.com/office/powerpoint/2010/main" val="1524972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94360" marR="0" lvl="2" indent="0" algn="l" defTabSz="914400" rtl="0" eaLnBrk="1" fontAlgn="auto" latinLnBrk="0" hangingPunct="1">
              <a:lnSpc>
                <a:spcPct val="100000"/>
              </a:lnSpc>
              <a:spcBef>
                <a:spcPct val="20000"/>
              </a:spcBef>
              <a:spcAft>
                <a:spcPts val="0"/>
              </a:spcAft>
              <a:buClr>
                <a:schemeClr val="accent3"/>
              </a:buClr>
              <a:buSzPct val="75000"/>
              <a:buFontTx/>
              <a:buNone/>
              <a:tabLst/>
              <a:defRPr/>
            </a:pPr>
            <a:r>
              <a:rPr kumimoji="0" lang="en-US" sz="1200" i="0" u="none" strike="noStrike" kern="1200" cap="none" spc="0" normalizeH="0" baseline="0" noProof="0" dirty="0">
                <a:ln>
                  <a:noFill/>
                </a:ln>
                <a:solidFill>
                  <a:schemeClr val="tx1"/>
                </a:solidFill>
                <a:effectLst/>
                <a:uLnTx/>
                <a:uFillTx/>
                <a:latin typeface="Palatino"/>
                <a:ea typeface="+mn-ea"/>
                <a:cs typeface="+mn-cs"/>
              </a:rPr>
              <a:t>Kiwanis International is: </a:t>
            </a:r>
          </a:p>
          <a:p>
            <a:pPr marL="1051560" marR="0" lvl="2" indent="-457200" algn="l" defTabSz="914400" rtl="0" eaLnBrk="1" fontAlgn="auto" latinLnBrk="0" hangingPunct="1">
              <a:lnSpc>
                <a:spcPct val="100000"/>
              </a:lnSpc>
              <a:spcBef>
                <a:spcPct val="20000"/>
              </a:spcBef>
              <a:spcAft>
                <a:spcPts val="0"/>
              </a:spcAft>
              <a:buClr>
                <a:schemeClr val="accent3"/>
              </a:buClr>
              <a:buSzPct val="75000"/>
              <a:buFont typeface="Arial" panose="020B0604020202020204" pitchFamily="34" charset="0"/>
              <a:buChar char="•"/>
              <a:tabLst/>
              <a:defRPr/>
            </a:pPr>
            <a:r>
              <a:rPr kumimoji="0" lang="en-US" sz="1200" i="0" u="none" strike="noStrike" kern="1200" cap="none" spc="0" normalizeH="0" baseline="0" noProof="0" dirty="0">
                <a:ln>
                  <a:noFill/>
                </a:ln>
                <a:solidFill>
                  <a:schemeClr val="tx1"/>
                </a:solidFill>
                <a:effectLst/>
                <a:uLnTx/>
                <a:uFillTx/>
                <a:latin typeface="Palatino"/>
                <a:ea typeface="+mn-ea"/>
                <a:cs typeface="+mn-cs"/>
              </a:rPr>
              <a:t>A program</a:t>
            </a:r>
            <a:r>
              <a:rPr kumimoji="0" lang="en-US" sz="1200" i="0" u="none" strike="noStrike" kern="1200" cap="none" spc="0" normalizeH="0" noProof="0" dirty="0">
                <a:ln>
                  <a:noFill/>
                </a:ln>
                <a:solidFill>
                  <a:schemeClr val="tx1"/>
                </a:solidFill>
                <a:effectLst/>
                <a:uLnTx/>
                <a:uFillTx/>
                <a:latin typeface="Palatino"/>
                <a:ea typeface="+mn-ea"/>
                <a:cs typeface="+mn-cs"/>
              </a:rPr>
              <a:t> of Kiwanis International </a:t>
            </a:r>
            <a:r>
              <a:rPr lang="en-US" sz="1200" dirty="0">
                <a:latin typeface="Palatino"/>
              </a:rPr>
              <a:t>dedicated to serving the children of the world.</a:t>
            </a:r>
          </a:p>
          <a:p>
            <a:pPr marL="1051560" marR="0" lvl="2" indent="-457200" algn="l" defTabSz="914400" rtl="0" eaLnBrk="1" fontAlgn="auto" latinLnBrk="0" hangingPunct="1">
              <a:lnSpc>
                <a:spcPct val="100000"/>
              </a:lnSpc>
              <a:spcBef>
                <a:spcPct val="20000"/>
              </a:spcBef>
              <a:spcAft>
                <a:spcPts val="0"/>
              </a:spcAft>
              <a:buClr>
                <a:schemeClr val="accent3"/>
              </a:buClr>
              <a:buSzPct val="75000"/>
              <a:buFont typeface="Arial" panose="020B0604020202020204" pitchFamily="34" charset="0"/>
              <a:buChar char="•"/>
              <a:tabLst/>
              <a:defRPr/>
            </a:pPr>
            <a:r>
              <a:rPr kumimoji="0" lang="en-US" sz="1200" i="0" u="none" strike="noStrike" kern="1200" cap="none" spc="0" normalizeH="0" noProof="0" dirty="0">
                <a:ln>
                  <a:noFill/>
                </a:ln>
                <a:solidFill>
                  <a:schemeClr val="tx1"/>
                </a:solidFill>
                <a:effectLst/>
                <a:uLnTx/>
                <a:uFillTx/>
                <a:latin typeface="Palatino"/>
                <a:ea typeface="+mn-ea"/>
                <a:cs typeface="+mn-cs"/>
              </a:rPr>
              <a:t>660,000 members in 80 countries.</a:t>
            </a:r>
          </a:p>
          <a:p>
            <a:pPr marL="1051560" marR="0" lvl="2" indent="-457200" algn="l" defTabSz="914400" rtl="0" eaLnBrk="1" fontAlgn="auto" latinLnBrk="0" hangingPunct="1">
              <a:lnSpc>
                <a:spcPct val="100000"/>
              </a:lnSpc>
              <a:spcBef>
                <a:spcPct val="20000"/>
              </a:spcBef>
              <a:spcAft>
                <a:spcPts val="0"/>
              </a:spcAft>
              <a:buClr>
                <a:schemeClr val="accent3"/>
              </a:buClr>
              <a:buSzPct val="75000"/>
              <a:buFont typeface="Arial" panose="020B0604020202020204" pitchFamily="34" charset="0"/>
              <a:buChar char="•"/>
              <a:tabLst/>
              <a:defRPr/>
            </a:pPr>
            <a:r>
              <a:rPr lang="en-US" sz="1200" dirty="0">
                <a:latin typeface="Palatino"/>
              </a:rPr>
              <a:t>Raise US $100 million each year.</a:t>
            </a:r>
            <a:endParaRPr kumimoji="0" lang="en-US" sz="1200" i="0" u="none" strike="noStrike" kern="1200" cap="none" spc="0" normalizeH="0" noProof="0" dirty="0">
              <a:ln>
                <a:noFill/>
              </a:ln>
              <a:solidFill>
                <a:schemeClr val="tx1"/>
              </a:solidFill>
              <a:effectLst/>
              <a:uLnTx/>
              <a:uFillTx/>
              <a:latin typeface="Palatino"/>
              <a:ea typeface="+mn-ea"/>
              <a:cs typeface="+mn-cs"/>
            </a:endParaRP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3</a:t>
            </a:fld>
            <a:endParaRPr lang="en-US"/>
          </a:p>
        </p:txBody>
      </p:sp>
    </p:spTree>
    <p:extLst>
      <p:ext uri="{BB962C8B-B14F-4D97-AF65-F5344CB8AC3E}">
        <p14:creationId xmlns:p14="http://schemas.microsoft.com/office/powerpoint/2010/main" val="18336632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There are also wonderful virtual resources available to help lead </a:t>
            </a:r>
            <a:r>
              <a:rPr lang="en-US" baseline="0" dirty="0" err="1"/>
              <a:t>Aktion</a:t>
            </a:r>
            <a:r>
              <a:rPr lang="en-US" baseline="0" dirty="0"/>
              <a:t> Club meetings online or in person. One of these resources is Kiwanis leadership training, Key Leader. It’s available online at www.Kiwanis.org/VirtualKeyLeader. </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32</a:t>
            </a:fld>
            <a:endParaRPr lang="en-US"/>
          </a:p>
        </p:txBody>
      </p:sp>
    </p:spTree>
    <p:extLst>
      <p:ext uri="{BB962C8B-B14F-4D97-AF65-F5344CB8AC3E}">
        <p14:creationId xmlns:p14="http://schemas.microsoft.com/office/powerpoint/2010/main" val="339654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73CDA4FC-1BDD-42E0-982C-DEAB35F2FD59}" type="slidenum">
              <a:rPr lang="en-US" smtClean="0"/>
              <a:t>33</a:t>
            </a:fld>
            <a:endParaRPr lang="en-US"/>
          </a:p>
        </p:txBody>
      </p:sp>
    </p:spTree>
    <p:extLst>
      <p:ext uri="{BB962C8B-B14F-4D97-AF65-F5344CB8AC3E}">
        <p14:creationId xmlns:p14="http://schemas.microsoft.com/office/powerpoint/2010/main" val="3288950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73CDA4FC-1BDD-42E0-982C-DEAB35F2FD59}" type="slidenum">
              <a:rPr lang="en-US" smtClean="0"/>
              <a:t>34</a:t>
            </a:fld>
            <a:endParaRPr lang="en-US"/>
          </a:p>
        </p:txBody>
      </p:sp>
    </p:spTree>
    <p:extLst>
      <p:ext uri="{BB962C8B-B14F-4D97-AF65-F5344CB8AC3E}">
        <p14:creationId xmlns:p14="http://schemas.microsoft.com/office/powerpoint/2010/main" val="3288950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73CDA4FC-1BDD-42E0-982C-DEAB35F2FD59}" type="slidenum">
              <a:rPr lang="en-US" smtClean="0"/>
              <a:t>35</a:t>
            </a:fld>
            <a:endParaRPr lang="en-US"/>
          </a:p>
        </p:txBody>
      </p:sp>
    </p:spTree>
    <p:extLst>
      <p:ext uri="{BB962C8B-B14F-4D97-AF65-F5344CB8AC3E}">
        <p14:creationId xmlns:p14="http://schemas.microsoft.com/office/powerpoint/2010/main" val="3288950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a:p>
        </p:txBody>
      </p:sp>
      <p:sp>
        <p:nvSpPr>
          <p:cNvPr id="4" name="Slide Number Placeholder 3"/>
          <p:cNvSpPr>
            <a:spLocks noGrp="1"/>
          </p:cNvSpPr>
          <p:nvPr>
            <p:ph type="sldNum" sz="quarter" idx="5"/>
          </p:nvPr>
        </p:nvSpPr>
        <p:spPr/>
        <p:txBody>
          <a:bodyPr/>
          <a:lstStyle/>
          <a:p>
            <a:fld id="{73CDA4FC-1BDD-42E0-982C-DEAB35F2FD59}" type="slidenum">
              <a:rPr lang="en-US" smtClean="0"/>
              <a:t>36</a:t>
            </a:fld>
            <a:endParaRPr lang="en-US"/>
          </a:p>
        </p:txBody>
      </p:sp>
    </p:spTree>
    <p:extLst>
      <p:ext uri="{BB962C8B-B14F-4D97-AF65-F5344CB8AC3E}">
        <p14:creationId xmlns:p14="http://schemas.microsoft.com/office/powerpoint/2010/main" val="32889502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Award and recognition opportunities are available for </a:t>
            </a:r>
            <a:r>
              <a:rPr lang="en-US" dirty="0" err="1"/>
              <a:t>Aktion</a:t>
            </a:r>
            <a:r>
              <a:rPr lang="en-US" dirty="0"/>
              <a:t> Club members. All entries are submitted online and virtual recognition is presented so clubs can promote accomplishments online.</a:t>
            </a:r>
          </a:p>
        </p:txBody>
      </p:sp>
      <p:sp>
        <p:nvSpPr>
          <p:cNvPr id="4" name="Slide Number Placeholder 3"/>
          <p:cNvSpPr>
            <a:spLocks noGrp="1"/>
          </p:cNvSpPr>
          <p:nvPr>
            <p:ph type="sldNum" sz="quarter" idx="5"/>
          </p:nvPr>
        </p:nvSpPr>
        <p:spPr/>
        <p:txBody>
          <a:bodyPr/>
          <a:lstStyle/>
          <a:p>
            <a:fld id="{25748AC2-FD3A-49A3-AF02-1B8FEE323C30}" type="slidenum">
              <a:rPr lang="en-US" smtClean="0"/>
              <a:t>37</a:t>
            </a:fld>
            <a:endParaRPr lang="en-US"/>
          </a:p>
        </p:txBody>
      </p:sp>
    </p:spTree>
    <p:extLst>
      <p:ext uri="{BB962C8B-B14F-4D97-AF65-F5344CB8AC3E}">
        <p14:creationId xmlns:p14="http://schemas.microsoft.com/office/powerpoint/2010/main" val="26933752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err="1"/>
              <a:t>Aktion</a:t>
            </a:r>
            <a:r>
              <a:rPr lang="en-US" baseline="0" dirty="0"/>
              <a:t> Club has partnered with two amazing organizations, Sleeping Children Around the World or (SCAW) and UNICEFs Trick-or-Treat for UNICEF.</a:t>
            </a:r>
          </a:p>
          <a:p>
            <a:endParaRPr lang="en-US" baseline="0" dirty="0"/>
          </a:p>
          <a:p>
            <a:pPr algn="l"/>
            <a:endParaRPr lang="en-US" b="1" i="0" dirty="0">
              <a:solidFill>
                <a:srgbClr val="000000"/>
              </a:solidFill>
              <a:effectLst/>
              <a:latin typeface="Verdana" panose="020B0604030504040204" pitchFamily="34" charset="0"/>
            </a:endParaRPr>
          </a:p>
          <a:p>
            <a:pPr algn="l"/>
            <a:r>
              <a:rPr lang="en-US" b="1" i="0" dirty="0">
                <a:solidFill>
                  <a:srgbClr val="000000"/>
                </a:solidFill>
                <a:effectLst/>
                <a:latin typeface="Verdana" panose="020B0604030504040204" pitchFamily="34" charset="0"/>
              </a:rPr>
              <a:t>Sleeping Children Around the World</a:t>
            </a:r>
          </a:p>
          <a:p>
            <a:pPr algn="l"/>
            <a:r>
              <a:rPr lang="en-US" b="0" i="0" dirty="0">
                <a:solidFill>
                  <a:srgbClr val="000000"/>
                </a:solidFill>
                <a:effectLst/>
                <a:latin typeface="Verdana" panose="020B0604030504040204" pitchFamily="34" charset="0"/>
              </a:rPr>
              <a:t>The mission of SCAW is to provide bed kits to children in need throughout the developing world. This is carried out through free-will donations and partnerships with volunteers around the globe. A bed kit donation of $35 provides a mat or mattress, pillow, sheet, blanket, mosquito net (if applicable), clothes outfit, towel and school supplies. </a:t>
            </a:r>
            <a:r>
              <a:rPr lang="en-US" b="0" i="0" dirty="0" err="1">
                <a:solidFill>
                  <a:srgbClr val="000000"/>
                </a:solidFill>
                <a:effectLst/>
                <a:latin typeface="Verdana" panose="020B0604030504040204" pitchFamily="34" charset="0"/>
              </a:rPr>
              <a:t>Aktion</a:t>
            </a:r>
            <a:r>
              <a:rPr lang="en-US" b="0" i="0" dirty="0">
                <a:solidFill>
                  <a:srgbClr val="000000"/>
                </a:solidFill>
                <a:effectLst/>
                <a:latin typeface="Verdana" panose="020B0604030504040204" pitchFamily="34" charset="0"/>
              </a:rPr>
              <a:t> Club raises funds to provide bed kits. </a:t>
            </a:r>
          </a:p>
          <a:p>
            <a:pPr algn="l"/>
            <a:endParaRPr lang="en-US" b="0" i="0" dirty="0">
              <a:solidFill>
                <a:srgbClr val="000000"/>
              </a:solidFill>
              <a:effectLst/>
              <a:latin typeface="Verdana" panose="020B0604030504040204" pitchFamily="34" charset="0"/>
            </a:endParaRPr>
          </a:p>
          <a:p>
            <a:pPr algn="l"/>
            <a:r>
              <a:rPr lang="en-US" b="1" i="0" dirty="0">
                <a:solidFill>
                  <a:srgbClr val="000000"/>
                </a:solidFill>
                <a:effectLst/>
                <a:latin typeface="Verdana" panose="020B0604030504040204" pitchFamily="34" charset="0"/>
              </a:rPr>
              <a:t>Trick-or-Treat for UNICEF</a:t>
            </a:r>
          </a:p>
          <a:p>
            <a:r>
              <a:rPr lang="en-US" b="0" i="0" dirty="0">
                <a:solidFill>
                  <a:srgbClr val="3E3E3E"/>
                </a:solidFill>
                <a:effectLst/>
                <a:latin typeface="avenirregular"/>
              </a:rPr>
              <a:t>All money collected by Key Club, </a:t>
            </a:r>
            <a:r>
              <a:rPr lang="en-US" b="0" i="0" dirty="0" err="1">
                <a:solidFill>
                  <a:srgbClr val="3E3E3E"/>
                </a:solidFill>
                <a:effectLst/>
                <a:latin typeface="avenirregular"/>
              </a:rPr>
              <a:t>Aktion</a:t>
            </a:r>
            <a:r>
              <a:rPr lang="en-US" b="0" i="0" dirty="0">
                <a:solidFill>
                  <a:srgbClr val="3E3E3E"/>
                </a:solidFill>
                <a:effectLst/>
                <a:latin typeface="avenirregular"/>
              </a:rPr>
              <a:t> Club, K-Kids or Builders Club members will support The Eliminate Project to help save and protect moms and babies from maternal and neonatal tetanus. Learn more about </a:t>
            </a:r>
            <a:r>
              <a:rPr lang="en-US" b="0" i="0" u="sng" dirty="0">
                <a:solidFill>
                  <a:srgbClr val="003874"/>
                </a:solidFill>
                <a:effectLst/>
                <a:latin typeface="avenirregular"/>
                <a:hlinkClick r:id="rId3"/>
              </a:rPr>
              <a:t>The Eliminate Project.</a:t>
            </a:r>
            <a:endParaRPr lang="en-US" b="0" i="0" u="sng" dirty="0">
              <a:solidFill>
                <a:srgbClr val="003874"/>
              </a:solidFill>
              <a:effectLst/>
              <a:latin typeface="avenirregular"/>
            </a:endParaRPr>
          </a:p>
          <a:p>
            <a:endParaRPr lang="en-US" b="0" i="0" u="sng" dirty="0">
              <a:solidFill>
                <a:srgbClr val="003874"/>
              </a:solidFill>
              <a:effectLst/>
              <a:latin typeface="avenirregular"/>
            </a:endParaRPr>
          </a:p>
          <a:p>
            <a:r>
              <a:rPr lang="en-US" b="1" i="0" u="none" dirty="0">
                <a:solidFill>
                  <a:srgbClr val="003874"/>
                </a:solidFill>
                <a:effectLst/>
                <a:latin typeface="avenirregular"/>
              </a:rPr>
              <a:t>About the Eliminate Project</a:t>
            </a:r>
          </a:p>
          <a:p>
            <a:pPr algn="l"/>
            <a:r>
              <a:rPr lang="en-US" b="0" i="0" dirty="0">
                <a:solidFill>
                  <a:srgbClr val="3E3E3E"/>
                </a:solidFill>
                <a:effectLst/>
                <a:latin typeface="avenirregular"/>
              </a:rPr>
              <a:t>Every 17 minutes, a newborn baby dies from tetanus. That short lifetime is marked by pain — babies suffer an extreme sensitivity to light, sound or contact that prevents even a mother’s touch.</a:t>
            </a:r>
          </a:p>
          <a:p>
            <a:pPr algn="l"/>
            <a:endParaRPr lang="en-US" b="0" i="0" dirty="0">
              <a:solidFill>
                <a:srgbClr val="3E3E3E"/>
              </a:solidFill>
              <a:effectLst/>
              <a:latin typeface="avenirregular"/>
            </a:endParaRPr>
          </a:p>
          <a:p>
            <a:pPr algn="l"/>
            <a:r>
              <a:rPr lang="en-US" b="0" i="0" dirty="0">
                <a:solidFill>
                  <a:srgbClr val="3E3E3E"/>
                </a:solidFill>
                <a:effectLst/>
                <a:latin typeface="avenirregular"/>
              </a:rPr>
              <a:t>But it doesn’t have to be this way. In 2010, the Kiwanis family partnered with UNICEF to eliminate maternal and neonatal tetanus (MNT) through a joint effort called </a:t>
            </a:r>
            <a:r>
              <a:rPr lang="en-US" b="0" i="0" u="sng" dirty="0">
                <a:solidFill>
                  <a:srgbClr val="003874"/>
                </a:solidFill>
                <a:effectLst/>
                <a:latin typeface="avenirregular"/>
                <a:hlinkClick r:id="rId4"/>
              </a:rPr>
              <a:t>The Eliminate Project.</a:t>
            </a:r>
            <a:r>
              <a:rPr lang="en-US" b="0" i="0" dirty="0">
                <a:solidFill>
                  <a:srgbClr val="3E3E3E"/>
                </a:solidFill>
                <a:effectLst/>
                <a:latin typeface="avenirregular"/>
              </a:rPr>
              <a:t> As of July 30, 2019, The Eliminate Project has raised more than US$86 million.</a:t>
            </a:r>
          </a:p>
          <a:p>
            <a:pPr algn="l"/>
            <a:endParaRPr lang="en-US" b="0" i="0" dirty="0">
              <a:solidFill>
                <a:srgbClr val="3E3E3E"/>
              </a:solidFill>
              <a:effectLst/>
              <a:latin typeface="avenirregular"/>
            </a:endParaRPr>
          </a:p>
          <a:p>
            <a:pPr algn="l"/>
            <a:r>
              <a:rPr lang="en-US" b="0" i="0" dirty="0">
                <a:solidFill>
                  <a:srgbClr val="3E3E3E"/>
                </a:solidFill>
                <a:effectLst/>
                <a:latin typeface="avenirregular"/>
              </a:rPr>
              <a:t>Trick-or-Treat for UNICEF is an easy — and fun — way for the Kiwanis family to raise money to protect moms and babies from this deadly disease.</a:t>
            </a:r>
          </a:p>
          <a:p>
            <a:pPr algn="l"/>
            <a:r>
              <a:rPr lang="en-US" b="0" i="0" dirty="0">
                <a:solidFill>
                  <a:srgbClr val="3E3E3E"/>
                </a:solidFill>
                <a:effectLst/>
                <a:latin typeface="avenirregular"/>
              </a:rPr>
              <a:t>Since 2010, we’ve helped eliminate MNT in 26 countries. Every year, 24,000 more babies are born unaffected by tetanus. And millions of mothers have been vaccinated.</a:t>
            </a:r>
          </a:p>
          <a:p>
            <a:pPr algn="l"/>
            <a:endParaRPr lang="en-US" b="0" i="0" dirty="0">
              <a:solidFill>
                <a:srgbClr val="3E3E3E"/>
              </a:solidFill>
              <a:effectLst/>
              <a:latin typeface="avenirregular"/>
            </a:endParaRPr>
          </a:p>
          <a:p>
            <a:pPr algn="l"/>
            <a:r>
              <a:rPr lang="en-US" b="0" i="0" dirty="0">
                <a:solidFill>
                  <a:srgbClr val="3E3E3E"/>
                </a:solidFill>
                <a:effectLst/>
                <a:latin typeface="avenirregular"/>
              </a:rPr>
              <a:t>But the fight is not over. MNT still affects moms and babies in the 13 countries that are hardest to reach.</a:t>
            </a:r>
          </a:p>
          <a:p>
            <a:pPr algn="l"/>
            <a:r>
              <a:rPr lang="en-US" b="0" i="0" dirty="0">
                <a:solidFill>
                  <a:srgbClr val="3E3E3E"/>
                </a:solidFill>
                <a:effectLst/>
                <a:latin typeface="avenirregular"/>
              </a:rPr>
              <a:t>Now, it’s more important than ever. This Halloween, Trick-or-Treat for UNICEF to save and protect lives.</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38</a:t>
            </a:fld>
            <a:endParaRPr lang="en-US"/>
          </a:p>
        </p:txBody>
      </p:sp>
    </p:spTree>
    <p:extLst>
      <p:ext uri="{BB962C8B-B14F-4D97-AF65-F5344CB8AC3E}">
        <p14:creationId xmlns:p14="http://schemas.microsoft.com/office/powerpoint/2010/main" val="4026741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Another great resource available to clubs is the Kiwanis </a:t>
            </a:r>
            <a:r>
              <a:rPr lang="en-US" baseline="0" dirty="0" err="1"/>
              <a:t>Aktion</a:t>
            </a:r>
            <a:r>
              <a:rPr lang="en-US" baseline="0" dirty="0"/>
              <a:t> Club store. Free literature is available here as well as wonderful </a:t>
            </a:r>
            <a:r>
              <a:rPr lang="en-US" baseline="0" dirty="0" err="1"/>
              <a:t>Aktion</a:t>
            </a:r>
            <a:r>
              <a:rPr lang="en-US" baseline="0" dirty="0"/>
              <a:t> Club merchandise which can be purchased to honor club advisors and members. </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39</a:t>
            </a:fld>
            <a:endParaRPr lang="en-US"/>
          </a:p>
        </p:txBody>
      </p:sp>
    </p:spTree>
    <p:extLst>
      <p:ext uri="{BB962C8B-B14F-4D97-AF65-F5344CB8AC3E}">
        <p14:creationId xmlns:p14="http://schemas.microsoft.com/office/powerpoint/2010/main" val="1537392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or more Kiwanis clubs can sponsor an </a:t>
            </a:r>
            <a:r>
              <a:rPr lang="en-US" dirty="0" err="1"/>
              <a:t>Aktion</a:t>
            </a:r>
            <a:r>
              <a:rPr lang="en-US" dirty="0"/>
              <a:t> Club. Often times </a:t>
            </a:r>
            <a:r>
              <a:rPr lang="en-US" dirty="0" err="1"/>
              <a:t>Aktion</a:t>
            </a:r>
            <a:r>
              <a:rPr lang="en-US" dirty="0"/>
              <a:t> Clubs are sponsored in partner with an organization that serves adults with disabilities. </a:t>
            </a:r>
          </a:p>
        </p:txBody>
      </p:sp>
      <p:sp>
        <p:nvSpPr>
          <p:cNvPr id="4" name="Slide Number Placeholder 3"/>
          <p:cNvSpPr>
            <a:spLocks noGrp="1"/>
          </p:cNvSpPr>
          <p:nvPr>
            <p:ph type="sldNum" sz="quarter" idx="5"/>
          </p:nvPr>
        </p:nvSpPr>
        <p:spPr/>
        <p:txBody>
          <a:bodyPr/>
          <a:lstStyle/>
          <a:p>
            <a:fld id="{25748AC2-FD3A-49A3-AF02-1B8FEE323C30}" type="slidenum">
              <a:rPr lang="en-US" smtClean="0"/>
              <a:t>40</a:t>
            </a:fld>
            <a:endParaRPr lang="en-US"/>
          </a:p>
        </p:txBody>
      </p:sp>
    </p:spTree>
    <p:extLst>
      <p:ext uri="{BB962C8B-B14F-4D97-AF65-F5344CB8AC3E}">
        <p14:creationId xmlns:p14="http://schemas.microsoft.com/office/powerpoint/2010/main" val="13512096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information on the slide. </a:t>
            </a:r>
          </a:p>
        </p:txBody>
      </p:sp>
      <p:sp>
        <p:nvSpPr>
          <p:cNvPr id="4" name="Slide Number Placeholder 3"/>
          <p:cNvSpPr>
            <a:spLocks noGrp="1"/>
          </p:cNvSpPr>
          <p:nvPr>
            <p:ph type="sldNum" sz="quarter" idx="5"/>
          </p:nvPr>
        </p:nvSpPr>
        <p:spPr/>
        <p:txBody>
          <a:bodyPr/>
          <a:lstStyle/>
          <a:p>
            <a:fld id="{25748AC2-FD3A-49A3-AF02-1B8FEE323C30}" type="slidenum">
              <a:rPr lang="en-US" smtClean="0"/>
              <a:t>41</a:t>
            </a:fld>
            <a:endParaRPr lang="en-US"/>
          </a:p>
        </p:txBody>
      </p:sp>
    </p:spTree>
    <p:extLst>
      <p:ext uri="{BB962C8B-B14F-4D97-AF65-F5344CB8AC3E}">
        <p14:creationId xmlns:p14="http://schemas.microsoft.com/office/powerpoint/2010/main" val="450505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b="1" baseline="0" dirty="0"/>
              <a:t>The next generation of community leaders </a:t>
            </a:r>
          </a:p>
          <a:p>
            <a:endParaRPr lang="en-US" b="1" baseline="0" dirty="0"/>
          </a:p>
          <a:p>
            <a:r>
              <a:rPr lang="en-US" baseline="0" dirty="0"/>
              <a:t>Members of Circle K International (CKI) develop as leaders, make life-long friends and improve their world through service. The decision-making , problem-solving and team-building </a:t>
            </a:r>
            <a:r>
              <a:rPr lang="en-US" baseline="0" dirty="0" err="1"/>
              <a:t>sklls</a:t>
            </a:r>
            <a:r>
              <a:rPr lang="en-US" baseline="0" dirty="0"/>
              <a:t> they learn while serving others are directly transferable to the jobs they will seek upon graduation. Dedication to community service is hallmark of CKI. Their CKI annual convention is centered around a large scale service project that makes a positive impact on the host city. </a:t>
            </a:r>
          </a:p>
          <a:p>
            <a:endParaRPr lang="en-US" baseline="0" dirty="0"/>
          </a:p>
          <a:p>
            <a:endParaRPr lang="en-US" baseline="0" dirty="0"/>
          </a:p>
          <a:p>
            <a:endParaRPr lang="en-US" baseline="0" dirty="0"/>
          </a:p>
          <a:p>
            <a:endParaRPr lang="en-US" baseline="0" dirty="0"/>
          </a:p>
        </p:txBody>
      </p:sp>
      <p:sp>
        <p:nvSpPr>
          <p:cNvPr id="23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0B594F8-A832-48C0-9A88-2500FD00200E}" type="slidenum">
              <a:rPr lang="en-US" smtClean="0"/>
              <a:pPr>
                <a:defRPr/>
              </a:pPr>
              <a:t>4</a:t>
            </a:fld>
            <a:endParaRPr lang="en-US" dirty="0"/>
          </a:p>
        </p:txBody>
      </p:sp>
    </p:spTree>
    <p:extLst>
      <p:ext uri="{BB962C8B-B14F-4D97-AF65-F5344CB8AC3E}">
        <p14:creationId xmlns:p14="http://schemas.microsoft.com/office/powerpoint/2010/main" val="15469814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information from the slide.</a:t>
            </a:r>
          </a:p>
        </p:txBody>
      </p:sp>
      <p:sp>
        <p:nvSpPr>
          <p:cNvPr id="4" name="Slide Number Placeholder 3"/>
          <p:cNvSpPr>
            <a:spLocks noGrp="1"/>
          </p:cNvSpPr>
          <p:nvPr>
            <p:ph type="sldNum" sz="quarter" idx="5"/>
          </p:nvPr>
        </p:nvSpPr>
        <p:spPr/>
        <p:txBody>
          <a:bodyPr/>
          <a:lstStyle/>
          <a:p>
            <a:fld id="{25748AC2-FD3A-49A3-AF02-1B8FEE323C30}" type="slidenum">
              <a:rPr lang="en-US" smtClean="0"/>
              <a:t>42</a:t>
            </a:fld>
            <a:endParaRPr lang="en-US"/>
          </a:p>
        </p:txBody>
      </p:sp>
    </p:spTree>
    <p:extLst>
      <p:ext uri="{BB962C8B-B14F-4D97-AF65-F5344CB8AC3E}">
        <p14:creationId xmlns:p14="http://schemas.microsoft.com/office/powerpoint/2010/main" val="7694936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information from the slide.</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43</a:t>
            </a:fld>
            <a:endParaRPr lang="en-US"/>
          </a:p>
        </p:txBody>
      </p:sp>
    </p:spTree>
    <p:extLst>
      <p:ext uri="{BB962C8B-B14F-4D97-AF65-F5344CB8AC3E}">
        <p14:creationId xmlns:p14="http://schemas.microsoft.com/office/powerpoint/2010/main" val="150044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information from the slide.</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44</a:t>
            </a:fld>
            <a:endParaRPr lang="en-US"/>
          </a:p>
        </p:txBody>
      </p:sp>
    </p:spTree>
    <p:extLst>
      <p:ext uri="{BB962C8B-B14F-4D97-AF65-F5344CB8AC3E}">
        <p14:creationId xmlns:p14="http://schemas.microsoft.com/office/powerpoint/2010/main" val="12657381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about how to charter an </a:t>
            </a:r>
            <a:r>
              <a:rPr lang="en-US" dirty="0" err="1"/>
              <a:t>Aktion</a:t>
            </a:r>
            <a:r>
              <a:rPr lang="en-US" dirty="0"/>
              <a:t> Club is available on the </a:t>
            </a:r>
            <a:r>
              <a:rPr lang="en-US" dirty="0" err="1"/>
              <a:t>Aktion</a:t>
            </a:r>
            <a:r>
              <a:rPr lang="en-US" dirty="0"/>
              <a:t> Club website. </a:t>
            </a:r>
            <a:r>
              <a:rPr lang="en-US" dirty="0" err="1"/>
              <a:t>Aktion</a:t>
            </a:r>
            <a:r>
              <a:rPr lang="en-US" dirty="0"/>
              <a:t> Club’s can be chartered online. </a:t>
            </a:r>
          </a:p>
        </p:txBody>
      </p:sp>
      <p:sp>
        <p:nvSpPr>
          <p:cNvPr id="4" name="Slide Number Placeholder 3"/>
          <p:cNvSpPr>
            <a:spLocks noGrp="1"/>
          </p:cNvSpPr>
          <p:nvPr>
            <p:ph type="sldNum" sz="quarter" idx="5"/>
          </p:nvPr>
        </p:nvSpPr>
        <p:spPr/>
        <p:txBody>
          <a:bodyPr/>
          <a:lstStyle/>
          <a:p>
            <a:fld id="{25748AC2-FD3A-49A3-AF02-1B8FEE323C30}" type="slidenum">
              <a:rPr lang="en-US" smtClean="0"/>
              <a:t>45</a:t>
            </a:fld>
            <a:endParaRPr lang="en-US"/>
          </a:p>
        </p:txBody>
      </p:sp>
    </p:spTree>
    <p:extLst>
      <p:ext uri="{BB962C8B-B14F-4D97-AF65-F5344CB8AC3E}">
        <p14:creationId xmlns:p14="http://schemas.microsoft.com/office/powerpoint/2010/main" val="20764159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If you have questions please email aktionclub@kiwanis.org. </a:t>
            </a:r>
          </a:p>
          <a:p>
            <a:endParaRPr lang="en-US"/>
          </a:p>
          <a:p>
            <a:endParaRPr lang="en-US"/>
          </a:p>
        </p:txBody>
      </p:sp>
      <p:sp>
        <p:nvSpPr>
          <p:cNvPr id="4" name="Slide Number Placeholder 3"/>
          <p:cNvSpPr>
            <a:spLocks noGrp="1"/>
          </p:cNvSpPr>
          <p:nvPr>
            <p:ph type="sldNum" sz="quarter" idx="5"/>
          </p:nvPr>
        </p:nvSpPr>
        <p:spPr/>
        <p:txBody>
          <a:bodyPr/>
          <a:lstStyle/>
          <a:p>
            <a:fld id="{25748AC2-FD3A-49A3-AF02-1B8FEE323C30}" type="slidenum">
              <a:rPr lang="en-US" smtClean="0"/>
              <a:t>46</a:t>
            </a:fld>
            <a:endParaRPr lang="en-US"/>
          </a:p>
        </p:txBody>
      </p:sp>
    </p:spTree>
    <p:extLst>
      <p:ext uri="{BB962C8B-B14F-4D97-AF65-F5344CB8AC3E}">
        <p14:creationId xmlns:p14="http://schemas.microsoft.com/office/powerpoint/2010/main" val="3818631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Aktion</a:t>
            </a:r>
            <a:r>
              <a:rPr lang="en-US" dirty="0"/>
              <a:t> Club’s mission is to: </a:t>
            </a:r>
          </a:p>
          <a:p>
            <a:endParaRPr lang="en-US" dirty="0"/>
          </a:p>
          <a:p>
            <a:pPr lvl="2">
              <a:buFontTx/>
              <a:buChar char="•"/>
            </a:pPr>
            <a:r>
              <a:rPr lang="en-US" sz="1200" dirty="0">
                <a:solidFill>
                  <a:schemeClr val="tx1"/>
                </a:solidFill>
                <a:latin typeface="Palatino"/>
              </a:rPr>
              <a:t>Develop initiative and leadership. </a:t>
            </a:r>
          </a:p>
          <a:p>
            <a:pPr lvl="2">
              <a:buFontTx/>
              <a:buChar char="•"/>
            </a:pPr>
            <a:r>
              <a:rPr lang="en-US" sz="1200" dirty="0">
                <a:solidFill>
                  <a:schemeClr val="tx1"/>
                </a:solidFill>
                <a:latin typeface="Palatino"/>
              </a:rPr>
              <a:t>Serve the community. </a:t>
            </a:r>
          </a:p>
          <a:p>
            <a:pPr lvl="2">
              <a:buFontTx/>
              <a:buChar char="•"/>
            </a:pPr>
            <a:r>
              <a:rPr lang="en-US" sz="1200" dirty="0">
                <a:solidFill>
                  <a:schemeClr val="tx1"/>
                </a:solidFill>
                <a:latin typeface="Palatino"/>
              </a:rPr>
              <a:t>Be an integral part of society. </a:t>
            </a:r>
          </a:p>
          <a:p>
            <a:pPr lvl="2">
              <a:buFontTx/>
              <a:buChar char="•"/>
            </a:pPr>
            <a:r>
              <a:rPr lang="en-US" sz="1200" dirty="0">
                <a:solidFill>
                  <a:schemeClr val="tx1"/>
                </a:solidFill>
                <a:latin typeface="Palatino"/>
              </a:rPr>
              <a:t>Demonstrate the dignity and value of citizens living with disabilities.</a:t>
            </a:r>
            <a:endParaRPr lang="en-US" sz="1200" dirty="0">
              <a:solidFill>
                <a:schemeClr val="tx1"/>
              </a:solidFill>
            </a:endParaRP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5</a:t>
            </a:fld>
            <a:endParaRPr lang="en-US"/>
          </a:p>
        </p:txBody>
      </p:sp>
    </p:spTree>
    <p:extLst>
      <p:ext uri="{BB962C8B-B14F-4D97-AF65-F5344CB8AC3E}">
        <p14:creationId xmlns:p14="http://schemas.microsoft.com/office/powerpoint/2010/main" val="3689502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Aktion</a:t>
            </a:r>
            <a:r>
              <a:rPr lang="en-US" dirty="0"/>
              <a:t> Club’s Vision: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tx1"/>
                </a:solidFill>
                <a:effectLst/>
                <a:uLnTx/>
                <a:uFillTx/>
                <a:latin typeface="Palatino"/>
                <a:ea typeface="+mn-ea"/>
                <a:cs typeface="+mn-cs"/>
              </a:rPr>
              <a:t>To develop competent, capable, caring leaders through the vehicle of service.</a:t>
            </a:r>
            <a:endParaRPr kumimoji="0" lang="en-US" sz="1200" b="0" i="0" u="none" strike="noStrike" kern="1200" cap="none" spc="0" normalizeH="0" baseline="0" noProof="0" dirty="0">
              <a:ln>
                <a:noFill/>
              </a:ln>
              <a:solidFill>
                <a:schemeClr val="tx1"/>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6</a:t>
            </a:fld>
            <a:endParaRPr lang="en-US"/>
          </a:p>
        </p:txBody>
      </p:sp>
    </p:spTree>
    <p:extLst>
      <p:ext uri="{BB962C8B-B14F-4D97-AF65-F5344CB8AC3E}">
        <p14:creationId xmlns:p14="http://schemas.microsoft.com/office/powerpoint/2010/main" val="3865048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Core Values of </a:t>
            </a:r>
            <a:r>
              <a:rPr lang="en-US" dirty="0" err="1"/>
              <a:t>Aktion</a:t>
            </a:r>
            <a:r>
              <a:rPr lang="en-US" dirty="0"/>
              <a:t> Club: </a:t>
            </a:r>
          </a:p>
          <a:p>
            <a:endParaRPr lang="en-US" dirty="0"/>
          </a:p>
          <a:p>
            <a:pPr marL="822960" marR="0" lvl="2" indent="-228600" algn="l" defTabSz="914400" rtl="0" eaLnBrk="1" fontAlgn="auto" latinLnBrk="0" hangingPunct="1">
              <a:lnSpc>
                <a:spcPct val="100000"/>
              </a:lnSpc>
              <a:spcBef>
                <a:spcPct val="20000"/>
              </a:spcBef>
              <a:spcAft>
                <a:spcPts val="0"/>
              </a:spcAft>
              <a:buClr>
                <a:schemeClr val="accent3"/>
              </a:buClr>
              <a:buSzPct val="75000"/>
              <a:buFontTx/>
              <a:buChar char="•"/>
              <a:tabLst/>
              <a:defRPr/>
            </a:pPr>
            <a:r>
              <a:rPr lang="en-US" sz="2000" b="1" dirty="0">
                <a:latin typeface="Palatino"/>
              </a:rPr>
              <a:t>Character Building</a:t>
            </a:r>
          </a:p>
          <a:p>
            <a:pPr marL="1280160" lvl="3" indent="-228600">
              <a:spcBef>
                <a:spcPct val="20000"/>
              </a:spcBef>
              <a:buClr>
                <a:schemeClr val="accent3"/>
              </a:buClr>
              <a:buSzPct val="75000"/>
              <a:buFontTx/>
              <a:buChar char="•"/>
              <a:defRPr/>
            </a:pPr>
            <a:r>
              <a:rPr lang="en-US" sz="2000" dirty="0">
                <a:latin typeface="Palatino"/>
              </a:rPr>
              <a:t>The ability to do the right think even when it might be the unpopular choice.</a:t>
            </a:r>
          </a:p>
          <a:p>
            <a:pPr marL="822960" marR="0" lvl="2" indent="-228600" algn="l" defTabSz="914400" rtl="0" eaLnBrk="1" fontAlgn="auto" latinLnBrk="0" hangingPunct="1">
              <a:lnSpc>
                <a:spcPct val="100000"/>
              </a:lnSpc>
              <a:spcBef>
                <a:spcPct val="20000"/>
              </a:spcBef>
              <a:spcAft>
                <a:spcPts val="0"/>
              </a:spcAft>
              <a:buClr>
                <a:schemeClr val="accent3"/>
              </a:buClr>
              <a:buSzPct val="75000"/>
              <a:buFontTx/>
              <a:buChar char="•"/>
              <a:tabLst/>
              <a:defRPr/>
            </a:pPr>
            <a:r>
              <a:rPr lang="en-US" sz="2000" b="1" dirty="0">
                <a:latin typeface="Palatino"/>
              </a:rPr>
              <a:t>Leadership</a:t>
            </a:r>
          </a:p>
          <a:p>
            <a:pPr marL="1280160" lvl="3" indent="-228600">
              <a:spcBef>
                <a:spcPct val="20000"/>
              </a:spcBef>
              <a:buClr>
                <a:schemeClr val="accent3"/>
              </a:buClr>
              <a:buSzPct val="75000"/>
              <a:buFontTx/>
              <a:buChar char="•"/>
              <a:defRPr/>
            </a:pPr>
            <a:r>
              <a:rPr lang="en-US" sz="2000" dirty="0">
                <a:latin typeface="Palatino"/>
              </a:rPr>
              <a:t>The ability to listen, communicate, serve and guide others.</a:t>
            </a:r>
          </a:p>
          <a:p>
            <a:pPr marL="822960" marR="0" lvl="2" indent="-228600" algn="l" defTabSz="914400" rtl="0" eaLnBrk="1" fontAlgn="auto" latinLnBrk="0" hangingPunct="1">
              <a:lnSpc>
                <a:spcPct val="100000"/>
              </a:lnSpc>
              <a:spcBef>
                <a:spcPct val="20000"/>
              </a:spcBef>
              <a:spcAft>
                <a:spcPts val="0"/>
              </a:spcAft>
              <a:buClr>
                <a:schemeClr val="accent3"/>
              </a:buClr>
              <a:buSzPct val="75000"/>
              <a:buFontTx/>
              <a:buChar char="•"/>
              <a:tabLst/>
              <a:defRPr/>
            </a:pPr>
            <a:r>
              <a:rPr lang="en-US" sz="2000" b="1" dirty="0">
                <a:latin typeface="Palatino"/>
              </a:rPr>
              <a:t>Inclusiveness</a:t>
            </a:r>
          </a:p>
          <a:p>
            <a:pPr marL="1280160" lvl="3" indent="-228600">
              <a:spcBef>
                <a:spcPct val="20000"/>
              </a:spcBef>
              <a:buClr>
                <a:schemeClr val="accent3"/>
              </a:buClr>
              <a:buSzPct val="75000"/>
              <a:buFontTx/>
              <a:buChar char="•"/>
              <a:defRPr/>
            </a:pPr>
            <a:r>
              <a:rPr lang="en-US" sz="2000" dirty="0">
                <a:latin typeface="Palatino"/>
              </a:rPr>
              <a:t>Accepting and welcoming differences in other people.</a:t>
            </a:r>
          </a:p>
          <a:p>
            <a:pPr marL="822960" marR="0" lvl="2" indent="-228600" algn="l" defTabSz="914400" rtl="0" eaLnBrk="1" fontAlgn="auto" latinLnBrk="0" hangingPunct="1">
              <a:lnSpc>
                <a:spcPct val="100000"/>
              </a:lnSpc>
              <a:spcBef>
                <a:spcPct val="20000"/>
              </a:spcBef>
              <a:spcAft>
                <a:spcPts val="0"/>
              </a:spcAft>
              <a:buClr>
                <a:schemeClr val="accent3"/>
              </a:buClr>
              <a:buSzPct val="75000"/>
              <a:buFontTx/>
              <a:buChar char="•"/>
              <a:tabLst/>
              <a:defRPr/>
            </a:pPr>
            <a:r>
              <a:rPr lang="en-US" sz="2000" b="1" dirty="0">
                <a:latin typeface="Palatino"/>
              </a:rPr>
              <a:t>Caring</a:t>
            </a:r>
          </a:p>
          <a:p>
            <a:pPr marL="1280160" lvl="3" indent="-228600">
              <a:spcBef>
                <a:spcPct val="20000"/>
              </a:spcBef>
              <a:buClr>
                <a:schemeClr val="accent3"/>
              </a:buClr>
              <a:buSzPct val="75000"/>
              <a:buFontTx/>
              <a:buChar char="•"/>
              <a:defRPr/>
            </a:pPr>
            <a:r>
              <a:rPr lang="en-US" sz="2000" dirty="0">
                <a:latin typeface="Palatino"/>
              </a:rPr>
              <a:t>The act of being concerned about or interested in other people or situations.</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7</a:t>
            </a:fld>
            <a:endParaRPr lang="en-US"/>
          </a:p>
        </p:txBody>
      </p:sp>
    </p:spTree>
    <p:extLst>
      <p:ext uri="{BB962C8B-B14F-4D97-AF65-F5344CB8AC3E}">
        <p14:creationId xmlns:p14="http://schemas.microsoft.com/office/powerpoint/2010/main" val="1781923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history of </a:t>
            </a:r>
            <a:r>
              <a:rPr lang="en-US" dirty="0" err="1"/>
              <a:t>Aktion</a:t>
            </a:r>
            <a:r>
              <a:rPr lang="en-US" dirty="0"/>
              <a:t> Club: </a:t>
            </a:r>
          </a:p>
          <a:p>
            <a:endParaRPr lang="en-US" dirty="0"/>
          </a:p>
          <a:p>
            <a:pPr marL="342900" lvl="1" indent="-342900">
              <a:buFont typeface="Arial" panose="020B0604020202020204" pitchFamily="34" charset="0"/>
              <a:buChar char="•"/>
            </a:pPr>
            <a:r>
              <a:rPr lang="en-US" sz="1200" dirty="0">
                <a:latin typeface="Palatino"/>
                <a:cs typeface="Times New Roman" pitchFamily="18" charset="0"/>
              </a:rPr>
              <a:t>Organized in 1987 in Florida</a:t>
            </a:r>
          </a:p>
          <a:p>
            <a:pPr marL="342900" lvl="1" indent="-342900">
              <a:buFont typeface="Arial" panose="020B0604020202020204" pitchFamily="34" charset="0"/>
              <a:buChar char="•"/>
            </a:pPr>
            <a:r>
              <a:rPr lang="en-US" sz="1200" dirty="0">
                <a:latin typeface="Palatino"/>
                <a:cs typeface="Times New Roman" pitchFamily="18" charset="0"/>
              </a:rPr>
              <a:t>Official program of Kiwanis International on October 1, 2000 – (Clubs chartered, pay club fees, receive liability ins)</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8</a:t>
            </a:fld>
            <a:endParaRPr lang="en-US"/>
          </a:p>
        </p:txBody>
      </p:sp>
    </p:spTree>
    <p:extLst>
      <p:ext uri="{BB962C8B-B14F-4D97-AF65-F5344CB8AC3E}">
        <p14:creationId xmlns:p14="http://schemas.microsoft.com/office/powerpoint/2010/main" val="130258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Read slide to not </a:t>
            </a:r>
            <a:r>
              <a:rPr lang="en-US" dirty="0" err="1"/>
              <a:t>Aktion</a:t>
            </a:r>
            <a:r>
              <a:rPr lang="en-US" dirty="0"/>
              <a:t> Club stats.</a:t>
            </a:r>
          </a:p>
          <a:p>
            <a:endParaRPr lang="en-US" dirty="0"/>
          </a:p>
        </p:txBody>
      </p:sp>
      <p:sp>
        <p:nvSpPr>
          <p:cNvPr id="4" name="Slide Number Placeholder 3"/>
          <p:cNvSpPr>
            <a:spLocks noGrp="1"/>
          </p:cNvSpPr>
          <p:nvPr>
            <p:ph type="sldNum" sz="quarter" idx="5"/>
          </p:nvPr>
        </p:nvSpPr>
        <p:spPr/>
        <p:txBody>
          <a:bodyPr/>
          <a:lstStyle/>
          <a:p>
            <a:fld id="{25748AC2-FD3A-49A3-AF02-1B8FEE323C30}" type="slidenum">
              <a:rPr lang="en-US" smtClean="0"/>
              <a:t>9</a:t>
            </a:fld>
            <a:endParaRPr lang="en-US"/>
          </a:p>
        </p:txBody>
      </p:sp>
    </p:spTree>
    <p:extLst>
      <p:ext uri="{BB962C8B-B14F-4D97-AF65-F5344CB8AC3E}">
        <p14:creationId xmlns:p14="http://schemas.microsoft.com/office/powerpoint/2010/main" val="17843147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Blue">
    <p:bg>
      <p:bgPr>
        <a:solidFill>
          <a:schemeClr val="accent1"/>
        </a:solidFill>
        <a:effectLst/>
      </p:bgPr>
    </p:bg>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E5CFCFF-E326-954C-B016-70159E0BACE5}"/>
              </a:ext>
            </a:extLst>
          </p:cNvPr>
          <p:cNvSpPr/>
          <p:nvPr userDrawn="1"/>
        </p:nvSpPr>
        <p:spPr>
          <a:xfrm>
            <a:off x="-269824" y="4480764"/>
            <a:ext cx="16249339" cy="175976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DA51F8-BACA-F246-B174-6304D70BE62A}"/>
              </a:ext>
            </a:extLst>
          </p:cNvPr>
          <p:cNvSpPr/>
          <p:nvPr userDrawn="1"/>
        </p:nvSpPr>
        <p:spPr>
          <a:xfrm>
            <a:off x="-269823" y="6086316"/>
            <a:ext cx="12846571" cy="771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1524000" y="892359"/>
            <a:ext cx="9144000" cy="2387600"/>
          </a:xfrm>
        </p:spPr>
        <p:txBody>
          <a:bodyPr anchor="b">
            <a:noAutofit/>
          </a:bodyPr>
          <a:lstStyle>
            <a:lvl1pPr algn="ctr">
              <a:defRPr sz="6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1524000" y="3372034"/>
            <a:ext cx="9144000" cy="807123"/>
          </a:xfrm>
        </p:spPr>
        <p:txBody>
          <a:bodyP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0B9BFD48-2B18-1D4B-87D9-E242BA48773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21761" y="5469026"/>
            <a:ext cx="3163061" cy="720365"/>
          </a:xfrm>
          <a:prstGeom prst="rect">
            <a:avLst/>
          </a:prstGeom>
        </p:spPr>
      </p:pic>
    </p:spTree>
    <p:extLst>
      <p:ext uri="{BB962C8B-B14F-4D97-AF65-F5344CB8AC3E}">
        <p14:creationId xmlns:p14="http://schemas.microsoft.com/office/powerpoint/2010/main" val="70407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lai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38F0ADA-7C22-DB43-8625-43FBFE8F84DE}"/>
              </a:ext>
            </a:extLst>
          </p:cNvPr>
          <p:cNvSpPr>
            <a:spLocks noGrp="1"/>
          </p:cNvSpPr>
          <p:nvPr>
            <p:ph type="title"/>
          </p:nvPr>
        </p:nvSpPr>
        <p:spPr>
          <a:xfrm>
            <a:off x="873239" y="944829"/>
            <a:ext cx="10445524" cy="970712"/>
          </a:xfrm>
        </p:spPr>
        <p:txBody>
          <a:bodyPr>
            <a:noAutofit/>
          </a:bodyPr>
          <a:lstStyle>
            <a:lvl1pPr>
              <a:defRPr sz="4000"/>
            </a:lvl1pPr>
          </a:lstStyle>
          <a:p>
            <a:r>
              <a:rPr lang="en-US" dirty="0"/>
              <a:t>Click to edit Master title style</a:t>
            </a:r>
          </a:p>
        </p:txBody>
      </p:sp>
      <p:sp>
        <p:nvSpPr>
          <p:cNvPr id="13" name="Content Placeholder 2">
            <a:extLst>
              <a:ext uri="{FF2B5EF4-FFF2-40B4-BE49-F238E27FC236}">
                <a16:creationId xmlns:a16="http://schemas.microsoft.com/office/drawing/2014/main" id="{531504C2-032D-0F41-B61B-F22BF3F22C9E}"/>
              </a:ext>
            </a:extLst>
          </p:cNvPr>
          <p:cNvSpPr>
            <a:spLocks noGrp="1"/>
          </p:cNvSpPr>
          <p:nvPr>
            <p:ph sz="half" idx="1"/>
          </p:nvPr>
        </p:nvSpPr>
        <p:spPr>
          <a:xfrm>
            <a:off x="873238" y="2050478"/>
            <a:ext cx="4992913" cy="40355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BED18612-F21B-5F43-9A04-44B4E0D3DADA}"/>
              </a:ext>
            </a:extLst>
          </p:cNvPr>
          <p:cNvSpPr>
            <a:spLocks noGrp="1"/>
          </p:cNvSpPr>
          <p:nvPr>
            <p:ph sz="half" idx="10"/>
          </p:nvPr>
        </p:nvSpPr>
        <p:spPr>
          <a:xfrm>
            <a:off x="6325850" y="2050478"/>
            <a:ext cx="4992912" cy="4035529"/>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0447142A-DADF-F944-819F-3E5D25E30F82}"/>
              </a:ext>
            </a:extLst>
          </p:cNvPr>
          <p:cNvSpPr/>
          <p:nvPr userDrawn="1"/>
        </p:nvSpPr>
        <p:spPr>
          <a:xfrm>
            <a:off x="0" y="0"/>
            <a:ext cx="12192000" cy="449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276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lumn Plai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EB962A72-8CBC-4349-A2E0-F8A802D4FDB4}"/>
              </a:ext>
            </a:extLst>
          </p:cNvPr>
          <p:cNvSpPr/>
          <p:nvPr userDrawn="1"/>
        </p:nvSpPr>
        <p:spPr>
          <a:xfrm>
            <a:off x="8113488" y="3485612"/>
            <a:ext cx="3234117" cy="25254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323E90C-151D-5449-86D6-F3D2BCF99710}"/>
              </a:ext>
            </a:extLst>
          </p:cNvPr>
          <p:cNvSpPr/>
          <p:nvPr userDrawn="1"/>
        </p:nvSpPr>
        <p:spPr>
          <a:xfrm>
            <a:off x="4485868" y="3485612"/>
            <a:ext cx="3234117" cy="2525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C7BAF1D-8C39-AD40-A182-54D3778F21A4}"/>
              </a:ext>
            </a:extLst>
          </p:cNvPr>
          <p:cNvSpPr/>
          <p:nvPr userDrawn="1"/>
        </p:nvSpPr>
        <p:spPr>
          <a:xfrm>
            <a:off x="873238" y="3485612"/>
            <a:ext cx="3234117" cy="25254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2">
            <a:extLst>
              <a:ext uri="{FF2B5EF4-FFF2-40B4-BE49-F238E27FC236}">
                <a16:creationId xmlns:a16="http://schemas.microsoft.com/office/drawing/2014/main" id="{4959E3CC-5412-244E-88EA-59CC538EC47C}"/>
              </a:ext>
            </a:extLst>
          </p:cNvPr>
          <p:cNvSpPr>
            <a:spLocks noGrp="1"/>
          </p:cNvSpPr>
          <p:nvPr>
            <p:ph type="pic" sz="quarter" idx="14"/>
          </p:nvPr>
        </p:nvSpPr>
        <p:spPr>
          <a:xfrm>
            <a:off x="4493260" y="1718307"/>
            <a:ext cx="3205480" cy="1743122"/>
          </a:xfrm>
          <a:prstGeom prst="rect">
            <a:avLst/>
          </a:prstGeom>
        </p:spPr>
        <p:txBody>
          <a:bodyPr>
            <a:normAutofit/>
          </a:bodyPr>
          <a:lstStyle>
            <a:lvl1pPr marL="0" indent="0" algn="ctr">
              <a:buNone/>
              <a:defRPr sz="1800">
                <a:solidFill>
                  <a:schemeClr val="tx1"/>
                </a:solidFill>
              </a:defRPr>
            </a:lvl1pPr>
          </a:lstStyle>
          <a:p>
            <a:endParaRPr lang="en-US"/>
          </a:p>
        </p:txBody>
      </p:sp>
      <p:sp>
        <p:nvSpPr>
          <p:cNvPr id="8" name="Picture Placeholder 12">
            <a:extLst>
              <a:ext uri="{FF2B5EF4-FFF2-40B4-BE49-F238E27FC236}">
                <a16:creationId xmlns:a16="http://schemas.microsoft.com/office/drawing/2014/main" id="{2222B8C1-AA69-4B49-A1A9-A7127BDFD149}"/>
              </a:ext>
            </a:extLst>
          </p:cNvPr>
          <p:cNvSpPr>
            <a:spLocks noGrp="1"/>
          </p:cNvSpPr>
          <p:nvPr>
            <p:ph type="pic" sz="quarter" idx="20"/>
          </p:nvPr>
        </p:nvSpPr>
        <p:spPr>
          <a:xfrm>
            <a:off x="873238" y="1718307"/>
            <a:ext cx="3205480" cy="1743122"/>
          </a:xfrm>
          <a:prstGeom prst="rect">
            <a:avLst/>
          </a:prstGeom>
        </p:spPr>
        <p:txBody>
          <a:bodyPr>
            <a:normAutofit/>
          </a:bodyPr>
          <a:lstStyle>
            <a:lvl1pPr marL="0" indent="0" algn="ctr">
              <a:buNone/>
              <a:defRPr sz="1800">
                <a:solidFill>
                  <a:schemeClr val="tx1"/>
                </a:solidFill>
              </a:defRPr>
            </a:lvl1pPr>
          </a:lstStyle>
          <a:p>
            <a:endParaRPr lang="en-US" dirty="0"/>
          </a:p>
        </p:txBody>
      </p:sp>
      <p:sp>
        <p:nvSpPr>
          <p:cNvPr id="9" name="Picture Placeholder 12">
            <a:extLst>
              <a:ext uri="{FF2B5EF4-FFF2-40B4-BE49-F238E27FC236}">
                <a16:creationId xmlns:a16="http://schemas.microsoft.com/office/drawing/2014/main" id="{4CCA7A55-9FB7-C54A-B864-79564FF2356B}"/>
              </a:ext>
            </a:extLst>
          </p:cNvPr>
          <p:cNvSpPr>
            <a:spLocks noGrp="1"/>
          </p:cNvSpPr>
          <p:nvPr>
            <p:ph type="pic" sz="quarter" idx="21"/>
          </p:nvPr>
        </p:nvSpPr>
        <p:spPr>
          <a:xfrm>
            <a:off x="8110742" y="1718307"/>
            <a:ext cx="3205480" cy="1743122"/>
          </a:xfrm>
          <a:prstGeom prst="rect">
            <a:avLst/>
          </a:prstGeom>
        </p:spPr>
        <p:txBody>
          <a:bodyPr>
            <a:normAutofit/>
          </a:bodyPr>
          <a:lstStyle>
            <a:lvl1pPr marL="0" indent="0" algn="ctr">
              <a:buNone/>
              <a:defRPr sz="1800">
                <a:solidFill>
                  <a:schemeClr val="tx1"/>
                </a:solidFill>
              </a:defRPr>
            </a:lvl1pPr>
          </a:lstStyle>
          <a:p>
            <a:endParaRPr lang="en-US" dirty="0"/>
          </a:p>
        </p:txBody>
      </p:sp>
      <p:sp>
        <p:nvSpPr>
          <p:cNvPr id="16" name="Title 1">
            <a:extLst>
              <a:ext uri="{FF2B5EF4-FFF2-40B4-BE49-F238E27FC236}">
                <a16:creationId xmlns:a16="http://schemas.microsoft.com/office/drawing/2014/main" id="{87134E4A-4C8F-7C4D-8EEC-80EA4A537103}"/>
              </a:ext>
            </a:extLst>
          </p:cNvPr>
          <p:cNvSpPr>
            <a:spLocks noGrp="1"/>
          </p:cNvSpPr>
          <p:nvPr>
            <p:ph type="title"/>
          </p:nvPr>
        </p:nvSpPr>
        <p:spPr>
          <a:xfrm>
            <a:off x="864296" y="719976"/>
            <a:ext cx="10451925" cy="970712"/>
          </a:xfrm>
        </p:spPr>
        <p:txBody>
          <a:bodyPr>
            <a:noAutofit/>
          </a:bodyPr>
          <a:lstStyle>
            <a:lvl1pPr>
              <a:defRPr sz="4000">
                <a:solidFill>
                  <a:schemeClr val="accent2"/>
                </a:solidFill>
              </a:defRPr>
            </a:lvl1pPr>
          </a:lstStyle>
          <a:p>
            <a:r>
              <a:rPr lang="en-US" dirty="0"/>
              <a:t>Click to edit Master title style</a:t>
            </a:r>
          </a:p>
        </p:txBody>
      </p:sp>
      <p:sp>
        <p:nvSpPr>
          <p:cNvPr id="20" name="Text Placeholder 2">
            <a:extLst>
              <a:ext uri="{FF2B5EF4-FFF2-40B4-BE49-F238E27FC236}">
                <a16:creationId xmlns:a16="http://schemas.microsoft.com/office/drawing/2014/main" id="{87365913-43B5-584D-AF3D-3A606C340C53}"/>
              </a:ext>
            </a:extLst>
          </p:cNvPr>
          <p:cNvSpPr>
            <a:spLocks noGrp="1"/>
          </p:cNvSpPr>
          <p:nvPr>
            <p:ph type="body" idx="24" hasCustomPrompt="1"/>
          </p:nvPr>
        </p:nvSpPr>
        <p:spPr>
          <a:xfrm>
            <a:off x="1122401" y="3782859"/>
            <a:ext cx="2718149" cy="1934769"/>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
        <p:nvSpPr>
          <p:cNvPr id="22" name="Text Placeholder 2">
            <a:extLst>
              <a:ext uri="{FF2B5EF4-FFF2-40B4-BE49-F238E27FC236}">
                <a16:creationId xmlns:a16="http://schemas.microsoft.com/office/drawing/2014/main" id="{A3BEE44F-08F8-3441-A2FF-38B3E59142FC}"/>
              </a:ext>
            </a:extLst>
          </p:cNvPr>
          <p:cNvSpPr>
            <a:spLocks noGrp="1"/>
          </p:cNvSpPr>
          <p:nvPr>
            <p:ph type="body" idx="25" hasCustomPrompt="1"/>
          </p:nvPr>
        </p:nvSpPr>
        <p:spPr>
          <a:xfrm>
            <a:off x="4737959" y="3782859"/>
            <a:ext cx="2718149" cy="1934769"/>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
        <p:nvSpPr>
          <p:cNvPr id="23" name="Text Placeholder 2">
            <a:extLst>
              <a:ext uri="{FF2B5EF4-FFF2-40B4-BE49-F238E27FC236}">
                <a16:creationId xmlns:a16="http://schemas.microsoft.com/office/drawing/2014/main" id="{1471578E-755A-2145-A248-DB22EA328391}"/>
              </a:ext>
            </a:extLst>
          </p:cNvPr>
          <p:cNvSpPr>
            <a:spLocks noGrp="1"/>
          </p:cNvSpPr>
          <p:nvPr>
            <p:ph type="body" idx="26" hasCustomPrompt="1"/>
          </p:nvPr>
        </p:nvSpPr>
        <p:spPr>
          <a:xfrm>
            <a:off x="8364028" y="3782859"/>
            <a:ext cx="2718149" cy="1934769"/>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2974170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C9D20C-F84C-BD4B-8017-5F1A23B2A0F7}"/>
              </a:ext>
            </a:extLst>
          </p:cNvPr>
          <p:cNvSpPr/>
          <p:nvPr userDrawn="1"/>
        </p:nvSpPr>
        <p:spPr>
          <a:xfrm>
            <a:off x="0" y="-258581"/>
            <a:ext cx="12192000" cy="3687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26C57C-3BAB-AD44-AA2C-697D4CF5DABB}"/>
              </a:ext>
            </a:extLst>
          </p:cNvPr>
          <p:cNvPicPr>
            <a:picLocks noChangeAspect="1"/>
          </p:cNvPicPr>
          <p:nvPr userDrawn="1"/>
        </p:nvPicPr>
        <p:blipFill>
          <a:blip r:embed="rId2"/>
          <a:stretch>
            <a:fillRect/>
          </a:stretch>
        </p:blipFill>
        <p:spPr>
          <a:xfrm>
            <a:off x="634871" y="470843"/>
            <a:ext cx="2251178" cy="2243598"/>
          </a:xfrm>
          <a:prstGeom prst="rect">
            <a:avLst/>
          </a:prstGeom>
        </p:spPr>
      </p:pic>
      <p:sp>
        <p:nvSpPr>
          <p:cNvPr id="8" name="Title 1">
            <a:extLst>
              <a:ext uri="{FF2B5EF4-FFF2-40B4-BE49-F238E27FC236}">
                <a16:creationId xmlns:a16="http://schemas.microsoft.com/office/drawing/2014/main" id="{F734CE5A-1574-5645-AA66-ED174DC69491}"/>
              </a:ext>
            </a:extLst>
          </p:cNvPr>
          <p:cNvSpPr>
            <a:spLocks noGrp="1"/>
          </p:cNvSpPr>
          <p:nvPr>
            <p:ph type="title"/>
          </p:nvPr>
        </p:nvSpPr>
        <p:spPr>
          <a:xfrm>
            <a:off x="3720230" y="420726"/>
            <a:ext cx="7633569" cy="970712"/>
          </a:xfrm>
        </p:spPr>
        <p:txBody>
          <a:bodyPr>
            <a:noAutofit/>
          </a:bodyPr>
          <a:lstStyle>
            <a:lvl1pPr>
              <a:defRPr sz="4000">
                <a:solidFill>
                  <a:schemeClr val="bg1"/>
                </a:solidFill>
              </a:defRPr>
            </a:lvl1pPr>
          </a:lstStyle>
          <a:p>
            <a:r>
              <a:rPr lang="en-US" dirty="0"/>
              <a:t>Click to edit Master title style</a:t>
            </a:r>
          </a:p>
        </p:txBody>
      </p:sp>
      <p:sp>
        <p:nvSpPr>
          <p:cNvPr id="9" name="Content Placeholder 2">
            <a:extLst>
              <a:ext uri="{FF2B5EF4-FFF2-40B4-BE49-F238E27FC236}">
                <a16:creationId xmlns:a16="http://schemas.microsoft.com/office/drawing/2014/main" id="{12268DFF-7250-9D4D-8EEA-C462544A53FC}"/>
              </a:ext>
            </a:extLst>
          </p:cNvPr>
          <p:cNvSpPr>
            <a:spLocks noGrp="1"/>
          </p:cNvSpPr>
          <p:nvPr>
            <p:ph sz="half" idx="1"/>
          </p:nvPr>
        </p:nvSpPr>
        <p:spPr>
          <a:xfrm>
            <a:off x="3720230" y="1526375"/>
            <a:ext cx="7633568" cy="1279455"/>
          </a:xfrm>
        </p:spPr>
        <p:txBody>
          <a:bodyPr>
            <a:noAutofit/>
          </a:bodyPr>
          <a:lstStyle>
            <a:lvl1pPr marL="0" indent="0">
              <a:buNone/>
              <a:defRPr>
                <a:solidFill>
                  <a:schemeClr val="bg1"/>
                </a:solidFill>
              </a:defRPr>
            </a:lvl1pPr>
          </a:lstStyle>
          <a:p>
            <a:pPr lvl="0"/>
            <a:r>
              <a:rPr lang="en-US" dirty="0"/>
              <a:t>Click to edit Master text styles</a:t>
            </a:r>
          </a:p>
        </p:txBody>
      </p:sp>
      <p:sp>
        <p:nvSpPr>
          <p:cNvPr id="15" name="Text Placeholder 2">
            <a:extLst>
              <a:ext uri="{FF2B5EF4-FFF2-40B4-BE49-F238E27FC236}">
                <a16:creationId xmlns:a16="http://schemas.microsoft.com/office/drawing/2014/main" id="{D8AC73AA-F5E4-714A-A699-1F2FC9A4FC0D}"/>
              </a:ext>
            </a:extLst>
          </p:cNvPr>
          <p:cNvSpPr>
            <a:spLocks noGrp="1"/>
          </p:cNvSpPr>
          <p:nvPr>
            <p:ph type="body" idx="14" hasCustomPrompt="1"/>
          </p:nvPr>
        </p:nvSpPr>
        <p:spPr>
          <a:xfrm>
            <a:off x="838200" y="4008329"/>
            <a:ext cx="10515596" cy="1954060"/>
          </a:xfrm>
        </p:spPr>
        <p:txBody>
          <a:bodyPr>
            <a:noAutofit/>
          </a:bodyPr>
          <a:lstStyle>
            <a:lvl1pPr marL="0" indent="0" algn="l">
              <a:lnSpc>
                <a:spcPct val="100000"/>
              </a:lnSpc>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4254430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947772D-8393-C346-B48D-1C184C3202C2}"/>
              </a:ext>
            </a:extLst>
          </p:cNvPr>
          <p:cNvSpPr/>
          <p:nvPr userDrawn="1"/>
        </p:nvSpPr>
        <p:spPr>
          <a:xfrm>
            <a:off x="9244208" y="5179521"/>
            <a:ext cx="3230107" cy="971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6E3C727-EE60-3849-B89B-E3FB2612F6E3}"/>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F4B1EB9-F7E1-9E4B-B656-491EB1B74BAA}"/>
              </a:ext>
            </a:extLst>
          </p:cNvPr>
          <p:cNvSpPr>
            <a:spLocks noGrp="1"/>
          </p:cNvSpPr>
          <p:nvPr>
            <p:ph type="title"/>
          </p:nvPr>
        </p:nvSpPr>
        <p:spPr>
          <a:xfrm>
            <a:off x="776614" y="719975"/>
            <a:ext cx="4647155" cy="1710074"/>
          </a:xfrm>
        </p:spPr>
        <p:txBody>
          <a:bodyPr>
            <a:noAutofit/>
          </a:bodyPr>
          <a:lstStyle>
            <a:lvl1pPr>
              <a:defRPr sz="4000">
                <a:solidFill>
                  <a:schemeClr val="accent2"/>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8729E522-4BE7-DD43-93A7-94BE9B4672A0}"/>
              </a:ext>
            </a:extLst>
          </p:cNvPr>
          <p:cNvSpPr>
            <a:spLocks noGrp="1"/>
          </p:cNvSpPr>
          <p:nvPr>
            <p:ph sz="half" idx="1"/>
          </p:nvPr>
        </p:nvSpPr>
        <p:spPr>
          <a:xfrm>
            <a:off x="776614" y="2655518"/>
            <a:ext cx="4647156" cy="3482507"/>
          </a:xfrm>
        </p:spPr>
        <p:txBody>
          <a:bodyPr>
            <a:noAutofit/>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1CE7F830-D9B6-EB4D-B8A4-2B18CA7020E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563724" y="5401719"/>
            <a:ext cx="2313670" cy="526923"/>
          </a:xfrm>
          <a:prstGeom prst="rect">
            <a:avLst/>
          </a:prstGeom>
        </p:spPr>
      </p:pic>
    </p:spTree>
    <p:extLst>
      <p:ext uri="{BB962C8B-B14F-4D97-AF65-F5344CB8AC3E}">
        <p14:creationId xmlns:p14="http://schemas.microsoft.com/office/powerpoint/2010/main" val="4252786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F8B08D-3224-9845-8425-D3560BD2AFC7}"/>
              </a:ext>
            </a:extLst>
          </p:cNvPr>
          <p:cNvGrpSpPr/>
          <p:nvPr userDrawn="1"/>
        </p:nvGrpSpPr>
        <p:grpSpPr>
          <a:xfrm>
            <a:off x="0" y="-1023081"/>
            <a:ext cx="6557014" cy="8904161"/>
            <a:chOff x="0" y="-1023081"/>
            <a:chExt cx="6557014" cy="8904161"/>
          </a:xfrm>
        </p:grpSpPr>
        <p:sp>
          <p:nvSpPr>
            <p:cNvPr id="7" name="Right Triangle 6">
              <a:extLst>
                <a:ext uri="{FF2B5EF4-FFF2-40B4-BE49-F238E27FC236}">
                  <a16:creationId xmlns:a16="http://schemas.microsoft.com/office/drawing/2014/main" id="{4E906A0F-518B-A74C-AF02-B2EFB4AB156C}"/>
                </a:ext>
              </a:extLst>
            </p:cNvPr>
            <p:cNvSpPr/>
            <p:nvPr userDrawn="1"/>
          </p:nvSpPr>
          <p:spPr>
            <a:xfrm rot="5400000">
              <a:off x="1194213" y="2518279"/>
              <a:ext cx="8904161" cy="1821441"/>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71D69B-6C59-8C4E-AC22-951DDFC497D4}"/>
                </a:ext>
              </a:extLst>
            </p:cNvPr>
            <p:cNvSpPr/>
            <p:nvPr userDrawn="1"/>
          </p:nvSpPr>
          <p:spPr>
            <a:xfrm>
              <a:off x="0" y="0"/>
              <a:ext cx="488429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214EEDF8-08FB-7843-889B-D78F7AE7DE14}"/>
              </a:ext>
            </a:extLst>
          </p:cNvPr>
          <p:cNvPicPr>
            <a:picLocks noChangeAspect="1"/>
          </p:cNvPicPr>
          <p:nvPr userDrawn="1"/>
        </p:nvPicPr>
        <p:blipFill>
          <a:blip r:embed="rId2">
            <a:alphaModFix amt="10000"/>
          </a:blip>
          <a:stretch>
            <a:fillRect/>
          </a:stretch>
        </p:blipFill>
        <p:spPr>
          <a:xfrm>
            <a:off x="-911903" y="-1"/>
            <a:ext cx="6858000" cy="6858000"/>
          </a:xfrm>
          <a:prstGeom prst="rect">
            <a:avLst/>
          </a:prstGeom>
        </p:spPr>
      </p:pic>
      <p:sp>
        <p:nvSpPr>
          <p:cNvPr id="9" name="Title 1">
            <a:extLst>
              <a:ext uri="{FF2B5EF4-FFF2-40B4-BE49-F238E27FC236}">
                <a16:creationId xmlns:a16="http://schemas.microsoft.com/office/drawing/2014/main" id="{4F9B30CB-F234-6E47-92B3-26B778BF1F04}"/>
              </a:ext>
            </a:extLst>
          </p:cNvPr>
          <p:cNvSpPr>
            <a:spLocks noGrp="1"/>
          </p:cNvSpPr>
          <p:nvPr>
            <p:ph type="title"/>
          </p:nvPr>
        </p:nvSpPr>
        <p:spPr>
          <a:xfrm>
            <a:off x="6498235" y="719975"/>
            <a:ext cx="4790341" cy="1710074"/>
          </a:xfrm>
        </p:spPr>
        <p:txBody>
          <a:bodyPr>
            <a:noAutofit/>
          </a:bodyPr>
          <a:lstStyle>
            <a:lvl1pPr>
              <a:defRPr sz="4000">
                <a:solidFill>
                  <a:schemeClr val="accent2"/>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4B06F53A-F28B-8A41-ABFA-62151A5F6583}"/>
              </a:ext>
            </a:extLst>
          </p:cNvPr>
          <p:cNvSpPr>
            <a:spLocks noGrp="1"/>
          </p:cNvSpPr>
          <p:nvPr>
            <p:ph sz="half" idx="1"/>
          </p:nvPr>
        </p:nvSpPr>
        <p:spPr>
          <a:xfrm>
            <a:off x="6498235" y="2655518"/>
            <a:ext cx="4790342" cy="3482507"/>
          </a:xfrm>
        </p:spPr>
        <p:txBody>
          <a:bodyPr/>
          <a:lstStyle>
            <a:lvl1pPr>
              <a:defRPr>
                <a:solidFill>
                  <a:schemeClr val="accent3"/>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8EEE3786-7474-0848-B4D8-FA9889A1727C}"/>
              </a:ext>
            </a:extLst>
          </p:cNvPr>
          <p:cNvSpPr>
            <a:spLocks noGrp="1"/>
          </p:cNvSpPr>
          <p:nvPr>
            <p:ph idx="10" hasCustomPrompt="1"/>
          </p:nvPr>
        </p:nvSpPr>
        <p:spPr>
          <a:xfrm>
            <a:off x="839244" y="1022101"/>
            <a:ext cx="3642816" cy="844278"/>
          </a:xfrm>
        </p:spPr>
        <p:txBody>
          <a:bodyPr>
            <a:noAutofit/>
          </a:bodyPr>
          <a:lstStyle>
            <a:lvl1pPr marL="0" indent="0">
              <a:buNone/>
              <a:defRPr sz="3200" b="1">
                <a:solidFill>
                  <a:schemeClr val="bg1"/>
                </a:solidFill>
              </a:defRPr>
            </a:lvl1pPr>
          </a:lstStyle>
          <a:p>
            <a:pPr lvl="0"/>
            <a:r>
              <a:rPr lang="en-US" dirty="0"/>
              <a:t>Click to edit title</a:t>
            </a:r>
          </a:p>
        </p:txBody>
      </p:sp>
      <p:sp>
        <p:nvSpPr>
          <p:cNvPr id="15" name="Text Placeholder 2">
            <a:extLst>
              <a:ext uri="{FF2B5EF4-FFF2-40B4-BE49-F238E27FC236}">
                <a16:creationId xmlns:a16="http://schemas.microsoft.com/office/drawing/2014/main" id="{36C86E27-BFDB-CC4D-ADAE-EFBFF9D122C6}"/>
              </a:ext>
            </a:extLst>
          </p:cNvPr>
          <p:cNvSpPr>
            <a:spLocks noGrp="1"/>
          </p:cNvSpPr>
          <p:nvPr>
            <p:ph type="body" idx="14" hasCustomPrompt="1"/>
          </p:nvPr>
        </p:nvSpPr>
        <p:spPr>
          <a:xfrm>
            <a:off x="839244" y="2048006"/>
            <a:ext cx="3642816" cy="3757248"/>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1583797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76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ullet Points">
    <p:spTree>
      <p:nvGrpSpPr>
        <p:cNvPr id="1" name="Shape 21"/>
        <p:cNvGrpSpPr/>
        <p:nvPr/>
      </p:nvGrpSpPr>
      <p:grpSpPr>
        <a:xfrm>
          <a:off x="0" y="0"/>
          <a:ext cx="0" cy="0"/>
          <a:chOff x="0" y="0"/>
          <a:chExt cx="0" cy="0"/>
        </a:xfrm>
      </p:grpSpPr>
      <p:pic>
        <p:nvPicPr>
          <p:cNvPr id="7" name="Picture 6">
            <a:extLst>
              <a:ext uri="{FF2B5EF4-FFF2-40B4-BE49-F238E27FC236}">
                <a16:creationId xmlns:a16="http://schemas.microsoft.com/office/drawing/2014/main" id="{0B1E7AD0-345F-8042-8F3F-E3AF32A67CA7}"/>
              </a:ext>
            </a:extLst>
          </p:cNvPr>
          <p:cNvPicPr>
            <a:picLocks noChangeAspect="1"/>
          </p:cNvPicPr>
          <p:nvPr userDrawn="1"/>
        </p:nvPicPr>
        <p:blipFill>
          <a:blip r:embed="rId2"/>
          <a:stretch>
            <a:fillRect/>
          </a:stretch>
        </p:blipFill>
        <p:spPr>
          <a:xfrm>
            <a:off x="0" y="-18569"/>
            <a:ext cx="12192000" cy="1660559"/>
          </a:xfrm>
          <a:prstGeom prst="rect">
            <a:avLst/>
          </a:prstGeom>
        </p:spPr>
      </p:pic>
      <p:sp>
        <p:nvSpPr>
          <p:cNvPr id="24" name="Shape 24"/>
          <p:cNvSpPr txBox="1">
            <a:spLocks noGrp="1"/>
          </p:cNvSpPr>
          <p:nvPr>
            <p:ph type="title"/>
          </p:nvPr>
        </p:nvSpPr>
        <p:spPr>
          <a:xfrm>
            <a:off x="1828800" y="381001"/>
            <a:ext cx="9448800" cy="846137"/>
          </a:xfrm>
          <a:prstGeom prst="rect">
            <a:avLst/>
          </a:prstGeom>
          <a:noFill/>
          <a:ln>
            <a:noFill/>
          </a:ln>
        </p:spPr>
        <p:txBody>
          <a:bodyPr lIns="91425" tIns="91425" rIns="91425" bIns="91425" anchor="ctr" anchorCtr="0"/>
          <a:lstStyle>
            <a:lvl1pPr marL="0" marR="0" lvl="0" indent="0" algn="l" rtl="0">
              <a:spcBef>
                <a:spcPts val="0"/>
              </a:spcBef>
              <a:buClr>
                <a:schemeClr val="lt1"/>
              </a:buClr>
              <a:buFont typeface="Times New Roman"/>
              <a:buNone/>
              <a:defRPr sz="5867" b="1" i="0" u="none" strike="noStrike" cap="none">
                <a:solidFill>
                  <a:schemeClr val="lt1"/>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
        <p:nvSpPr>
          <p:cNvPr id="5" name="Shape 22"/>
          <p:cNvSpPr txBox="1">
            <a:spLocks noGrp="1"/>
          </p:cNvSpPr>
          <p:nvPr>
            <p:ph type="body" idx="1"/>
          </p:nvPr>
        </p:nvSpPr>
        <p:spPr>
          <a:xfrm>
            <a:off x="609601" y="1752601"/>
            <a:ext cx="10972800" cy="4373563"/>
          </a:xfrm>
          <a:prstGeom prst="rect">
            <a:avLst/>
          </a:prstGeom>
          <a:noFill/>
          <a:ln>
            <a:noFill/>
          </a:ln>
        </p:spPr>
        <p:txBody>
          <a:bodyPr lIns="91425" tIns="91425" rIns="91425" bIns="91425" anchor="t" anchorCtr="0"/>
          <a:lstStyle>
            <a:lvl1pPr marL="685783" marR="0" lvl="0" indent="-414856" algn="l" rtl="0">
              <a:spcBef>
                <a:spcPts val="853"/>
              </a:spcBef>
              <a:buClr>
                <a:srgbClr val="003974"/>
              </a:buClr>
              <a:buSzPct val="100000"/>
              <a:buFont typeface="Arial"/>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78269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plit Layout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D44D793-D443-7446-BFBE-23C9591D5EF2}"/>
              </a:ext>
            </a:extLst>
          </p:cNvPr>
          <p:cNvSpPr>
            <a:spLocks noGrp="1"/>
          </p:cNvSpPr>
          <p:nvPr>
            <p:ph type="pic" sz="quarter" idx="25"/>
          </p:nvPr>
        </p:nvSpPr>
        <p:spPr>
          <a:xfrm>
            <a:off x="6110989" y="0"/>
            <a:ext cx="6096001" cy="6858000"/>
          </a:xfrm>
          <a:prstGeom prst="rect">
            <a:avLst/>
          </a:prstGeom>
        </p:spPr>
        <p:txBody>
          <a:bodyPr>
            <a:normAutofit/>
          </a:bodyPr>
          <a:lstStyle>
            <a:lvl1pPr algn="ctr">
              <a:defRPr sz="2000"/>
            </a:lvl1pPr>
          </a:lstStyle>
          <a:p>
            <a:r>
              <a:rPr lang="en-US"/>
              <a:t>Click icon to add picture</a:t>
            </a:r>
          </a:p>
        </p:txBody>
      </p:sp>
      <p:sp>
        <p:nvSpPr>
          <p:cNvPr id="6" name="Rectangle 5">
            <a:extLst>
              <a:ext uri="{FF2B5EF4-FFF2-40B4-BE49-F238E27FC236}">
                <a16:creationId xmlns:a16="http://schemas.microsoft.com/office/drawing/2014/main" id="{C78C0D40-4D9D-874E-B79E-61A0927F1F83}"/>
              </a:ext>
            </a:extLst>
          </p:cNvPr>
          <p:cNvSpPr/>
          <p:nvPr userDrawn="1"/>
        </p:nvSpPr>
        <p:spPr>
          <a:xfrm>
            <a:off x="9144000" y="5272040"/>
            <a:ext cx="3177914" cy="8544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A04BD12-FD8C-E64D-9185-31D043F23E09}"/>
              </a:ext>
            </a:extLst>
          </p:cNvPr>
          <p:cNvPicPr>
            <a:picLocks noChangeAspect="1"/>
          </p:cNvPicPr>
          <p:nvPr userDrawn="1"/>
        </p:nvPicPr>
        <p:blipFill>
          <a:blip r:embed="rId2"/>
          <a:stretch>
            <a:fillRect/>
          </a:stretch>
        </p:blipFill>
        <p:spPr>
          <a:xfrm>
            <a:off x="9409347" y="5539792"/>
            <a:ext cx="2357932" cy="343618"/>
          </a:xfrm>
          <a:prstGeom prst="rect">
            <a:avLst/>
          </a:prstGeom>
        </p:spPr>
      </p:pic>
      <p:sp>
        <p:nvSpPr>
          <p:cNvPr id="10" name="Text Placeholder 17">
            <a:extLst>
              <a:ext uri="{FF2B5EF4-FFF2-40B4-BE49-F238E27FC236}">
                <a16:creationId xmlns:a16="http://schemas.microsoft.com/office/drawing/2014/main" id="{8B318A5E-A51B-D24B-935D-F85984700FD7}"/>
              </a:ext>
            </a:extLst>
          </p:cNvPr>
          <p:cNvSpPr>
            <a:spLocks noGrp="1"/>
          </p:cNvSpPr>
          <p:nvPr>
            <p:ph type="body" sz="quarter" idx="26" hasCustomPrompt="1"/>
          </p:nvPr>
        </p:nvSpPr>
        <p:spPr>
          <a:xfrm>
            <a:off x="665143" y="2109794"/>
            <a:ext cx="4819634" cy="650874"/>
          </a:xfrm>
          <a:prstGeom prst="rect">
            <a:avLst/>
          </a:prstGeom>
        </p:spPr>
        <p:txBody>
          <a:bodyPr>
            <a:noAutofit/>
          </a:bodyPr>
          <a:lstStyle>
            <a:lvl1pPr marL="0" indent="0">
              <a:buNone/>
              <a:defRPr sz="2800">
                <a:solidFill>
                  <a:srgbClr val="00AEEF"/>
                </a:solidFill>
              </a:defRPr>
            </a:lvl1pPr>
          </a:lstStyle>
          <a:p>
            <a:pPr lvl="0"/>
            <a:r>
              <a:rPr lang="en-US"/>
              <a:t>Click to edit subtitle</a:t>
            </a:r>
          </a:p>
        </p:txBody>
      </p:sp>
      <p:sp>
        <p:nvSpPr>
          <p:cNvPr id="11" name="Text Placeholder 2">
            <a:extLst>
              <a:ext uri="{FF2B5EF4-FFF2-40B4-BE49-F238E27FC236}">
                <a16:creationId xmlns:a16="http://schemas.microsoft.com/office/drawing/2014/main" id="{C8C672C1-FFB1-7F47-BE36-00FBD81356CA}"/>
              </a:ext>
            </a:extLst>
          </p:cNvPr>
          <p:cNvSpPr>
            <a:spLocks noGrp="1"/>
          </p:cNvSpPr>
          <p:nvPr>
            <p:ph type="body" idx="1" hasCustomPrompt="1"/>
          </p:nvPr>
        </p:nvSpPr>
        <p:spPr>
          <a:xfrm>
            <a:off x="663739" y="3128963"/>
            <a:ext cx="4819278" cy="2986088"/>
          </a:xfrm>
          <a:prstGeom prst="rect">
            <a:avLst/>
          </a:prstGeom>
        </p:spPr>
        <p:txBody>
          <a:bodyPr>
            <a:noAutofit/>
          </a:bodyPr>
          <a:lstStyle>
            <a:lvl1pPr marL="0" indent="0" algn="l">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16" name="Title 1">
            <a:extLst>
              <a:ext uri="{FF2B5EF4-FFF2-40B4-BE49-F238E27FC236}">
                <a16:creationId xmlns:a16="http://schemas.microsoft.com/office/drawing/2014/main" id="{98C80E40-73BE-4D48-A808-214BF510E390}"/>
              </a:ext>
            </a:extLst>
          </p:cNvPr>
          <p:cNvSpPr>
            <a:spLocks noGrp="1"/>
          </p:cNvSpPr>
          <p:nvPr>
            <p:ph type="title" hasCustomPrompt="1"/>
          </p:nvPr>
        </p:nvSpPr>
        <p:spPr>
          <a:xfrm>
            <a:off x="663739" y="742949"/>
            <a:ext cx="4819278" cy="1366837"/>
          </a:xfrm>
        </p:spPr>
        <p:txBody>
          <a:bodyPr>
            <a:noAutofit/>
          </a:bodyPr>
          <a:lstStyle>
            <a:lvl1pPr>
              <a:defRPr sz="4000" b="1">
                <a:solidFill>
                  <a:srgbClr val="003366"/>
                </a:solidFill>
              </a:defRPr>
            </a:lvl1pPr>
          </a:lstStyle>
          <a:p>
            <a:r>
              <a:rPr lang="en-US"/>
              <a:t>CLICK TO EDIT MASTER TITLE STYLE</a:t>
            </a:r>
          </a:p>
        </p:txBody>
      </p:sp>
    </p:spTree>
    <p:extLst>
      <p:ext uri="{BB962C8B-B14F-4D97-AF65-F5344CB8AC3E}">
        <p14:creationId xmlns:p14="http://schemas.microsoft.com/office/powerpoint/2010/main" val="14727003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Bullet Point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FE1C2C2-0788-A841-9E5E-AFADB332B31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hape 22">
            <a:extLst>
              <a:ext uri="{FF2B5EF4-FFF2-40B4-BE49-F238E27FC236}">
                <a16:creationId xmlns:a16="http://schemas.microsoft.com/office/drawing/2014/main" id="{27310137-8EF9-FE45-B869-5294080E2567}"/>
              </a:ext>
            </a:extLst>
          </p:cNvPr>
          <p:cNvSpPr txBox="1">
            <a:spLocks noGrp="1"/>
          </p:cNvSpPr>
          <p:nvPr>
            <p:ph type="body" idx="1"/>
          </p:nvPr>
        </p:nvSpPr>
        <p:spPr>
          <a:xfrm>
            <a:off x="812800" y="1905001"/>
            <a:ext cx="10566403" cy="3784601"/>
          </a:xfrm>
          <a:prstGeom prst="rect">
            <a:avLst/>
          </a:prstGeom>
          <a:noFill/>
          <a:ln>
            <a:noFill/>
          </a:ln>
        </p:spPr>
        <p:txBody>
          <a:bodyPr lIns="91425" tIns="91425" rIns="91425" bIns="91425" anchor="t" anchorCtr="0"/>
          <a:lstStyle>
            <a:lvl1pPr marL="880511" marR="0" lvl="0" indent="-609585" algn="l" rtl="0">
              <a:spcBef>
                <a:spcPts val="853"/>
              </a:spcBef>
              <a:buClr>
                <a:schemeClr val="tx1"/>
              </a:buClr>
              <a:buSzPct val="100000"/>
              <a:buFont typeface="Arial" panose="020B0604020202020204" pitchFamily="34" charset="0"/>
              <a:buChar char="•"/>
              <a:defRPr sz="3733" b="0" i="0" u="none" strike="noStrike" cap="none">
                <a:solidFill>
                  <a:schemeClr val="dk1"/>
                </a:solidFill>
                <a:latin typeface="Arial" panose="020B0604020202020204" pitchFamily="34" charset="0"/>
                <a:ea typeface="Verdana"/>
                <a:cs typeface="Arial" panose="020B0604020202020204" pitchFamily="34" charset="0"/>
                <a:sym typeface="Verdana"/>
              </a:defRPr>
            </a:lvl1pPr>
            <a:lvl2pPr marL="990575" marR="0" lvl="1" indent="-203195" algn="l" rtl="0">
              <a:spcBef>
                <a:spcPts val="747"/>
              </a:spcBef>
              <a:buClr>
                <a:srgbClr val="003974"/>
              </a:buClr>
              <a:buSzPct val="75000"/>
              <a:buFont typeface="Noto Sans Symbols"/>
              <a:buChar char="▪"/>
              <a:defRPr sz="3733" b="0" i="0" u="none" strike="noStrike" cap="none">
                <a:solidFill>
                  <a:schemeClr val="dk1"/>
                </a:solidFill>
                <a:latin typeface="Verdana"/>
                <a:ea typeface="Verdana"/>
                <a:cs typeface="Verdana"/>
                <a:sym typeface="Verdana"/>
              </a:defRPr>
            </a:lvl2pPr>
            <a:lvl3pPr marL="1523962" marR="0" lvl="2" indent="-101597" algn="l" rtl="0">
              <a:spcBef>
                <a:spcPts val="640"/>
              </a:spcBef>
              <a:buClr>
                <a:srgbClr val="003974"/>
              </a:buClr>
              <a:buSzPct val="100000"/>
              <a:buFont typeface="Noto Sans Symbols"/>
              <a:buChar char="•"/>
              <a:defRPr sz="3200" b="0" i="0" u="none" strike="noStrike" cap="none">
                <a:solidFill>
                  <a:schemeClr val="dk1"/>
                </a:solidFill>
                <a:latin typeface="Verdana"/>
                <a:ea typeface="Verdana"/>
                <a:cs typeface="Verdana"/>
                <a:sym typeface="Verdana"/>
              </a:defRPr>
            </a:lvl3pPr>
            <a:lvl4pPr marL="2133547" marR="0" lvl="3" indent="-177796" algn="l" rtl="0">
              <a:spcBef>
                <a:spcPts val="533"/>
              </a:spcBef>
              <a:buClr>
                <a:srgbClr val="003974"/>
              </a:buClr>
              <a:buSzPct val="75000"/>
              <a:buFont typeface="Courier New"/>
              <a:buChar char="o"/>
              <a:defRPr sz="2667" b="0" i="0" u="none" strike="noStrike" cap="none">
                <a:solidFill>
                  <a:schemeClr val="dk1"/>
                </a:solidFill>
                <a:latin typeface="Verdana"/>
                <a:ea typeface="Verdana"/>
                <a:cs typeface="Verdana"/>
                <a:sym typeface="Verdana"/>
              </a:defRPr>
            </a:lvl4pPr>
            <a:lvl5pPr marL="2747365" marR="0" lvl="4" indent="-139697" algn="l" rtl="0">
              <a:spcBef>
                <a:spcPts val="533"/>
              </a:spcBef>
              <a:buClr>
                <a:srgbClr val="003974"/>
              </a:buClr>
              <a:buSzPct val="100000"/>
              <a:buFont typeface="Calibri"/>
              <a:buChar char="­"/>
              <a:defRPr sz="2667" b="0" i="0" u="none" strike="noStrike" cap="none">
                <a:solidFill>
                  <a:schemeClr val="dk1"/>
                </a:solidFill>
                <a:latin typeface="Verdana"/>
                <a:ea typeface="Verdana"/>
                <a:cs typeface="Verdana"/>
                <a:sym typeface="Verdana"/>
              </a:defRPr>
            </a:lvl5pPr>
            <a:lvl6pPr marL="3352716" marR="0" lvl="5"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6pPr>
            <a:lvl7pPr marL="3962301" marR="0" lvl="6"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7pPr>
            <a:lvl8pPr marL="4571886" marR="0" lvl="7"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8pPr>
            <a:lvl9pPr marL="5181470" marR="0" lvl="8" indent="-135463" algn="l" rtl="0">
              <a:spcBef>
                <a:spcPts val="533"/>
              </a:spcBef>
              <a:buClr>
                <a:schemeClr val="dk1"/>
              </a:buClr>
              <a:buSzPct val="100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 name="Shape 24">
            <a:extLst>
              <a:ext uri="{FF2B5EF4-FFF2-40B4-BE49-F238E27FC236}">
                <a16:creationId xmlns:a16="http://schemas.microsoft.com/office/drawing/2014/main" id="{F2C81E3D-234F-2F4A-9459-B7D906A30889}"/>
              </a:ext>
            </a:extLst>
          </p:cNvPr>
          <p:cNvSpPr txBox="1">
            <a:spLocks noGrp="1"/>
          </p:cNvSpPr>
          <p:nvPr>
            <p:ph type="title"/>
          </p:nvPr>
        </p:nvSpPr>
        <p:spPr>
          <a:xfrm>
            <a:off x="812799" y="787401"/>
            <a:ext cx="10566403" cy="846137"/>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Times New Roman"/>
              <a:buNone/>
              <a:defRPr sz="5867" b="1" i="0" u="none" strike="noStrike" cap="none">
                <a:solidFill>
                  <a:srgbClr val="003974"/>
                </a:solidFill>
                <a:latin typeface="Arial" pitchFamily="34" charset="0"/>
                <a:ea typeface="Arial" pitchFamily="34" charset="0"/>
                <a:cs typeface="Arial" pitchFamily="34" charset="0"/>
                <a:sym typeface="Times New Roman"/>
              </a:defRPr>
            </a:lvl1pPr>
            <a:lvl2pPr lvl="1" indent="0">
              <a:spcBef>
                <a:spcPts val="0"/>
              </a:spcBef>
              <a:buNone/>
              <a:defRPr sz="2400"/>
            </a:lvl2pPr>
            <a:lvl3pPr lvl="2" indent="0">
              <a:spcBef>
                <a:spcPts val="0"/>
              </a:spcBef>
              <a:buNone/>
              <a:defRPr sz="2400"/>
            </a:lvl3pPr>
            <a:lvl4pPr lvl="3" indent="0">
              <a:spcBef>
                <a:spcPts val="0"/>
              </a:spcBef>
              <a:buNone/>
              <a:defRPr sz="2400"/>
            </a:lvl4pPr>
            <a:lvl5pPr lvl="4" indent="0">
              <a:spcBef>
                <a:spcPts val="0"/>
              </a:spcBef>
              <a:buNone/>
              <a:defRPr sz="2400"/>
            </a:lvl5pPr>
            <a:lvl6pPr lvl="5" indent="0">
              <a:spcBef>
                <a:spcPts val="0"/>
              </a:spcBef>
              <a:buNone/>
              <a:defRPr sz="2400"/>
            </a:lvl6pPr>
            <a:lvl7pPr lvl="6" indent="0">
              <a:spcBef>
                <a:spcPts val="0"/>
              </a:spcBef>
              <a:buNone/>
              <a:defRPr sz="2400"/>
            </a:lvl7pPr>
            <a:lvl8pPr lvl="7" indent="0">
              <a:spcBef>
                <a:spcPts val="0"/>
              </a:spcBef>
              <a:buNone/>
              <a:defRPr sz="2400"/>
            </a:lvl8pPr>
            <a:lvl9pPr lvl="8" indent="0">
              <a:spcBef>
                <a:spcPts val="0"/>
              </a:spcBef>
              <a:buNone/>
              <a:defRPr sz="2400"/>
            </a:lvl9pPr>
          </a:lstStyle>
          <a:p>
            <a:endParaRPr/>
          </a:p>
        </p:txBody>
      </p:sp>
    </p:spTree>
    <p:extLst>
      <p:ext uri="{BB962C8B-B14F-4D97-AF65-F5344CB8AC3E}">
        <p14:creationId xmlns:p14="http://schemas.microsoft.com/office/powerpoint/2010/main" val="312601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58850D-86D5-5E4F-B281-6FCF7336B74D}"/>
              </a:ext>
            </a:extLst>
          </p:cNvPr>
          <p:cNvPicPr>
            <a:picLocks noChangeAspect="1"/>
          </p:cNvPicPr>
          <p:nvPr userDrawn="1"/>
        </p:nvPicPr>
        <p:blipFill>
          <a:blip r:embed="rId2">
            <a:alphaModFix amt="4000"/>
          </a:blip>
          <a:stretch>
            <a:fillRect/>
          </a:stretch>
        </p:blipFill>
        <p:spPr>
          <a:xfrm>
            <a:off x="4612882" y="-623915"/>
            <a:ext cx="8207795" cy="8207795"/>
          </a:xfrm>
          <a:prstGeom prst="rect">
            <a:avLst/>
          </a:prstGeom>
        </p:spPr>
      </p:pic>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dirty="0"/>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1524000" y="3602038"/>
            <a:ext cx="9144000" cy="1655762"/>
          </a:xfrm>
        </p:spPr>
        <p:txBody>
          <a:bodyPr>
            <a:normAutofit/>
          </a:bodyPr>
          <a:lstStyle>
            <a:lvl1pPr marL="0" indent="0" algn="ctr">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9110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025C5-F93C-4275-9A9F-CCC412DF2F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935F38-DC65-4491-AE7F-70337440CC0F}"/>
              </a:ext>
            </a:extLst>
          </p:cNvPr>
          <p:cNvSpPr>
            <a:spLocks noGrp="1"/>
          </p:cNvSpPr>
          <p:nvPr>
            <p:ph type="dt" sz="half" idx="10"/>
          </p:nvPr>
        </p:nvSpPr>
        <p:spPr/>
        <p:txBody>
          <a:bodyPr/>
          <a:lstStyle/>
          <a:p>
            <a:fld id="{DAA15AB4-A426-CD44-B47F-3D2B20D509BE}" type="datetimeFigureOut">
              <a:rPr lang="en-US" smtClean="0"/>
              <a:pPr/>
              <a:t>8/2/2025</a:t>
            </a:fld>
            <a:endParaRPr lang="en-US"/>
          </a:p>
        </p:txBody>
      </p:sp>
      <p:sp>
        <p:nvSpPr>
          <p:cNvPr id="4" name="Footer Placeholder 3">
            <a:extLst>
              <a:ext uri="{FF2B5EF4-FFF2-40B4-BE49-F238E27FC236}">
                <a16:creationId xmlns:a16="http://schemas.microsoft.com/office/drawing/2014/main" id="{29EAC994-9601-4ED5-9774-BC4151D2EE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E6848F-5067-4356-BE6E-D15C252DDB95}"/>
              </a:ext>
            </a:extLst>
          </p:cNvPr>
          <p:cNvSpPr>
            <a:spLocks noGrp="1"/>
          </p:cNvSpPr>
          <p:nvPr>
            <p:ph type="sldNum" sz="quarter" idx="12"/>
          </p:nvPr>
        </p:nvSpPr>
        <p:spPr/>
        <p:txBody>
          <a:bodyPr/>
          <a:lstStyle/>
          <a:p>
            <a:fld id="{F3D3E0A8-754B-BB4E-BCC4-C7C91BE821CB}" type="slidenum">
              <a:rPr lang="en-US" smtClean="0"/>
              <a:pPr/>
              <a:t>‹#›</a:t>
            </a:fld>
            <a:endParaRPr lang="en-US"/>
          </a:p>
        </p:txBody>
      </p:sp>
    </p:spTree>
    <p:extLst>
      <p:ext uri="{BB962C8B-B14F-4D97-AF65-F5344CB8AC3E}">
        <p14:creationId xmlns:p14="http://schemas.microsoft.com/office/powerpoint/2010/main" val="430658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8E2ABB-716A-9E44-90ED-ED5707A1167B}"/>
              </a:ext>
            </a:extLst>
          </p:cNvPr>
          <p:cNvGrpSpPr/>
          <p:nvPr userDrawn="1"/>
        </p:nvGrpSpPr>
        <p:grpSpPr>
          <a:xfrm>
            <a:off x="4640704" y="-1637753"/>
            <a:ext cx="7551295" cy="8904161"/>
            <a:chOff x="4640704" y="-1637753"/>
            <a:chExt cx="7551295" cy="8904161"/>
          </a:xfrm>
        </p:grpSpPr>
        <p:sp>
          <p:nvSpPr>
            <p:cNvPr id="9" name="Rectangle 8">
              <a:extLst>
                <a:ext uri="{FF2B5EF4-FFF2-40B4-BE49-F238E27FC236}">
                  <a16:creationId xmlns:a16="http://schemas.microsoft.com/office/drawing/2014/main" id="{CF319C86-1D7F-7C45-A3C2-3C371197AE33}"/>
                </a:ext>
              </a:extLst>
            </p:cNvPr>
            <p:cNvSpPr/>
            <p:nvPr userDrawn="1"/>
          </p:nvSpPr>
          <p:spPr>
            <a:xfrm>
              <a:off x="7315200" y="-434715"/>
              <a:ext cx="4876799" cy="77011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3926D4F5-7041-AF42-859C-DC6EABE62D6E}"/>
                </a:ext>
              </a:extLst>
            </p:cNvPr>
            <p:cNvSpPr/>
            <p:nvPr userDrawn="1"/>
          </p:nvSpPr>
          <p:spPr>
            <a:xfrm rot="16200000">
              <a:off x="1714428" y="1288523"/>
              <a:ext cx="8904161" cy="3051610"/>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6954615" y="1703540"/>
            <a:ext cx="4546948" cy="2221576"/>
          </a:xfrm>
        </p:spPr>
        <p:txBody>
          <a:bodyPr anchor="b">
            <a:noAutofit/>
          </a:bodyPr>
          <a:lstStyle>
            <a:lvl1pPr algn="ctr">
              <a:defRPr sz="5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6954615" y="4277509"/>
            <a:ext cx="4546948" cy="792803"/>
          </a:xfrm>
        </p:spPr>
        <p:txBody>
          <a:bodyPr>
            <a:no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Rectangle 13">
            <a:extLst>
              <a:ext uri="{FF2B5EF4-FFF2-40B4-BE49-F238E27FC236}">
                <a16:creationId xmlns:a16="http://schemas.microsoft.com/office/drawing/2014/main" id="{32DC66B9-067C-0E42-ACBD-05D304B1BE0D}"/>
              </a:ext>
            </a:extLst>
          </p:cNvPr>
          <p:cNvSpPr/>
          <p:nvPr userDrawn="1"/>
        </p:nvSpPr>
        <p:spPr>
          <a:xfrm>
            <a:off x="-379152" y="460180"/>
            <a:ext cx="3230107" cy="9713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68A4705-11D6-AA43-8E88-AC90BA3218D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269823" y="687058"/>
            <a:ext cx="2313670" cy="526923"/>
          </a:xfrm>
          <a:prstGeom prst="rect">
            <a:avLst/>
          </a:prstGeom>
        </p:spPr>
      </p:pic>
    </p:spTree>
    <p:extLst>
      <p:ext uri="{BB962C8B-B14F-4D97-AF65-F5344CB8AC3E}">
        <p14:creationId xmlns:p14="http://schemas.microsoft.com/office/powerpoint/2010/main" val="468330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CD22CEC-C4FA-C04D-BC6D-B473EAE8AAFE}"/>
              </a:ext>
            </a:extLst>
          </p:cNvPr>
          <p:cNvSpPr/>
          <p:nvPr userDrawn="1"/>
        </p:nvSpPr>
        <p:spPr>
          <a:xfrm>
            <a:off x="-1" y="1596452"/>
            <a:ext cx="5801193" cy="36650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D29DFB-9B3A-3247-9504-800CFE6DF189}"/>
              </a:ext>
            </a:extLst>
          </p:cNvPr>
          <p:cNvSpPr>
            <a:spLocks noGrp="1"/>
          </p:cNvSpPr>
          <p:nvPr>
            <p:ph idx="1" hasCustomPrompt="1"/>
          </p:nvPr>
        </p:nvSpPr>
        <p:spPr>
          <a:xfrm>
            <a:off x="613775" y="2179529"/>
            <a:ext cx="4622104" cy="526094"/>
          </a:xfrm>
        </p:spPr>
        <p:txBody>
          <a:bodyPr>
            <a:noAutofit/>
          </a:bodyPr>
          <a:lstStyle>
            <a:lvl1pPr marL="0" indent="0">
              <a:buNone/>
              <a:defRPr sz="3200" b="1">
                <a:solidFill>
                  <a:schemeClr val="bg1"/>
                </a:solidFill>
              </a:defRPr>
            </a:lvl1pPr>
          </a:lstStyle>
          <a:p>
            <a:pPr lvl="0"/>
            <a:r>
              <a:rPr lang="en-US" dirty="0"/>
              <a:t>Click to edit title</a:t>
            </a:r>
          </a:p>
        </p:txBody>
      </p:sp>
      <p:sp>
        <p:nvSpPr>
          <p:cNvPr id="9" name="Text Placeholder 2">
            <a:extLst>
              <a:ext uri="{FF2B5EF4-FFF2-40B4-BE49-F238E27FC236}">
                <a16:creationId xmlns:a16="http://schemas.microsoft.com/office/drawing/2014/main" id="{5807612F-3EB5-184E-B26E-543FD37BA020}"/>
              </a:ext>
            </a:extLst>
          </p:cNvPr>
          <p:cNvSpPr>
            <a:spLocks noGrp="1"/>
          </p:cNvSpPr>
          <p:nvPr>
            <p:ph type="body" idx="14" hasCustomPrompt="1"/>
          </p:nvPr>
        </p:nvSpPr>
        <p:spPr>
          <a:xfrm>
            <a:off x="613775" y="2892425"/>
            <a:ext cx="4642438" cy="1752600"/>
          </a:xfrm>
        </p:spPr>
        <p:txBody>
          <a:bodyPr>
            <a:noAutofit/>
          </a:bodyPr>
          <a:lstStyle>
            <a:lvl1pPr marL="0" indent="0" algn="l">
              <a:lnSpc>
                <a:spcPct val="100000"/>
              </a:lnSpc>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31114068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459C1E-A356-FA4B-87F9-27C03BDE4818}"/>
              </a:ext>
            </a:extLst>
          </p:cNvPr>
          <p:cNvSpPr/>
          <p:nvPr userDrawn="1"/>
        </p:nvSpPr>
        <p:spPr>
          <a:xfrm>
            <a:off x="0" y="1109273"/>
            <a:ext cx="12192000" cy="46319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D97E3A3-E8E6-B740-AE7A-95677750388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24678" y="1908656"/>
            <a:ext cx="942643" cy="939469"/>
          </a:xfrm>
          <a:prstGeom prst="rect">
            <a:avLst/>
          </a:prstGeom>
        </p:spPr>
      </p:pic>
      <p:sp>
        <p:nvSpPr>
          <p:cNvPr id="2" name="Title 1">
            <a:extLst>
              <a:ext uri="{FF2B5EF4-FFF2-40B4-BE49-F238E27FC236}">
                <a16:creationId xmlns:a16="http://schemas.microsoft.com/office/drawing/2014/main" id="{80EA9B32-DB08-1B48-8275-216E899DB6AB}"/>
              </a:ext>
            </a:extLst>
          </p:cNvPr>
          <p:cNvSpPr>
            <a:spLocks noGrp="1"/>
          </p:cNvSpPr>
          <p:nvPr>
            <p:ph type="title" hasCustomPrompt="1"/>
          </p:nvPr>
        </p:nvSpPr>
        <p:spPr>
          <a:xfrm>
            <a:off x="2814180" y="3139719"/>
            <a:ext cx="6563639" cy="541302"/>
          </a:xfrm>
        </p:spPr>
        <p:txBody>
          <a:bodyPr anchor="b">
            <a:noAutofit/>
          </a:bodyPr>
          <a:lstStyle>
            <a:lvl1pPr algn="ctr">
              <a:defRPr sz="3200">
                <a:solidFill>
                  <a:schemeClr val="bg1"/>
                </a:solidFill>
              </a:defRPr>
            </a:lvl1pPr>
          </a:lstStyle>
          <a:p>
            <a:r>
              <a:rPr lang="en-US" dirty="0"/>
              <a:t>Click to edit title</a:t>
            </a:r>
          </a:p>
        </p:txBody>
      </p:sp>
      <p:sp>
        <p:nvSpPr>
          <p:cNvPr id="3" name="Text Placeholder 2">
            <a:extLst>
              <a:ext uri="{FF2B5EF4-FFF2-40B4-BE49-F238E27FC236}">
                <a16:creationId xmlns:a16="http://schemas.microsoft.com/office/drawing/2014/main" id="{05FFCA47-8D16-534A-A7B7-FDFA148B25A7}"/>
              </a:ext>
            </a:extLst>
          </p:cNvPr>
          <p:cNvSpPr>
            <a:spLocks noGrp="1"/>
          </p:cNvSpPr>
          <p:nvPr>
            <p:ph type="body" idx="1" hasCustomPrompt="1"/>
          </p:nvPr>
        </p:nvSpPr>
        <p:spPr>
          <a:xfrm>
            <a:off x="2814180" y="3782860"/>
            <a:ext cx="6563639" cy="1215024"/>
          </a:xfrm>
        </p:spPr>
        <p:txBody>
          <a:bodyPr>
            <a:no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copy</a:t>
            </a:r>
          </a:p>
        </p:txBody>
      </p:sp>
    </p:spTree>
    <p:extLst>
      <p:ext uri="{BB962C8B-B14F-4D97-AF65-F5344CB8AC3E}">
        <p14:creationId xmlns:p14="http://schemas.microsoft.com/office/powerpoint/2010/main" val="14880528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A573-8ECC-C34C-B3DA-1CB5F32B4B91}"/>
              </a:ext>
            </a:extLst>
          </p:cNvPr>
          <p:cNvSpPr>
            <a:spLocks noGrp="1"/>
          </p:cNvSpPr>
          <p:nvPr>
            <p:ph type="title"/>
          </p:nvPr>
        </p:nvSpPr>
        <p:spPr>
          <a:xfrm>
            <a:off x="3013658" y="574985"/>
            <a:ext cx="8305105" cy="1325563"/>
          </a:xfrm>
        </p:spPr>
        <p:txBody>
          <a:bodyPr>
            <a:noAutofit/>
          </a:bodyPr>
          <a:lstStyle>
            <a:lvl1pPr>
              <a:defRPr sz="4000">
                <a:solidFill>
                  <a:schemeClr val="accent2"/>
                </a:solidFill>
              </a:defRPr>
            </a:lvl1pPr>
          </a:lstStyle>
          <a:p>
            <a:r>
              <a:rPr lang="en-US" dirty="0"/>
              <a:t>Click to edit Master title style</a:t>
            </a:r>
          </a:p>
        </p:txBody>
      </p:sp>
      <p:sp>
        <p:nvSpPr>
          <p:cNvPr id="8" name="Rectangle 7">
            <a:extLst>
              <a:ext uri="{FF2B5EF4-FFF2-40B4-BE49-F238E27FC236}">
                <a16:creationId xmlns:a16="http://schemas.microsoft.com/office/drawing/2014/main" id="{DB5A9705-DB95-DD49-8062-376F94359B40}"/>
              </a:ext>
            </a:extLst>
          </p:cNvPr>
          <p:cNvSpPr/>
          <p:nvPr userDrawn="1"/>
        </p:nvSpPr>
        <p:spPr>
          <a:xfrm>
            <a:off x="-314793" y="-119921"/>
            <a:ext cx="1511509" cy="71652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a:extLst>
              <a:ext uri="{FF2B5EF4-FFF2-40B4-BE49-F238E27FC236}">
                <a16:creationId xmlns:a16="http://schemas.microsoft.com/office/drawing/2014/main" id="{10CF5F99-BA2E-4A42-873F-10F01D8E2496}"/>
              </a:ext>
            </a:extLst>
          </p:cNvPr>
          <p:cNvSpPr>
            <a:spLocks noGrp="1"/>
          </p:cNvSpPr>
          <p:nvPr>
            <p:ph sz="half" idx="1"/>
          </p:nvPr>
        </p:nvSpPr>
        <p:spPr>
          <a:xfrm>
            <a:off x="3013657" y="2035485"/>
            <a:ext cx="8305105" cy="529268"/>
          </a:xfrm>
        </p:spPr>
        <p:txBody>
          <a:bodyPr>
            <a:noAutofit/>
          </a:bodyPr>
          <a:lstStyle>
            <a:lvl1pPr marL="0" indent="0">
              <a:buNone/>
              <a:defRPr>
                <a:solidFill>
                  <a:schemeClr val="accent3"/>
                </a:solidFill>
              </a:defRPr>
            </a:lvl1pPr>
          </a:lstStyle>
          <a:p>
            <a:pPr lvl="0"/>
            <a:r>
              <a:rPr lang="en-US" dirty="0"/>
              <a:t>Click to edit Master text styles</a:t>
            </a:r>
          </a:p>
        </p:txBody>
      </p:sp>
      <p:sp>
        <p:nvSpPr>
          <p:cNvPr id="30" name="Content Placeholder 2">
            <a:extLst>
              <a:ext uri="{FF2B5EF4-FFF2-40B4-BE49-F238E27FC236}">
                <a16:creationId xmlns:a16="http://schemas.microsoft.com/office/drawing/2014/main" id="{B36104E6-5117-2B42-B06C-9F5A92637376}"/>
              </a:ext>
            </a:extLst>
          </p:cNvPr>
          <p:cNvSpPr>
            <a:spLocks noGrp="1"/>
          </p:cNvSpPr>
          <p:nvPr>
            <p:ph sz="half" idx="10"/>
          </p:nvPr>
        </p:nvSpPr>
        <p:spPr>
          <a:xfrm>
            <a:off x="3013657" y="2699689"/>
            <a:ext cx="8305105" cy="3281386"/>
          </a:xfrm>
        </p:spPr>
        <p:txBody>
          <a:bodyPr>
            <a:noAutofit/>
          </a:bodyPr>
          <a:lstStyle>
            <a:lvl1pPr marL="0" indent="0">
              <a:lnSpc>
                <a:spcPct val="100000"/>
              </a:lnSpc>
              <a:buNone/>
              <a:defRPr sz="2000">
                <a:solidFill>
                  <a:schemeClr val="tx1"/>
                </a:solidFill>
              </a:defRPr>
            </a:lvl1pPr>
          </a:lstStyle>
          <a:p>
            <a:pPr lvl="0"/>
            <a:r>
              <a:rPr lang="en-US" dirty="0"/>
              <a:t>Click to edit Master text styles</a:t>
            </a:r>
          </a:p>
        </p:txBody>
      </p:sp>
      <p:sp>
        <p:nvSpPr>
          <p:cNvPr id="6" name="Right Triangle 5">
            <a:extLst>
              <a:ext uri="{FF2B5EF4-FFF2-40B4-BE49-F238E27FC236}">
                <a16:creationId xmlns:a16="http://schemas.microsoft.com/office/drawing/2014/main" id="{D347F70F-DC6D-5540-8D69-B14E44EA8FAB}"/>
              </a:ext>
            </a:extLst>
          </p:cNvPr>
          <p:cNvSpPr/>
          <p:nvPr userDrawn="1"/>
        </p:nvSpPr>
        <p:spPr>
          <a:xfrm rot="5400000">
            <a:off x="-2569498" y="2518279"/>
            <a:ext cx="8904161" cy="1821441"/>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DCF7DC3-32C6-F844-A582-2F12837CE1BB}"/>
              </a:ext>
            </a:extLst>
          </p:cNvPr>
          <p:cNvPicPr>
            <a:picLocks noChangeAspect="1"/>
          </p:cNvPicPr>
          <p:nvPr userDrawn="1"/>
        </p:nvPicPr>
        <p:blipFill>
          <a:blip r:embed="rId2">
            <a:alphaModFix amt="20000"/>
          </a:blip>
          <a:stretch>
            <a:fillRect/>
          </a:stretch>
        </p:blipFill>
        <p:spPr>
          <a:xfrm rot="980004">
            <a:off x="-1149580" y="-95096"/>
            <a:ext cx="3810627" cy="3302544"/>
          </a:xfrm>
          <a:prstGeom prst="rect">
            <a:avLst/>
          </a:prstGeom>
          <a:effectLst/>
        </p:spPr>
      </p:pic>
      <p:pic>
        <p:nvPicPr>
          <p:cNvPr id="4" name="Picture 3">
            <a:extLst>
              <a:ext uri="{FF2B5EF4-FFF2-40B4-BE49-F238E27FC236}">
                <a16:creationId xmlns:a16="http://schemas.microsoft.com/office/drawing/2014/main" id="{53521500-C9B8-7C47-8513-B2F1BD320295}"/>
              </a:ext>
            </a:extLst>
          </p:cNvPr>
          <p:cNvPicPr>
            <a:picLocks noChangeAspect="1"/>
          </p:cNvPicPr>
          <p:nvPr userDrawn="1"/>
        </p:nvPicPr>
        <p:blipFill>
          <a:blip r:embed="rId3"/>
          <a:stretch>
            <a:fillRect/>
          </a:stretch>
        </p:blipFill>
        <p:spPr>
          <a:xfrm rot="21027601">
            <a:off x="194872" y="2501664"/>
            <a:ext cx="2619803" cy="2619803"/>
          </a:xfrm>
          <a:prstGeom prst="rect">
            <a:avLst/>
          </a:prstGeom>
          <a:ln>
            <a:noFill/>
          </a:ln>
          <a:effectLst>
            <a:outerShdw blurRad="165100" dist="165100" dir="2700000" sx="98000" sy="98000" algn="tl" rotWithShape="0">
              <a:srgbClr val="333333">
                <a:alpha val="25000"/>
              </a:srgbClr>
            </a:outerShdw>
          </a:effectLst>
        </p:spPr>
      </p:pic>
      <p:pic>
        <p:nvPicPr>
          <p:cNvPr id="12" name="Picture 11">
            <a:extLst>
              <a:ext uri="{FF2B5EF4-FFF2-40B4-BE49-F238E27FC236}">
                <a16:creationId xmlns:a16="http://schemas.microsoft.com/office/drawing/2014/main" id="{DFF6C47B-A5D0-4F4A-BB10-5BBCBC876DFD}"/>
              </a:ext>
            </a:extLst>
          </p:cNvPr>
          <p:cNvPicPr>
            <a:picLocks noChangeAspect="1"/>
          </p:cNvPicPr>
          <p:nvPr userDrawn="1"/>
        </p:nvPicPr>
        <p:blipFill>
          <a:blip r:embed="rId4" cstate="hqprint">
            <a:alphaModFix amt="20000"/>
            <a:extLst>
              <a:ext uri="{28A0092B-C50C-407E-A947-70E740481C1C}">
                <a14:useLocalDpi xmlns:a14="http://schemas.microsoft.com/office/drawing/2010/main"/>
              </a:ext>
            </a:extLst>
          </a:blip>
          <a:stretch>
            <a:fillRect/>
          </a:stretch>
        </p:blipFill>
        <p:spPr>
          <a:xfrm rot="19628078">
            <a:off x="-143221" y="4912557"/>
            <a:ext cx="1426674" cy="1236451"/>
          </a:xfrm>
          <a:prstGeom prst="rect">
            <a:avLst/>
          </a:prstGeom>
          <a:effectLst/>
        </p:spPr>
      </p:pic>
    </p:spTree>
    <p:extLst>
      <p:ext uri="{BB962C8B-B14F-4D97-AF65-F5344CB8AC3E}">
        <p14:creationId xmlns:p14="http://schemas.microsoft.com/office/powerpoint/2010/main" val="1781792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lumn Plai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38F0ADA-7C22-DB43-8625-43FBFE8F84DE}"/>
              </a:ext>
            </a:extLst>
          </p:cNvPr>
          <p:cNvSpPr>
            <a:spLocks noGrp="1"/>
          </p:cNvSpPr>
          <p:nvPr>
            <p:ph type="title"/>
          </p:nvPr>
        </p:nvSpPr>
        <p:spPr>
          <a:xfrm>
            <a:off x="873238" y="1078631"/>
            <a:ext cx="10445526" cy="970712"/>
          </a:xfrm>
        </p:spPr>
        <p:txBody>
          <a:bodyPr>
            <a:noAutofit/>
          </a:bodyPr>
          <a:lstStyle>
            <a:lvl1pPr>
              <a:defRPr sz="4000"/>
            </a:lvl1pPr>
          </a:lstStyle>
          <a:p>
            <a:r>
              <a:rPr lang="en-US" dirty="0"/>
              <a:t>Click to edit Master title style</a:t>
            </a:r>
          </a:p>
        </p:txBody>
      </p:sp>
      <p:sp>
        <p:nvSpPr>
          <p:cNvPr id="13" name="Content Placeholder 2">
            <a:extLst>
              <a:ext uri="{FF2B5EF4-FFF2-40B4-BE49-F238E27FC236}">
                <a16:creationId xmlns:a16="http://schemas.microsoft.com/office/drawing/2014/main" id="{531504C2-032D-0F41-B61B-F22BF3F22C9E}"/>
              </a:ext>
            </a:extLst>
          </p:cNvPr>
          <p:cNvSpPr>
            <a:spLocks noGrp="1"/>
          </p:cNvSpPr>
          <p:nvPr>
            <p:ph sz="half" idx="1"/>
          </p:nvPr>
        </p:nvSpPr>
        <p:spPr>
          <a:xfrm>
            <a:off x="873237" y="2184280"/>
            <a:ext cx="10445525" cy="3781805"/>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1E624A11-C682-224C-AE79-F2CB400D0866}"/>
              </a:ext>
            </a:extLst>
          </p:cNvPr>
          <p:cNvSpPr/>
          <p:nvPr userDrawn="1"/>
        </p:nvSpPr>
        <p:spPr>
          <a:xfrm>
            <a:off x="0" y="0"/>
            <a:ext cx="12192000" cy="449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333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ingle Column Plain">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3B117B3E-BDBB-B64F-8EC8-81811261C438}"/>
              </a:ext>
            </a:extLst>
          </p:cNvPr>
          <p:cNvSpPr>
            <a:spLocks noGrp="1"/>
          </p:cNvSpPr>
          <p:nvPr>
            <p:ph type="chart" sz="quarter" idx="10"/>
          </p:nvPr>
        </p:nvSpPr>
        <p:spPr>
          <a:xfrm>
            <a:off x="873238" y="1289153"/>
            <a:ext cx="10445524" cy="4706913"/>
          </a:xfrm>
        </p:spPr>
        <p:txBody>
          <a:bodyPr/>
          <a:lstStyle/>
          <a:p>
            <a:endParaRPr lang="en-US"/>
          </a:p>
        </p:txBody>
      </p:sp>
      <p:sp>
        <p:nvSpPr>
          <p:cNvPr id="10" name="Rectangle 9">
            <a:extLst>
              <a:ext uri="{FF2B5EF4-FFF2-40B4-BE49-F238E27FC236}">
                <a16:creationId xmlns:a16="http://schemas.microsoft.com/office/drawing/2014/main" id="{F42B1F7D-8FD0-9B40-B0AC-EA402D8E58C3}"/>
              </a:ext>
            </a:extLst>
          </p:cNvPr>
          <p:cNvSpPr/>
          <p:nvPr userDrawn="1"/>
        </p:nvSpPr>
        <p:spPr>
          <a:xfrm>
            <a:off x="0" y="0"/>
            <a:ext cx="12192000" cy="4497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051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D7CB5-5A42-BD4C-A1A5-26CC28AD5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FE9D32B-1208-AA43-BFB1-B9E49D55F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B845C2C-F721-0E4E-842A-14682E103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DAA15AB4-A426-CD44-B47F-3D2B20D509BE}" type="datetimeFigureOut">
              <a:rPr lang="en-US" smtClean="0"/>
              <a:pPr/>
              <a:t>8/2/2025</a:t>
            </a:fld>
            <a:endParaRPr lang="en-US"/>
          </a:p>
        </p:txBody>
      </p:sp>
      <p:sp>
        <p:nvSpPr>
          <p:cNvPr id="5" name="Footer Placeholder 4">
            <a:extLst>
              <a:ext uri="{FF2B5EF4-FFF2-40B4-BE49-F238E27FC236}">
                <a16:creationId xmlns:a16="http://schemas.microsoft.com/office/drawing/2014/main" id="{B2CEA6B6-CF39-004F-A0D2-5B2C34388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3BE71E30-4F59-1C42-A4A0-178B85B72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F3D3E0A8-754B-BB4E-BCC4-C7C91BE821CB}" type="slidenum">
              <a:rPr lang="en-US" smtClean="0"/>
              <a:pPr/>
              <a:t>‹#›</a:t>
            </a:fld>
            <a:endParaRPr lang="en-US"/>
          </a:p>
        </p:txBody>
      </p:sp>
    </p:spTree>
    <p:extLst>
      <p:ext uri="{BB962C8B-B14F-4D97-AF65-F5344CB8AC3E}">
        <p14:creationId xmlns:p14="http://schemas.microsoft.com/office/powerpoint/2010/main" val="1415407985"/>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7" r:id="rId3"/>
    <p:sldLayoutId id="2147483661" r:id="rId4"/>
    <p:sldLayoutId id="2147483650" r:id="rId5"/>
    <p:sldLayoutId id="2147483651" r:id="rId6"/>
    <p:sldLayoutId id="2147483652" r:id="rId7"/>
    <p:sldLayoutId id="2147483662" r:id="rId8"/>
    <p:sldLayoutId id="2147483664" r:id="rId9"/>
    <p:sldLayoutId id="2147483663" r:id="rId10"/>
    <p:sldLayoutId id="2147483665" r:id="rId11"/>
    <p:sldLayoutId id="2147483654" r:id="rId12"/>
    <p:sldLayoutId id="2147483655" r:id="rId13"/>
    <p:sldLayoutId id="2147483656" r:id="rId14"/>
    <p:sldLayoutId id="2147483666" r:id="rId15"/>
    <p:sldLayoutId id="2147483668" r:id="rId16"/>
    <p:sldLayoutId id="2147483669" r:id="rId17"/>
    <p:sldLayoutId id="2147483670" r:id="rId18"/>
  </p:sldLayoutIdLst>
  <p:txStyles>
    <p:titleStyle>
      <a:lvl1pPr algn="l" defTabSz="914400" rtl="0" eaLnBrk="1" latinLnBrk="0" hangingPunct="1">
        <a:lnSpc>
          <a:spcPct val="90000"/>
        </a:lnSpc>
        <a:spcBef>
          <a:spcPct val="0"/>
        </a:spcBef>
        <a:buNone/>
        <a:defRPr sz="4400" b="1"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2.xml"/><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24.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8.xml"/><Relationship Id="rId1" Type="http://schemas.openxmlformats.org/officeDocument/2006/relationships/tags" Target="../tags/tag5.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8.xml"/><Relationship Id="rId1" Type="http://schemas.openxmlformats.org/officeDocument/2006/relationships/tags" Target="../tags/tag6.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4.xml"/><Relationship Id="rId7" Type="http://schemas.openxmlformats.org/officeDocument/2006/relationships/image" Target="../media/image54.svg"/><Relationship Id="rId2" Type="http://schemas.openxmlformats.org/officeDocument/2006/relationships/slideLayout" Target="../slideLayouts/slideLayout18.xml"/><Relationship Id="rId1" Type="http://schemas.openxmlformats.org/officeDocument/2006/relationships/tags" Target="../tags/tag7.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ags" Target="../tags/tag1.xml"/><Relationship Id="rId5" Type="http://schemas.openxmlformats.org/officeDocument/2006/relationships/image" Target="../media/image18.jp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23.jp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08ECA12-A134-452C-B0A6-308A68292C51}"/>
              </a:ext>
            </a:extLst>
          </p:cNvPr>
          <p:cNvSpPr>
            <a:spLocks noGrp="1"/>
          </p:cNvSpPr>
          <p:nvPr>
            <p:ph type="subTitle" idx="1"/>
          </p:nvPr>
        </p:nvSpPr>
        <p:spPr>
          <a:xfrm>
            <a:off x="1351472" y="2564910"/>
            <a:ext cx="9144000" cy="807123"/>
          </a:xfrm>
        </p:spPr>
        <p:txBody>
          <a:bodyPr>
            <a:noAutofit/>
          </a:bodyPr>
          <a:lstStyle/>
          <a:p>
            <a:pPr>
              <a:lnSpc>
                <a:spcPct val="100000"/>
              </a:lnSpc>
            </a:pPr>
            <a:r>
              <a:rPr lang="en-US" sz="3200" b="1" dirty="0">
                <a:solidFill>
                  <a:schemeClr val="tx2">
                    <a:lumMod val="50000"/>
                  </a:schemeClr>
                </a:solidFill>
              </a:rPr>
              <a:t>Empowering adults with disabilities to make a difference in their communities.</a:t>
            </a:r>
          </a:p>
        </p:txBody>
      </p:sp>
      <p:sp>
        <p:nvSpPr>
          <p:cNvPr id="8" name="Title 7">
            <a:extLst>
              <a:ext uri="{FF2B5EF4-FFF2-40B4-BE49-F238E27FC236}">
                <a16:creationId xmlns:a16="http://schemas.microsoft.com/office/drawing/2014/main" id="{A5625428-E0AA-4D8F-B4A4-1CA645086112}"/>
              </a:ext>
            </a:extLst>
          </p:cNvPr>
          <p:cNvSpPr>
            <a:spLocks noGrp="1"/>
          </p:cNvSpPr>
          <p:nvPr>
            <p:ph type="ctrTitle"/>
          </p:nvPr>
        </p:nvSpPr>
        <p:spPr>
          <a:xfrm>
            <a:off x="1351472" y="719831"/>
            <a:ext cx="9155502" cy="1630708"/>
          </a:xfrm>
        </p:spPr>
        <p:txBody>
          <a:bodyPr/>
          <a:lstStyle/>
          <a:p>
            <a:r>
              <a:rPr lang="en-US" sz="8800" dirty="0" err="1">
                <a:solidFill>
                  <a:srgbClr val="0070C0"/>
                </a:solidFill>
              </a:rPr>
              <a:t>Aktion</a:t>
            </a:r>
            <a:r>
              <a:rPr lang="en-US" sz="8800" dirty="0">
                <a:solidFill>
                  <a:srgbClr val="0070C0"/>
                </a:solidFill>
              </a:rPr>
              <a:t> Club</a:t>
            </a:r>
          </a:p>
        </p:txBody>
      </p:sp>
      <p:pic>
        <p:nvPicPr>
          <p:cNvPr id="3" name="Picture 2" descr="A group of men posing for a picture&#10;&#10;Description automatically generated with medium confidence">
            <a:extLst>
              <a:ext uri="{FF2B5EF4-FFF2-40B4-BE49-F238E27FC236}">
                <a16:creationId xmlns:a16="http://schemas.microsoft.com/office/drawing/2014/main" id="{E38725F6-4252-4007-8A0D-2A64F01D455C}"/>
              </a:ext>
            </a:extLst>
          </p:cNvPr>
          <p:cNvPicPr>
            <a:picLocks noChangeAspect="1"/>
          </p:cNvPicPr>
          <p:nvPr/>
        </p:nvPicPr>
        <p:blipFill rotWithShape="1">
          <a:blip r:embed="rId3"/>
          <a:srcRect l="4366" t="6006" r="4918" b="26231"/>
          <a:stretch/>
        </p:blipFill>
        <p:spPr>
          <a:xfrm>
            <a:off x="8134349" y="3829675"/>
            <a:ext cx="3714751" cy="2774875"/>
          </a:xfrm>
          <a:prstGeom prst="rect">
            <a:avLst/>
          </a:prstGeom>
        </p:spPr>
      </p:pic>
    </p:spTree>
    <p:extLst>
      <p:ext uri="{BB962C8B-B14F-4D97-AF65-F5344CB8AC3E}">
        <p14:creationId xmlns:p14="http://schemas.microsoft.com/office/powerpoint/2010/main" val="34695499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person, wall, indoor, cup&#10;&#10;Description automatically generated">
            <a:extLst>
              <a:ext uri="{FF2B5EF4-FFF2-40B4-BE49-F238E27FC236}">
                <a16:creationId xmlns:a16="http://schemas.microsoft.com/office/drawing/2014/main" id="{A239D2C6-2220-4D54-B83D-9F6CACEE1212}"/>
              </a:ext>
            </a:extLst>
          </p:cNvPr>
          <p:cNvPicPr>
            <a:picLocks noChangeAspect="1"/>
          </p:cNvPicPr>
          <p:nvPr/>
        </p:nvPicPr>
        <p:blipFill>
          <a:blip r:embed="rId3"/>
          <a:stretch>
            <a:fillRect/>
          </a:stretch>
        </p:blipFill>
        <p:spPr>
          <a:xfrm>
            <a:off x="3215805" y="0"/>
            <a:ext cx="7972148" cy="6683035"/>
          </a:xfrm>
          <a:prstGeom prst="rect">
            <a:avLst/>
          </a:prstGeom>
        </p:spPr>
      </p:pic>
    </p:spTree>
    <p:extLst>
      <p:ext uri="{BB962C8B-B14F-4D97-AF65-F5344CB8AC3E}">
        <p14:creationId xmlns:p14="http://schemas.microsoft.com/office/powerpoint/2010/main" val="4231445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0F7D98-B4F2-F94A-8F45-93D25E641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306" y="-242047"/>
            <a:ext cx="12622306" cy="7100047"/>
          </a:xfrm>
          <a:prstGeom prst="rect">
            <a:avLst/>
          </a:prstGeom>
        </p:spPr>
      </p:pic>
      <p:sp>
        <p:nvSpPr>
          <p:cNvPr id="8" name="TextBox 7">
            <a:extLst>
              <a:ext uri="{FF2B5EF4-FFF2-40B4-BE49-F238E27FC236}">
                <a16:creationId xmlns:a16="http://schemas.microsoft.com/office/drawing/2014/main" id="{1566A245-7FBE-3E45-8037-D0D7851010CA}"/>
              </a:ext>
            </a:extLst>
          </p:cNvPr>
          <p:cNvSpPr txBox="1"/>
          <p:nvPr/>
        </p:nvSpPr>
        <p:spPr>
          <a:xfrm>
            <a:off x="6411434" y="5656522"/>
            <a:ext cx="4997303" cy="646331"/>
          </a:xfrm>
          <a:prstGeom prst="rect">
            <a:avLst/>
          </a:prstGeom>
          <a:noFill/>
        </p:spPr>
        <p:txBody>
          <a:bodyPr wrap="square" rtlCol="0">
            <a:spAutoFit/>
          </a:bodyPr>
          <a:lstStyle/>
          <a:p>
            <a:r>
              <a:rPr lang="en-US" sz="3600" b="1" dirty="0">
                <a:solidFill>
                  <a:srgbClr val="00AEEF"/>
                </a:solidFill>
                <a:latin typeface="Century Gothic" panose="020B0502020202020204" pitchFamily="34" charset="0"/>
              </a:rPr>
              <a:t> 2021-2022</a:t>
            </a:r>
          </a:p>
        </p:txBody>
      </p:sp>
      <p:grpSp>
        <p:nvGrpSpPr>
          <p:cNvPr id="7" name="Group 6">
            <a:extLst>
              <a:ext uri="{FF2B5EF4-FFF2-40B4-BE49-F238E27FC236}">
                <a16:creationId xmlns:a16="http://schemas.microsoft.com/office/drawing/2014/main" id="{D9C4930B-E762-4592-841F-A8225F38FB23}"/>
              </a:ext>
            </a:extLst>
          </p:cNvPr>
          <p:cNvGrpSpPr/>
          <p:nvPr/>
        </p:nvGrpSpPr>
        <p:grpSpPr>
          <a:xfrm>
            <a:off x="0" y="558427"/>
            <a:ext cx="5204178" cy="884904"/>
            <a:chOff x="0" y="572714"/>
            <a:chExt cx="5204178" cy="884904"/>
          </a:xfrm>
          <a:solidFill>
            <a:srgbClr val="FFC000"/>
          </a:solidFill>
        </p:grpSpPr>
        <p:sp>
          <p:nvSpPr>
            <p:cNvPr id="12" name="Rectangle 11">
              <a:extLst>
                <a:ext uri="{FF2B5EF4-FFF2-40B4-BE49-F238E27FC236}">
                  <a16:creationId xmlns:a16="http://schemas.microsoft.com/office/drawing/2014/main" id="{472D4535-B348-4C66-9BA4-E8CCB33E1221}"/>
                </a:ext>
              </a:extLst>
            </p:cNvPr>
            <p:cNvSpPr/>
            <p:nvPr/>
          </p:nvSpPr>
          <p:spPr>
            <a:xfrm>
              <a:off x="0" y="572714"/>
              <a:ext cx="5204178" cy="88490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1D05451-482C-4C81-A588-33DD4BB5DC62}"/>
                </a:ext>
              </a:extLst>
            </p:cNvPr>
            <p:cNvSpPr txBox="1"/>
            <p:nvPr/>
          </p:nvSpPr>
          <p:spPr>
            <a:xfrm>
              <a:off x="542868" y="692000"/>
              <a:ext cx="4118441" cy="646331"/>
            </a:xfrm>
            <a:prstGeom prst="rect">
              <a:avLst/>
            </a:prstGeom>
            <a:grpFill/>
            <a:ln>
              <a:solidFill>
                <a:srgbClr val="FFC000"/>
              </a:solidFill>
            </a:ln>
          </p:spPr>
          <p:txBody>
            <a:bodyPr wrap="square" rtlCol="0">
              <a:spAutoFit/>
            </a:bodyPr>
            <a:lstStyle/>
            <a:p>
              <a:r>
                <a:rPr lang="en-US" sz="3600" b="1" dirty="0" err="1">
                  <a:solidFill>
                    <a:schemeClr val="bg1"/>
                  </a:solidFill>
                  <a:latin typeface="Verdana" panose="020B0604030504040204" pitchFamily="34" charset="0"/>
                  <a:ea typeface="Verdana" panose="020B0604030504040204" pitchFamily="34" charset="0"/>
                </a:rPr>
                <a:t>Aktion</a:t>
              </a:r>
              <a:r>
                <a:rPr lang="en-US" sz="3600" b="1" dirty="0">
                  <a:solidFill>
                    <a:schemeClr val="bg1"/>
                  </a:solidFill>
                  <a:latin typeface="Verdana" panose="020B0604030504040204" pitchFamily="34" charset="0"/>
                  <a:ea typeface="Verdana" panose="020B0604030504040204" pitchFamily="34" charset="0"/>
                </a:rPr>
                <a:t> Club</a:t>
              </a:r>
            </a:p>
          </p:txBody>
        </p:sp>
      </p:grpSp>
      <p:sp>
        <p:nvSpPr>
          <p:cNvPr id="2" name="TextBox 1">
            <a:extLst>
              <a:ext uri="{FF2B5EF4-FFF2-40B4-BE49-F238E27FC236}">
                <a16:creationId xmlns:a16="http://schemas.microsoft.com/office/drawing/2014/main" id="{AE232BA4-E912-4B93-AA4E-DDD28EFCAD42}"/>
              </a:ext>
            </a:extLst>
          </p:cNvPr>
          <p:cNvSpPr txBox="1"/>
          <p:nvPr/>
        </p:nvSpPr>
        <p:spPr>
          <a:xfrm>
            <a:off x="6411434" y="3962400"/>
            <a:ext cx="5422757" cy="769441"/>
          </a:xfrm>
          <a:prstGeom prst="rect">
            <a:avLst/>
          </a:prstGeom>
          <a:noFill/>
        </p:spPr>
        <p:txBody>
          <a:bodyPr wrap="square" rtlCol="0">
            <a:spAutoFit/>
          </a:bodyPr>
          <a:lstStyle/>
          <a:p>
            <a:r>
              <a:rPr lang="en-US" sz="4400" b="1" dirty="0">
                <a:solidFill>
                  <a:schemeClr val="bg1"/>
                </a:solidFill>
                <a:latin typeface="Verdana Pro SemiBold" panose="020B0604020202020204" pitchFamily="34" charset="0"/>
              </a:rPr>
              <a:t>Back to service!</a:t>
            </a:r>
          </a:p>
        </p:txBody>
      </p:sp>
    </p:spTree>
    <p:extLst>
      <p:ext uri="{BB962C8B-B14F-4D97-AF65-F5344CB8AC3E}">
        <p14:creationId xmlns:p14="http://schemas.microsoft.com/office/powerpoint/2010/main" val="2280509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E1A038-9008-5244-8E46-02C330361D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1F1FAFD8-8C64-4D7D-8CA9-95F0F41CC44B}"/>
              </a:ext>
            </a:extLst>
          </p:cNvPr>
          <p:cNvGrpSpPr/>
          <p:nvPr/>
        </p:nvGrpSpPr>
        <p:grpSpPr>
          <a:xfrm>
            <a:off x="0" y="280219"/>
            <a:ext cx="4114800" cy="884904"/>
            <a:chOff x="0" y="280219"/>
            <a:chExt cx="5204178" cy="884904"/>
          </a:xfrm>
          <a:solidFill>
            <a:srgbClr val="FFC000"/>
          </a:solidFill>
        </p:grpSpPr>
        <p:sp>
          <p:nvSpPr>
            <p:cNvPr id="11" name="Rectangle 10">
              <a:extLst>
                <a:ext uri="{FF2B5EF4-FFF2-40B4-BE49-F238E27FC236}">
                  <a16:creationId xmlns:a16="http://schemas.microsoft.com/office/drawing/2014/main" id="{072E253D-7287-4037-8BB2-902B39BAA4AD}"/>
                </a:ext>
              </a:extLst>
            </p:cNvPr>
            <p:cNvSpPr/>
            <p:nvPr/>
          </p:nvSpPr>
          <p:spPr>
            <a:xfrm>
              <a:off x="0" y="280219"/>
              <a:ext cx="5204178" cy="884904"/>
            </a:xfrm>
            <a:prstGeom prst="rect">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EE98CE0-696A-46A2-AF9A-868BE498B04F}"/>
                </a:ext>
              </a:extLst>
            </p:cNvPr>
            <p:cNvSpPr txBox="1"/>
            <p:nvPr/>
          </p:nvSpPr>
          <p:spPr>
            <a:xfrm>
              <a:off x="634181" y="415553"/>
              <a:ext cx="4118441" cy="646331"/>
            </a:xfrm>
            <a:prstGeom prst="rect">
              <a:avLst/>
            </a:prstGeom>
            <a:grpFill/>
            <a:ln>
              <a:solidFill>
                <a:srgbClr val="FFC000"/>
              </a:solidFill>
            </a:ln>
          </p:spPr>
          <p:txBody>
            <a:bodyPr wrap="square" rtlCol="0">
              <a:spAutoFit/>
            </a:bodyPr>
            <a:lstStyle/>
            <a:p>
              <a:r>
                <a:rPr lang="en-US" sz="3600" b="1" dirty="0" err="1">
                  <a:solidFill>
                    <a:schemeClr val="bg1"/>
                  </a:solidFill>
                  <a:latin typeface="Verdana" panose="020B0604030504040204" pitchFamily="34" charset="0"/>
                  <a:ea typeface="Verdana" panose="020B0604030504040204" pitchFamily="34" charset="0"/>
                </a:rPr>
                <a:t>Aktion</a:t>
              </a:r>
              <a:r>
                <a:rPr lang="en-US" sz="3600" b="1" dirty="0">
                  <a:solidFill>
                    <a:schemeClr val="bg1"/>
                  </a:solidFill>
                  <a:latin typeface="Verdana" panose="020B0604030504040204" pitchFamily="34" charset="0"/>
                  <a:ea typeface="Verdana" panose="020B0604030504040204" pitchFamily="34" charset="0"/>
                </a:rPr>
                <a:t> Club</a:t>
              </a:r>
            </a:p>
          </p:txBody>
        </p:sp>
      </p:grpSp>
      <p:sp>
        <p:nvSpPr>
          <p:cNvPr id="2" name="TextBox 1">
            <a:extLst>
              <a:ext uri="{FF2B5EF4-FFF2-40B4-BE49-F238E27FC236}">
                <a16:creationId xmlns:a16="http://schemas.microsoft.com/office/drawing/2014/main" id="{0C45A7C1-05F5-43FE-A7D7-9330894058F4}"/>
              </a:ext>
            </a:extLst>
          </p:cNvPr>
          <p:cNvSpPr txBox="1"/>
          <p:nvPr/>
        </p:nvSpPr>
        <p:spPr>
          <a:xfrm rot="21021576">
            <a:off x="3372547" y="1843950"/>
            <a:ext cx="5136007" cy="3170099"/>
          </a:xfrm>
          <a:prstGeom prst="rect">
            <a:avLst/>
          </a:prstGeom>
          <a:solidFill>
            <a:srgbClr val="FFFF00"/>
          </a:solidFill>
        </p:spPr>
        <p:txBody>
          <a:bodyPr wrap="square" rtlCol="0">
            <a:spAutoFit/>
          </a:bodyPr>
          <a:lstStyle/>
          <a:p>
            <a:pPr algn="ctr"/>
            <a:r>
              <a:rPr lang="en-US" sz="4000" b="1" dirty="0">
                <a:highlight>
                  <a:srgbClr val="FFFF00"/>
                </a:highlight>
              </a:rPr>
              <a:t>Kiwanis needs your assistance in welcoming back COVID-A and inactive clubs. </a:t>
            </a:r>
            <a:endParaRPr lang="en-US" sz="3600" b="1" dirty="0">
              <a:highlight>
                <a:srgbClr val="FFFF00"/>
              </a:highlight>
            </a:endParaRPr>
          </a:p>
        </p:txBody>
      </p:sp>
    </p:spTree>
    <p:extLst>
      <p:ext uri="{BB962C8B-B14F-4D97-AF65-F5344CB8AC3E}">
        <p14:creationId xmlns:p14="http://schemas.microsoft.com/office/powerpoint/2010/main" val="1010497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839F4E-0F20-44CA-BD9D-853F7F02C119}"/>
              </a:ext>
            </a:extLst>
          </p:cNvPr>
          <p:cNvSpPr>
            <a:spLocks noGrp="1"/>
          </p:cNvSpPr>
          <p:nvPr>
            <p:ph type="body" idx="1"/>
          </p:nvPr>
        </p:nvSpPr>
        <p:spPr>
          <a:xfrm>
            <a:off x="0" y="1912744"/>
            <a:ext cx="9292856" cy="5176684"/>
          </a:xfrm>
        </p:spPr>
        <p:txBody>
          <a:bodyPr/>
          <a:lstStyle/>
          <a:p>
            <a:pPr marL="787380" lvl="1" indent="0" fontAlgn="ctr">
              <a:spcBef>
                <a:spcPts val="1200"/>
              </a:spcBef>
              <a:spcAft>
                <a:spcPts val="1200"/>
              </a:spcAft>
              <a:buNone/>
            </a:pPr>
            <a:r>
              <a:rPr lang="en-US" sz="3400"/>
              <a:t>2020-2021 Club data</a:t>
            </a:r>
          </a:p>
        </p:txBody>
      </p:sp>
      <p:pic>
        <p:nvPicPr>
          <p:cNvPr id="8" name="Picture 7">
            <a:extLst>
              <a:ext uri="{FF2B5EF4-FFF2-40B4-BE49-F238E27FC236}">
                <a16:creationId xmlns:a16="http://schemas.microsoft.com/office/drawing/2014/main" id="{5DB45E71-8671-9B40-B446-A63503A78FB5}"/>
              </a:ext>
            </a:extLst>
          </p:cNvPr>
          <p:cNvPicPr>
            <a:picLocks noChangeAspect="1"/>
          </p:cNvPicPr>
          <p:nvPr/>
        </p:nvPicPr>
        <p:blipFill rotWithShape="1">
          <a:blip r:embed="rId3">
            <a:extLst>
              <a:ext uri="{28A0092B-C50C-407E-A947-70E740481C1C}">
                <a14:useLocalDpi xmlns:a14="http://schemas.microsoft.com/office/drawing/2010/main" val="0"/>
              </a:ext>
            </a:extLst>
          </a:blip>
          <a:srcRect l="71841"/>
          <a:stretch/>
        </p:blipFill>
        <p:spPr>
          <a:xfrm>
            <a:off x="8803758" y="92605"/>
            <a:ext cx="3388242" cy="6768288"/>
          </a:xfrm>
          <a:prstGeom prst="rect">
            <a:avLst/>
          </a:prstGeom>
        </p:spPr>
      </p:pic>
      <p:sp>
        <p:nvSpPr>
          <p:cNvPr id="5" name="Title 4">
            <a:extLst>
              <a:ext uri="{FF2B5EF4-FFF2-40B4-BE49-F238E27FC236}">
                <a16:creationId xmlns:a16="http://schemas.microsoft.com/office/drawing/2014/main" id="{6B138B07-C6E2-4BA9-A786-3FFC2B7FC504}"/>
              </a:ext>
            </a:extLst>
          </p:cNvPr>
          <p:cNvSpPr>
            <a:spLocks noGrp="1"/>
          </p:cNvSpPr>
          <p:nvPr>
            <p:ph type="title"/>
          </p:nvPr>
        </p:nvSpPr>
        <p:spPr/>
        <p:txBody>
          <a:bodyPr>
            <a:normAutofit fontScale="90000"/>
          </a:bodyPr>
          <a:lstStyle/>
          <a:p>
            <a:r>
              <a:rPr lang="en-US" dirty="0"/>
              <a:t>Homecoming 2021-22</a:t>
            </a:r>
          </a:p>
        </p:txBody>
      </p:sp>
      <p:graphicFrame>
        <p:nvGraphicFramePr>
          <p:cNvPr id="4" name="Table 3">
            <a:extLst>
              <a:ext uri="{FF2B5EF4-FFF2-40B4-BE49-F238E27FC236}">
                <a16:creationId xmlns:a16="http://schemas.microsoft.com/office/drawing/2014/main" id="{FB3C3EB9-D18B-48F6-841A-1D828C3A6885}"/>
              </a:ext>
            </a:extLst>
          </p:cNvPr>
          <p:cNvGraphicFramePr/>
          <p:nvPr/>
        </p:nvGraphicFramePr>
        <p:xfrm>
          <a:off x="83575" y="2787413"/>
          <a:ext cx="9209281" cy="3427346"/>
        </p:xfrm>
        <a:graphic>
          <a:graphicData uri="http://schemas.openxmlformats.org/drawingml/2006/table">
            <a:tbl>
              <a:tblPr>
                <a:tableStyleId>{5C22544A-7EE6-4342-B048-85BDC9FD1C3A}</a:tableStyleId>
              </a:tblPr>
              <a:tblGrid>
                <a:gridCol w="802700">
                  <a:extLst>
                    <a:ext uri="{9D8B030D-6E8A-4147-A177-3AD203B41FA5}">
                      <a16:colId xmlns:a16="http://schemas.microsoft.com/office/drawing/2014/main" val="3295064721"/>
                    </a:ext>
                  </a:extLst>
                </a:gridCol>
                <a:gridCol w="1120878">
                  <a:extLst>
                    <a:ext uri="{9D8B030D-6E8A-4147-A177-3AD203B41FA5}">
                      <a16:colId xmlns:a16="http://schemas.microsoft.com/office/drawing/2014/main" val="3667292563"/>
                    </a:ext>
                  </a:extLst>
                </a:gridCol>
                <a:gridCol w="1091380">
                  <a:extLst>
                    <a:ext uri="{9D8B030D-6E8A-4147-A177-3AD203B41FA5}">
                      <a16:colId xmlns:a16="http://schemas.microsoft.com/office/drawing/2014/main" val="2992380385"/>
                    </a:ext>
                  </a:extLst>
                </a:gridCol>
                <a:gridCol w="1002891">
                  <a:extLst>
                    <a:ext uri="{9D8B030D-6E8A-4147-A177-3AD203B41FA5}">
                      <a16:colId xmlns:a16="http://schemas.microsoft.com/office/drawing/2014/main" val="207887415"/>
                    </a:ext>
                  </a:extLst>
                </a:gridCol>
                <a:gridCol w="1061883">
                  <a:extLst>
                    <a:ext uri="{9D8B030D-6E8A-4147-A177-3AD203B41FA5}">
                      <a16:colId xmlns:a16="http://schemas.microsoft.com/office/drawing/2014/main" val="471660634"/>
                    </a:ext>
                  </a:extLst>
                </a:gridCol>
                <a:gridCol w="737420">
                  <a:extLst>
                    <a:ext uri="{9D8B030D-6E8A-4147-A177-3AD203B41FA5}">
                      <a16:colId xmlns:a16="http://schemas.microsoft.com/office/drawing/2014/main" val="4169051863"/>
                    </a:ext>
                  </a:extLst>
                </a:gridCol>
                <a:gridCol w="1002890">
                  <a:extLst>
                    <a:ext uri="{9D8B030D-6E8A-4147-A177-3AD203B41FA5}">
                      <a16:colId xmlns:a16="http://schemas.microsoft.com/office/drawing/2014/main" val="1092012908"/>
                    </a:ext>
                  </a:extLst>
                </a:gridCol>
                <a:gridCol w="825910">
                  <a:extLst>
                    <a:ext uri="{9D8B030D-6E8A-4147-A177-3AD203B41FA5}">
                      <a16:colId xmlns:a16="http://schemas.microsoft.com/office/drawing/2014/main" val="316382256"/>
                    </a:ext>
                  </a:extLst>
                </a:gridCol>
                <a:gridCol w="1563329">
                  <a:extLst>
                    <a:ext uri="{9D8B030D-6E8A-4147-A177-3AD203B41FA5}">
                      <a16:colId xmlns:a16="http://schemas.microsoft.com/office/drawing/2014/main" val="1138984024"/>
                    </a:ext>
                  </a:extLst>
                </a:gridCol>
              </a:tblGrid>
              <a:tr h="878110">
                <a:tc>
                  <a:txBody>
                    <a:bodyPr/>
                    <a:lstStyle/>
                    <a:p>
                      <a:pPr algn="l" fontAlgn="b">
                        <a:spcBef>
                          <a:spcPts val="0"/>
                        </a:spcBef>
                        <a:spcAft>
                          <a:spcPts val="0"/>
                        </a:spcAft>
                      </a:pPr>
                      <a:endParaRPr lang="en-US" sz="1600" b="1"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b="1" u="none" strike="noStrike" dirty="0">
                          <a:effectLst/>
                        </a:rPr>
                        <a:t>4/14/2021 Members</a:t>
                      </a:r>
                      <a:endParaRPr lang="en-US" sz="1600" b="1"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b="1" u="none" strike="noStrike" dirty="0">
                          <a:effectLst/>
                        </a:rPr>
                        <a:t>4/14/2021 Active Clubs</a:t>
                      </a:r>
                      <a:endParaRPr lang="en-US" sz="1600" b="1"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b="1" u="none" strike="noStrike" dirty="0">
                          <a:effectLst/>
                        </a:rPr>
                        <a:t>2019-20 EOY Members</a:t>
                      </a:r>
                      <a:endParaRPr lang="en-US" sz="1600" b="1"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b="1" u="none" strike="noStrike" dirty="0">
                          <a:effectLst/>
                        </a:rPr>
                        <a:t>2019-20 EOY Active Clubs</a:t>
                      </a:r>
                      <a:endParaRPr lang="en-US" sz="1600" b="1"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b="1" u="none" strike="noStrike" dirty="0">
                          <a:effectLst/>
                        </a:rPr>
                        <a:t>COVID</a:t>
                      </a:r>
                      <a:endParaRPr lang="en-US" sz="1600" b="1"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spcBef>
                          <a:spcPts val="0"/>
                        </a:spcBef>
                        <a:spcAft>
                          <a:spcPts val="0"/>
                        </a:spcAft>
                      </a:pPr>
                      <a:r>
                        <a:rPr lang="en-US" sz="1400" b="1" u="none" strike="noStrike" dirty="0">
                          <a:effectLst/>
                        </a:rPr>
                        <a:t>% of </a:t>
                      </a:r>
                      <a:r>
                        <a:rPr lang="en-US" sz="1400" b="1" u="none" strike="noStrike" dirty="0" err="1">
                          <a:effectLst/>
                        </a:rPr>
                        <a:t>Mbrs</a:t>
                      </a:r>
                      <a:endParaRPr lang="en-US" sz="1600" b="1"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spcBef>
                          <a:spcPts val="0"/>
                        </a:spcBef>
                        <a:spcAft>
                          <a:spcPts val="0"/>
                        </a:spcAft>
                      </a:pPr>
                      <a:r>
                        <a:rPr lang="en-US" sz="1400" b="1" u="none" strike="noStrike">
                          <a:effectLst/>
                        </a:rPr>
                        <a:t>% Clubs</a:t>
                      </a:r>
                      <a:endParaRPr lang="en-US" sz="1600" b="1"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spcBef>
                          <a:spcPts val="0"/>
                        </a:spcBef>
                        <a:spcAft>
                          <a:spcPts val="0"/>
                        </a:spcAft>
                      </a:pPr>
                      <a:r>
                        <a:rPr lang="en-US" sz="1400" b="1" u="none" strike="noStrike" dirty="0">
                          <a:effectLst/>
                        </a:rPr>
                        <a:t>Projections from Summer 2020 Advisor Survey</a:t>
                      </a:r>
                      <a:endParaRPr lang="en-US" sz="1600" b="1"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1183704"/>
                  </a:ext>
                </a:extLst>
              </a:tr>
              <a:tr h="380058">
                <a:tc>
                  <a:txBody>
                    <a:bodyPr/>
                    <a:lstStyle/>
                    <a:p>
                      <a:pPr algn="l" fontAlgn="b">
                        <a:spcBef>
                          <a:spcPts val="0"/>
                        </a:spcBef>
                        <a:spcAft>
                          <a:spcPts val="0"/>
                        </a:spcAft>
                      </a:pPr>
                      <a:r>
                        <a:rPr lang="en-US" sz="1400" b="1" u="none" strike="noStrike">
                          <a:effectLst/>
                          <a:highlight>
                            <a:srgbClr val="FFFF00"/>
                          </a:highlight>
                        </a:rPr>
                        <a:t>Aktion Club</a:t>
                      </a:r>
                      <a:endParaRPr lang="en-US" sz="1600" b="1" i="0" u="none" strike="noStrike">
                        <a:effectLst/>
                        <a:highlight>
                          <a:srgbClr val="FFFF00"/>
                        </a:highligh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highlight>
                            <a:srgbClr val="FFFF00"/>
                          </a:highlight>
                        </a:rPr>
                        <a:t>3,765</a:t>
                      </a:r>
                      <a:endParaRPr lang="en-US" sz="1600" b="0" i="0" u="none" strike="noStrike">
                        <a:effectLst/>
                        <a:highlight>
                          <a:srgbClr val="FFFF00"/>
                        </a:highligh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highlight>
                            <a:srgbClr val="FFFF00"/>
                          </a:highlight>
                        </a:rPr>
                        <a:t>188</a:t>
                      </a:r>
                      <a:endParaRPr lang="en-US" sz="1600" b="0" i="0" u="none" strike="noStrike" dirty="0">
                        <a:effectLst/>
                        <a:highlight>
                          <a:srgbClr val="FFFF00"/>
                        </a:highligh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highlight>
                            <a:srgbClr val="FFFF00"/>
                          </a:highlight>
                        </a:rPr>
                        <a:t>10,066</a:t>
                      </a:r>
                      <a:endParaRPr lang="en-US" sz="1600" b="0" i="0" u="none" strike="noStrike">
                        <a:effectLst/>
                        <a:highlight>
                          <a:srgbClr val="FFFF00"/>
                        </a:highligh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highlight>
                            <a:srgbClr val="FFFF00"/>
                          </a:highlight>
                        </a:rPr>
                        <a:t>453</a:t>
                      </a:r>
                      <a:endParaRPr lang="en-US" sz="1600" b="0" i="0" u="none" strike="noStrike">
                        <a:effectLst/>
                        <a:highlight>
                          <a:srgbClr val="FFFF00"/>
                        </a:highligh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highlight>
                            <a:srgbClr val="FFFF00"/>
                          </a:highlight>
                        </a:rPr>
                        <a:t>136</a:t>
                      </a:r>
                      <a:endParaRPr lang="en-US" sz="1600" b="0" i="0" u="none" strike="noStrike">
                        <a:effectLst/>
                        <a:highlight>
                          <a:srgbClr val="FFFF00"/>
                        </a:highligh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highlight>
                            <a:srgbClr val="FFFF00"/>
                          </a:highlight>
                        </a:rPr>
                        <a:t>37.40%</a:t>
                      </a:r>
                      <a:endParaRPr lang="en-US" sz="1600" b="0" i="0" u="none" strike="noStrike" dirty="0">
                        <a:effectLst/>
                        <a:highlight>
                          <a:srgbClr val="FFFF00"/>
                        </a:highligh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highlight>
                            <a:srgbClr val="FFFF00"/>
                          </a:highlight>
                        </a:rPr>
                        <a:t>41.50%</a:t>
                      </a:r>
                      <a:endParaRPr lang="en-US" sz="1600" b="0" i="0" u="none" strike="noStrike" dirty="0">
                        <a:effectLst/>
                        <a:highlight>
                          <a:srgbClr val="FFFF00"/>
                        </a:highligh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highlight>
                            <a:srgbClr val="FFFF00"/>
                          </a:highlight>
                        </a:rPr>
                        <a:t>46%</a:t>
                      </a:r>
                      <a:endParaRPr lang="en-US" sz="1600" b="0" i="0" u="none" strike="noStrike" dirty="0">
                        <a:effectLst/>
                        <a:highlight>
                          <a:srgbClr val="FFFF00"/>
                        </a:highligh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0205900"/>
                  </a:ext>
                </a:extLst>
              </a:tr>
              <a:tr h="380058">
                <a:tc>
                  <a:txBody>
                    <a:bodyPr/>
                    <a:lstStyle/>
                    <a:p>
                      <a:pPr algn="l" fontAlgn="b">
                        <a:spcBef>
                          <a:spcPts val="0"/>
                        </a:spcBef>
                        <a:spcAft>
                          <a:spcPts val="0"/>
                        </a:spcAft>
                      </a:pPr>
                      <a:r>
                        <a:rPr lang="en-US" sz="1400" b="1" u="none" strike="noStrike">
                          <a:effectLst/>
                        </a:rPr>
                        <a:t>CKI</a:t>
                      </a:r>
                      <a:endParaRPr lang="en-US" sz="1600" b="1"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7,119</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364</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9,876</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555</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40</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72.08%</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65.59%</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85%</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445608"/>
                  </a:ext>
                </a:extLst>
              </a:tr>
              <a:tr h="380058">
                <a:tc>
                  <a:txBody>
                    <a:bodyPr/>
                    <a:lstStyle/>
                    <a:p>
                      <a:pPr algn="l" fontAlgn="b">
                        <a:spcBef>
                          <a:spcPts val="0"/>
                        </a:spcBef>
                        <a:spcAft>
                          <a:spcPts val="0"/>
                        </a:spcAft>
                      </a:pPr>
                      <a:r>
                        <a:rPr lang="en-US" sz="1400" b="1" u="none" strike="noStrike">
                          <a:effectLst/>
                        </a:rPr>
                        <a:t>Key Club</a:t>
                      </a:r>
                      <a:endParaRPr lang="en-US" sz="1600" b="1"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128,688</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4,755</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230,512</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5,331</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470</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55.83%</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89.20%</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83%</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6665409"/>
                  </a:ext>
                </a:extLst>
              </a:tr>
              <a:tr h="418812">
                <a:tc>
                  <a:txBody>
                    <a:bodyPr/>
                    <a:lstStyle/>
                    <a:p>
                      <a:pPr algn="l" fontAlgn="b">
                        <a:spcBef>
                          <a:spcPts val="0"/>
                        </a:spcBef>
                        <a:spcAft>
                          <a:spcPts val="0"/>
                        </a:spcAft>
                      </a:pPr>
                      <a:r>
                        <a:rPr lang="en-US" sz="1400" b="1" u="none" strike="noStrike">
                          <a:effectLst/>
                        </a:rPr>
                        <a:t>Builders Club</a:t>
                      </a:r>
                      <a:endParaRPr lang="en-US" sz="1600" b="1"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844</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1,385</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564</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60.94%</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62%</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1560116"/>
                  </a:ext>
                </a:extLst>
              </a:tr>
              <a:tr h="418812">
                <a:tc>
                  <a:txBody>
                    <a:bodyPr/>
                    <a:lstStyle/>
                    <a:p>
                      <a:pPr algn="l" fontAlgn="b">
                        <a:spcBef>
                          <a:spcPts val="0"/>
                        </a:spcBef>
                        <a:spcAft>
                          <a:spcPts val="0"/>
                        </a:spcAft>
                      </a:pPr>
                      <a:r>
                        <a:rPr lang="en-US" sz="1400" b="1" u="none" strike="noStrike">
                          <a:effectLst/>
                        </a:rPr>
                        <a:t>K-Kids</a:t>
                      </a:r>
                      <a:endParaRPr lang="en-US" sz="1600" b="1"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760</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1,218</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606</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spcBef>
                          <a:spcPts val="0"/>
                        </a:spcBef>
                        <a:spcAft>
                          <a:spcPts val="0"/>
                        </a:spcAft>
                      </a:pP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a:effectLst/>
                        </a:rPr>
                        <a:t>62.40%</a:t>
                      </a: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r>
                        <a:rPr lang="en-US" sz="1400" u="none" strike="noStrike" dirty="0">
                          <a:effectLst/>
                        </a:rPr>
                        <a:t>49%</a:t>
                      </a: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87900613"/>
                  </a:ext>
                </a:extLst>
              </a:tr>
              <a:tr h="418812">
                <a:tc>
                  <a:txBody>
                    <a:bodyPr/>
                    <a:lstStyle/>
                    <a:p>
                      <a:pPr algn="l" fontAlgn="b">
                        <a:spcBef>
                          <a:spcPts val="0"/>
                        </a:spcBef>
                        <a:spcAft>
                          <a:spcPts val="0"/>
                        </a:spcAft>
                      </a:pPr>
                      <a:endParaRPr lang="en-US" sz="1600" b="1"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spcBef>
                          <a:spcPts val="0"/>
                        </a:spcBef>
                        <a:spcAft>
                          <a:spcPts val="0"/>
                        </a:spcAft>
                      </a:pP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spcBef>
                          <a:spcPts val="0"/>
                        </a:spcBef>
                        <a:spcAft>
                          <a:spcPts val="0"/>
                        </a:spcAft>
                      </a:pPr>
                      <a:endParaRPr lang="en-US" sz="1600" b="0" i="0" u="none" strike="noStrike" dirty="0">
                        <a:effectLst/>
                        <a:latin typeface="Arial" panose="020B0604020202020204" pitchFamily="34" charset="0"/>
                      </a:endParaRPr>
                    </a:p>
                  </a:txBody>
                  <a:tcPr marL="8453" marR="8453" marT="8453" marB="4057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57844146"/>
                  </a:ext>
                </a:extLst>
              </a:tr>
            </a:tbl>
          </a:graphicData>
        </a:graphic>
      </p:graphicFrame>
    </p:spTree>
    <p:extLst>
      <p:ext uri="{BB962C8B-B14F-4D97-AF65-F5344CB8AC3E}">
        <p14:creationId xmlns:p14="http://schemas.microsoft.com/office/powerpoint/2010/main" val="1238899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DB45E71-8671-9B40-B446-A63503A78FB5}"/>
              </a:ext>
            </a:extLst>
          </p:cNvPr>
          <p:cNvPicPr>
            <a:picLocks noChangeAspect="1"/>
          </p:cNvPicPr>
          <p:nvPr/>
        </p:nvPicPr>
        <p:blipFill rotWithShape="1">
          <a:blip r:embed="rId3">
            <a:extLst>
              <a:ext uri="{28A0092B-C50C-407E-A947-70E740481C1C}">
                <a14:useLocalDpi xmlns:a14="http://schemas.microsoft.com/office/drawing/2010/main" val="0"/>
              </a:ext>
            </a:extLst>
          </a:blip>
          <a:srcRect l="71841"/>
          <a:stretch/>
        </p:blipFill>
        <p:spPr>
          <a:xfrm>
            <a:off x="8803758" y="92605"/>
            <a:ext cx="3388242" cy="6768288"/>
          </a:xfrm>
          <a:prstGeom prst="rect">
            <a:avLst/>
          </a:prstGeom>
        </p:spPr>
      </p:pic>
      <p:sp>
        <p:nvSpPr>
          <p:cNvPr id="5" name="Title 4">
            <a:extLst>
              <a:ext uri="{FF2B5EF4-FFF2-40B4-BE49-F238E27FC236}">
                <a16:creationId xmlns:a16="http://schemas.microsoft.com/office/drawing/2014/main" id="{6B138B07-C6E2-4BA9-A786-3FFC2B7FC504}"/>
              </a:ext>
            </a:extLst>
          </p:cNvPr>
          <p:cNvSpPr>
            <a:spLocks noGrp="1"/>
          </p:cNvSpPr>
          <p:nvPr>
            <p:ph type="title"/>
          </p:nvPr>
        </p:nvSpPr>
        <p:spPr/>
        <p:txBody>
          <a:bodyPr>
            <a:normAutofit fontScale="90000"/>
          </a:bodyPr>
          <a:lstStyle/>
          <a:p>
            <a:r>
              <a:rPr lang="en-US" dirty="0"/>
              <a:t>Homecoming 2021-22</a:t>
            </a:r>
          </a:p>
        </p:txBody>
      </p:sp>
      <p:sp>
        <p:nvSpPr>
          <p:cNvPr id="7" name="Text Placeholder 2">
            <a:extLst>
              <a:ext uri="{FF2B5EF4-FFF2-40B4-BE49-F238E27FC236}">
                <a16:creationId xmlns:a16="http://schemas.microsoft.com/office/drawing/2014/main" id="{E2E0171E-63C3-4239-B3C8-AD8C1F9E888D}"/>
              </a:ext>
            </a:extLst>
          </p:cNvPr>
          <p:cNvSpPr>
            <a:spLocks noGrp="1"/>
          </p:cNvSpPr>
          <p:nvPr>
            <p:ph type="body" idx="1"/>
          </p:nvPr>
        </p:nvSpPr>
        <p:spPr>
          <a:xfrm>
            <a:off x="-112889" y="1828072"/>
            <a:ext cx="9292856" cy="5176684"/>
          </a:xfrm>
        </p:spPr>
        <p:txBody>
          <a:bodyPr/>
          <a:lstStyle/>
          <a:p>
            <a:pPr marL="787380" lvl="1" indent="0" fontAlgn="ctr">
              <a:spcBef>
                <a:spcPts val="1200"/>
              </a:spcBef>
              <a:spcAft>
                <a:spcPts val="1200"/>
              </a:spcAft>
              <a:buNone/>
            </a:pPr>
            <a:r>
              <a:rPr lang="en-US" sz="3400" b="1" dirty="0">
                <a:solidFill>
                  <a:srgbClr val="C00000"/>
                </a:solidFill>
              </a:rPr>
              <a:t>Resources to invite clubs back to service: </a:t>
            </a:r>
          </a:p>
          <a:p>
            <a:pPr lvl="2" fontAlgn="ctr">
              <a:spcBef>
                <a:spcPts val="1200"/>
              </a:spcBef>
              <a:spcAft>
                <a:spcPts val="1200"/>
              </a:spcAft>
            </a:pPr>
            <a:r>
              <a:rPr lang="en-US" sz="2867" dirty="0"/>
              <a:t>Branded templates (Letters, flyers, etc.)</a:t>
            </a:r>
          </a:p>
          <a:p>
            <a:pPr lvl="2" fontAlgn="ctr">
              <a:spcBef>
                <a:spcPts val="1200"/>
              </a:spcBef>
              <a:spcAft>
                <a:spcPts val="1200"/>
              </a:spcAft>
            </a:pPr>
            <a:r>
              <a:rPr lang="en-US" sz="2867" dirty="0"/>
              <a:t>Scripts to encourage clubs to return.</a:t>
            </a:r>
          </a:p>
          <a:p>
            <a:pPr lvl="2" fontAlgn="ctr">
              <a:spcBef>
                <a:spcPts val="1200"/>
              </a:spcBef>
              <a:spcAft>
                <a:spcPts val="1200"/>
              </a:spcAft>
            </a:pPr>
            <a:r>
              <a:rPr lang="en-US" sz="2867" dirty="0"/>
              <a:t>District Administrators  - Resources to conduct webinars.</a:t>
            </a:r>
          </a:p>
          <a:p>
            <a:pPr lvl="2" fontAlgn="ctr">
              <a:spcBef>
                <a:spcPts val="1200"/>
              </a:spcBef>
              <a:spcAft>
                <a:spcPts val="1200"/>
              </a:spcAft>
            </a:pPr>
            <a:r>
              <a:rPr lang="en-US" sz="2867" dirty="0"/>
              <a:t> District Administrators - Inactive club contact information(emails/addresses)</a:t>
            </a:r>
          </a:p>
        </p:txBody>
      </p:sp>
    </p:spTree>
    <p:extLst>
      <p:ext uri="{BB962C8B-B14F-4D97-AF65-F5344CB8AC3E}">
        <p14:creationId xmlns:p14="http://schemas.microsoft.com/office/powerpoint/2010/main" val="1044665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E1A038-9008-5244-8E46-02C330361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Flowchart: Process 7">
            <a:extLst>
              <a:ext uri="{FF2B5EF4-FFF2-40B4-BE49-F238E27FC236}">
                <a16:creationId xmlns:a16="http://schemas.microsoft.com/office/drawing/2014/main" id="{7CC5BD35-5118-4A97-A02A-9F10E3372362}"/>
              </a:ext>
            </a:extLst>
          </p:cNvPr>
          <p:cNvSpPr/>
          <p:nvPr/>
        </p:nvSpPr>
        <p:spPr>
          <a:xfrm>
            <a:off x="929149" y="1557867"/>
            <a:ext cx="6126408" cy="4323643"/>
          </a:xfrm>
          <a:prstGeom prst="flowChartProcess">
            <a:avLst/>
          </a:prstGeom>
          <a:solidFill>
            <a:srgbClr val="92D050"/>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413370B-6350-4A7C-8C33-659AC3A3D88D}"/>
              </a:ext>
            </a:extLst>
          </p:cNvPr>
          <p:cNvSpPr txBox="1"/>
          <p:nvPr/>
        </p:nvSpPr>
        <p:spPr>
          <a:xfrm>
            <a:off x="982938" y="1826862"/>
            <a:ext cx="6032826" cy="2308324"/>
          </a:xfrm>
          <a:prstGeom prst="rect">
            <a:avLst/>
          </a:prstGeom>
          <a:noFill/>
        </p:spPr>
        <p:txBody>
          <a:bodyPr wrap="square" rtlCol="0">
            <a:spAutoFit/>
          </a:bodyPr>
          <a:lstStyle/>
          <a:p>
            <a:r>
              <a:rPr lang="en-US" sz="4800" dirty="0"/>
              <a:t>Visit the Homecoming page on AktionClub.org for helpful resources.</a:t>
            </a:r>
          </a:p>
        </p:txBody>
      </p:sp>
      <p:sp>
        <p:nvSpPr>
          <p:cNvPr id="7" name="Rectangle 6">
            <a:extLst>
              <a:ext uri="{FF2B5EF4-FFF2-40B4-BE49-F238E27FC236}">
                <a16:creationId xmlns:a16="http://schemas.microsoft.com/office/drawing/2014/main" id="{6B91616F-F910-47A0-BCCD-430444670B98}"/>
              </a:ext>
            </a:extLst>
          </p:cNvPr>
          <p:cNvSpPr/>
          <p:nvPr/>
        </p:nvSpPr>
        <p:spPr>
          <a:xfrm>
            <a:off x="0" y="336482"/>
            <a:ext cx="5204178" cy="88490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4A8A3EA-288C-4DEE-B493-3A7883F8106C}"/>
              </a:ext>
            </a:extLst>
          </p:cNvPr>
          <p:cNvSpPr txBox="1"/>
          <p:nvPr/>
        </p:nvSpPr>
        <p:spPr>
          <a:xfrm>
            <a:off x="530004" y="455768"/>
            <a:ext cx="3256338" cy="646331"/>
          </a:xfrm>
          <a:prstGeom prst="rect">
            <a:avLst/>
          </a:prstGeom>
          <a:solidFill>
            <a:srgbClr val="FFC000"/>
          </a:solidFill>
          <a:ln>
            <a:solidFill>
              <a:srgbClr val="FFC000"/>
            </a:solidFill>
          </a:ln>
        </p:spPr>
        <p:txBody>
          <a:bodyPr wrap="square" rtlCol="0">
            <a:spAutoFit/>
          </a:bodyPr>
          <a:lstStyle/>
          <a:p>
            <a:r>
              <a:rPr lang="en-US" sz="3600" b="1" dirty="0" err="1">
                <a:solidFill>
                  <a:schemeClr val="bg1"/>
                </a:solidFill>
                <a:latin typeface="Verdana" panose="020B0604030504040204" pitchFamily="34" charset="0"/>
                <a:ea typeface="Verdana" panose="020B0604030504040204" pitchFamily="34" charset="0"/>
              </a:rPr>
              <a:t>Aktion</a:t>
            </a:r>
            <a:r>
              <a:rPr lang="en-US" sz="3600" b="1" dirty="0">
                <a:solidFill>
                  <a:schemeClr val="bg1"/>
                </a:solidFill>
                <a:latin typeface="Verdana" panose="020B0604030504040204" pitchFamily="34" charset="0"/>
                <a:ea typeface="Verdana" panose="020B0604030504040204" pitchFamily="34" charset="0"/>
              </a:rPr>
              <a:t> Club</a:t>
            </a:r>
          </a:p>
        </p:txBody>
      </p:sp>
    </p:spTree>
    <p:extLst>
      <p:ext uri="{BB962C8B-B14F-4D97-AF65-F5344CB8AC3E}">
        <p14:creationId xmlns:p14="http://schemas.microsoft.com/office/powerpoint/2010/main" val="467205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website&#10;&#10;Description automatically generated">
            <a:extLst>
              <a:ext uri="{FF2B5EF4-FFF2-40B4-BE49-F238E27FC236}">
                <a16:creationId xmlns:a16="http://schemas.microsoft.com/office/drawing/2014/main" id="{BCEC02E4-6A40-453C-9FDD-5546CC290D09}"/>
              </a:ext>
            </a:extLst>
          </p:cNvPr>
          <p:cNvPicPr>
            <a:picLocks noChangeAspect="1"/>
          </p:cNvPicPr>
          <p:nvPr/>
        </p:nvPicPr>
        <p:blipFill rotWithShape="1">
          <a:blip r:embed="rId3"/>
          <a:srcRect l="4633" r="7162"/>
          <a:stretch/>
        </p:blipFill>
        <p:spPr>
          <a:xfrm>
            <a:off x="1376083" y="1422967"/>
            <a:ext cx="8763000" cy="5191622"/>
          </a:xfrm>
          <a:prstGeom prst="rect">
            <a:avLst/>
          </a:prstGeom>
        </p:spPr>
      </p:pic>
      <p:sp>
        <p:nvSpPr>
          <p:cNvPr id="7" name="Title 4">
            <a:extLst>
              <a:ext uri="{FF2B5EF4-FFF2-40B4-BE49-F238E27FC236}">
                <a16:creationId xmlns:a16="http://schemas.microsoft.com/office/drawing/2014/main" id="{6F9DF8BE-8ED7-45B5-816E-C07A253EA2D8}"/>
              </a:ext>
            </a:extLst>
          </p:cNvPr>
          <p:cNvSpPr txBox="1">
            <a:spLocks/>
          </p:cNvSpPr>
          <p:nvPr/>
        </p:nvSpPr>
        <p:spPr>
          <a:xfrm>
            <a:off x="864296" y="612400"/>
            <a:ext cx="10451925" cy="970712"/>
          </a:xfrm>
          <a:prstGeom prst="rect">
            <a:avLst/>
          </a:prstGeom>
        </p:spPr>
        <p:txBody>
          <a:bodyPr/>
          <a:lstStyle>
            <a:lvl1pPr algn="l" defTabSz="914400" rtl="0" eaLnBrk="1" latinLnBrk="0" hangingPunct="1">
              <a:lnSpc>
                <a:spcPct val="90000"/>
              </a:lnSpc>
              <a:spcBef>
                <a:spcPct val="0"/>
              </a:spcBef>
              <a:buNone/>
              <a:defRPr sz="4400" b="1"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en-US" sz="4800" dirty="0"/>
              <a:t>AktionClub.org/Homecoming</a:t>
            </a:r>
          </a:p>
        </p:txBody>
      </p:sp>
      <p:sp>
        <p:nvSpPr>
          <p:cNvPr id="8" name="Oval 7">
            <a:extLst>
              <a:ext uri="{FF2B5EF4-FFF2-40B4-BE49-F238E27FC236}">
                <a16:creationId xmlns:a16="http://schemas.microsoft.com/office/drawing/2014/main" id="{822C4E1F-61E0-4BB0-BCE1-61999405C7BF}"/>
              </a:ext>
            </a:extLst>
          </p:cNvPr>
          <p:cNvSpPr/>
          <p:nvPr/>
        </p:nvSpPr>
        <p:spPr>
          <a:xfrm>
            <a:off x="2476500" y="4534762"/>
            <a:ext cx="3281083" cy="18005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7804B87-5A17-4BA1-BB71-B5B8B2401041}"/>
              </a:ext>
            </a:extLst>
          </p:cNvPr>
          <p:cNvSpPr/>
          <p:nvPr/>
        </p:nvSpPr>
        <p:spPr>
          <a:xfrm>
            <a:off x="5806028" y="4534762"/>
            <a:ext cx="3281083" cy="180054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4283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P:\File Sharing\Katie Griffin\pics\CA pics\ai0212_0851.jpg©Kiwanis International.jpg">
            <a:extLst>
              <a:ext uri="{FF2B5EF4-FFF2-40B4-BE49-F238E27FC236}">
                <a16:creationId xmlns:a16="http://schemas.microsoft.com/office/drawing/2014/main" id="{B8964608-B979-4E09-B778-CBB56D5A6EC9}"/>
              </a:ext>
            </a:extLst>
          </p:cNvPr>
          <p:cNvPicPr>
            <a:picLocks noGrp="1" noChangeAspect="1" noChangeArrowheads="1"/>
          </p:cNvPicPr>
          <p:nvPr>
            <p:ph type="chart" sz="quarter" idx="10"/>
          </p:nvPr>
        </p:nvPicPr>
        <p:blipFill rotWithShape="1">
          <a:blip r:embed="rId4"/>
          <a:stretch/>
        </p:blipFill>
        <p:spPr bwMode="auto">
          <a:xfrm>
            <a:off x="5183857" y="1134285"/>
            <a:ext cx="7634151" cy="5076711"/>
          </a:xfrm>
          <a:prstGeom prst="rect">
            <a:avLst/>
          </a:prstGeom>
          <a:noFill/>
        </p:spPr>
      </p:pic>
      <p:sp>
        <p:nvSpPr>
          <p:cNvPr id="11" name="Rectangle 10">
            <a:extLst>
              <a:ext uri="{FF2B5EF4-FFF2-40B4-BE49-F238E27FC236}">
                <a16:creationId xmlns:a16="http://schemas.microsoft.com/office/drawing/2014/main" id="{45836A39-F0AB-41C9-9704-7D2D7FA0ACF1}"/>
              </a:ext>
            </a:extLst>
          </p:cNvPr>
          <p:cNvSpPr/>
          <p:nvPr/>
        </p:nvSpPr>
        <p:spPr>
          <a:xfrm>
            <a:off x="523284" y="2836576"/>
            <a:ext cx="4410430" cy="1384995"/>
          </a:xfrm>
          <a:prstGeom prst="rect">
            <a:avLst/>
          </a:prstGeom>
        </p:spPr>
        <p:txBody>
          <a:bodyPr wrap="square">
            <a:spAutoFit/>
          </a:bodyPr>
          <a:lstStyle/>
          <a:p>
            <a:r>
              <a:rPr lang="en-US" sz="2400" b="1" dirty="0">
                <a:solidFill>
                  <a:srgbClr val="0079C1"/>
                </a:solidFill>
                <a:latin typeface="Myriad Pro"/>
              </a:rPr>
              <a:t>A service club for adults living with disabilities.</a:t>
            </a:r>
          </a:p>
          <a:p>
            <a:pPr>
              <a:spcBef>
                <a:spcPct val="50000"/>
              </a:spcBef>
            </a:pPr>
            <a:r>
              <a:rPr lang="en-US" sz="2400" b="1" dirty="0">
                <a:solidFill>
                  <a:srgbClr val="0079C1"/>
                </a:solidFill>
                <a:latin typeface="Myriad Pro"/>
              </a:rPr>
              <a:t>aktionclub.org</a:t>
            </a:r>
          </a:p>
        </p:txBody>
      </p:sp>
      <p:sp>
        <p:nvSpPr>
          <p:cNvPr id="15" name="Rectangle 14">
            <a:extLst>
              <a:ext uri="{FF2B5EF4-FFF2-40B4-BE49-F238E27FC236}">
                <a16:creationId xmlns:a16="http://schemas.microsoft.com/office/drawing/2014/main" id="{D2460879-8FF6-4491-B634-812334A0B7BD}"/>
              </a:ext>
            </a:extLst>
          </p:cNvPr>
          <p:cNvSpPr/>
          <p:nvPr/>
        </p:nvSpPr>
        <p:spPr>
          <a:xfrm>
            <a:off x="551745" y="4328490"/>
            <a:ext cx="4150883" cy="1938992"/>
          </a:xfrm>
          <a:prstGeom prst="rect">
            <a:avLst/>
          </a:prstGeom>
        </p:spPr>
        <p:txBody>
          <a:bodyPr wrap="square">
            <a:spAutoFit/>
          </a:bodyPr>
          <a:lstStyle/>
          <a:p>
            <a:r>
              <a:rPr lang="en-US" sz="2400" b="1" dirty="0">
                <a:latin typeface="Myriad Pro"/>
              </a:rPr>
              <a:t>The only service club for adults living with disabilities – mental, emotional, developmental, physical.</a:t>
            </a:r>
          </a:p>
        </p:txBody>
      </p:sp>
      <p:pic>
        <p:nvPicPr>
          <p:cNvPr id="13" name="Picture 2" descr="http://www.kiwanis.org/images/default-source/logos/aktionclubstackedlogo.jpg?Status=Temp&amp;sfvrsn=0">
            <a:extLst>
              <a:ext uri="{FF2B5EF4-FFF2-40B4-BE49-F238E27FC236}">
                <a16:creationId xmlns:a16="http://schemas.microsoft.com/office/drawing/2014/main" id="{90EA5FEC-3CBF-4D4C-A342-08BA04E26ABD}"/>
              </a:ext>
            </a:extLst>
          </p:cNvPr>
          <p:cNvPicPr>
            <a:picLocks noChangeAspect="1" noChangeArrowheads="1"/>
          </p:cNvPicPr>
          <p:nvPr/>
        </p:nvPicPr>
        <p:blipFill>
          <a:blip r:embed="rId5" cstate="print"/>
          <a:srcRect/>
          <a:stretch>
            <a:fillRect/>
          </a:stretch>
        </p:blipFill>
        <p:spPr bwMode="auto">
          <a:xfrm>
            <a:off x="551746" y="1134285"/>
            <a:ext cx="2639323" cy="1502145"/>
          </a:xfrm>
          <a:prstGeom prst="rect">
            <a:avLst/>
          </a:prstGeom>
          <a:noFill/>
        </p:spPr>
      </p:pic>
    </p:spTree>
    <p:custDataLst>
      <p:tags r:id="rId1"/>
    </p:custDataLst>
    <p:extLst>
      <p:ext uri="{BB962C8B-B14F-4D97-AF65-F5344CB8AC3E}">
        <p14:creationId xmlns:p14="http://schemas.microsoft.com/office/powerpoint/2010/main" val="401360452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9B7D47-F47C-44A8-A6FB-F879BEB55FAA}"/>
              </a:ext>
            </a:extLst>
          </p:cNvPr>
          <p:cNvSpPr>
            <a:spLocks noGrp="1"/>
          </p:cNvSpPr>
          <p:nvPr>
            <p:ph type="title"/>
          </p:nvPr>
        </p:nvSpPr>
        <p:spPr>
          <a:xfrm>
            <a:off x="1192929" y="829745"/>
            <a:ext cx="8147194" cy="970712"/>
          </a:xfrm>
        </p:spPr>
        <p:txBody>
          <a:bodyPr/>
          <a:lstStyle/>
          <a:p>
            <a:r>
              <a:rPr lang="en-US" dirty="0" err="1"/>
              <a:t>Aktion</a:t>
            </a:r>
            <a:r>
              <a:rPr lang="en-US" dirty="0"/>
              <a:t> Club Activities</a:t>
            </a:r>
          </a:p>
        </p:txBody>
      </p:sp>
      <p:sp>
        <p:nvSpPr>
          <p:cNvPr id="11" name="Content Placeholder 10">
            <a:extLst>
              <a:ext uri="{FF2B5EF4-FFF2-40B4-BE49-F238E27FC236}">
                <a16:creationId xmlns:a16="http://schemas.microsoft.com/office/drawing/2014/main" id="{01F86FD3-235B-4766-A254-A95CC2A9F653}"/>
              </a:ext>
            </a:extLst>
          </p:cNvPr>
          <p:cNvSpPr>
            <a:spLocks noGrp="1"/>
          </p:cNvSpPr>
          <p:nvPr>
            <p:ph sz="half" idx="1"/>
          </p:nvPr>
        </p:nvSpPr>
        <p:spPr>
          <a:xfrm>
            <a:off x="1192929" y="2151655"/>
            <a:ext cx="6241938" cy="4043525"/>
          </a:xfrm>
        </p:spPr>
        <p:txBody>
          <a:bodyPr/>
          <a:lstStyle/>
          <a:p>
            <a:r>
              <a:rPr lang="en-US" sz="3600" dirty="0"/>
              <a:t>Club meetings</a:t>
            </a:r>
          </a:p>
          <a:p>
            <a:r>
              <a:rPr lang="en-US" sz="3600" dirty="0"/>
              <a:t>Service projects </a:t>
            </a:r>
          </a:p>
          <a:p>
            <a:r>
              <a:rPr lang="en-US" sz="3600" dirty="0"/>
              <a:t>Fundraising projects </a:t>
            </a:r>
          </a:p>
          <a:p>
            <a:r>
              <a:rPr lang="en-US" sz="3600" dirty="0"/>
              <a:t>Social activities</a:t>
            </a:r>
          </a:p>
          <a:p>
            <a:r>
              <a:rPr lang="en-US" sz="3600" dirty="0"/>
              <a:t>District conferences</a:t>
            </a:r>
          </a:p>
        </p:txBody>
      </p:sp>
      <p:pic>
        <p:nvPicPr>
          <p:cNvPr id="19" name="Picture 18" descr="Text, calendar&#10;&#10;Description automatically generated">
            <a:extLst>
              <a:ext uri="{FF2B5EF4-FFF2-40B4-BE49-F238E27FC236}">
                <a16:creationId xmlns:a16="http://schemas.microsoft.com/office/drawing/2014/main" id="{282B2775-2E6D-43A7-897B-6BF3B8FCA52F}"/>
              </a:ext>
            </a:extLst>
          </p:cNvPr>
          <p:cNvPicPr>
            <a:picLocks noChangeAspect="1"/>
          </p:cNvPicPr>
          <p:nvPr/>
        </p:nvPicPr>
        <p:blipFill>
          <a:blip r:embed="rId3"/>
          <a:stretch>
            <a:fillRect/>
          </a:stretch>
        </p:blipFill>
        <p:spPr>
          <a:xfrm>
            <a:off x="6750921" y="2049343"/>
            <a:ext cx="4248150" cy="4248150"/>
          </a:xfrm>
          <a:prstGeom prst="rect">
            <a:avLst/>
          </a:prstGeom>
        </p:spPr>
      </p:pic>
    </p:spTree>
    <p:extLst>
      <p:ext uri="{BB962C8B-B14F-4D97-AF65-F5344CB8AC3E}">
        <p14:creationId xmlns:p14="http://schemas.microsoft.com/office/powerpoint/2010/main" val="3195494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9B7D47-F47C-44A8-A6FB-F879BEB55FAA}"/>
              </a:ext>
            </a:extLst>
          </p:cNvPr>
          <p:cNvSpPr>
            <a:spLocks noGrp="1"/>
          </p:cNvSpPr>
          <p:nvPr>
            <p:ph type="title"/>
          </p:nvPr>
        </p:nvSpPr>
        <p:spPr>
          <a:xfrm>
            <a:off x="318655" y="618859"/>
            <a:ext cx="10445526" cy="784932"/>
          </a:xfrm>
        </p:spPr>
        <p:txBody>
          <a:bodyPr/>
          <a:lstStyle/>
          <a:p>
            <a:r>
              <a:rPr lang="en-US" dirty="0"/>
              <a:t>Club Meetings</a:t>
            </a:r>
          </a:p>
        </p:txBody>
      </p:sp>
      <p:pic>
        <p:nvPicPr>
          <p:cNvPr id="6" name="Picture 5" descr="Text&#10;&#10;Description automatically generated">
            <a:extLst>
              <a:ext uri="{FF2B5EF4-FFF2-40B4-BE49-F238E27FC236}">
                <a16:creationId xmlns:a16="http://schemas.microsoft.com/office/drawing/2014/main" id="{64649679-0AB4-4F48-8D4D-7421C8F929C9}"/>
              </a:ext>
            </a:extLst>
          </p:cNvPr>
          <p:cNvPicPr>
            <a:picLocks noChangeAspect="1"/>
          </p:cNvPicPr>
          <p:nvPr/>
        </p:nvPicPr>
        <p:blipFill>
          <a:blip r:embed="rId3"/>
          <a:stretch>
            <a:fillRect/>
          </a:stretch>
        </p:blipFill>
        <p:spPr>
          <a:xfrm>
            <a:off x="6870352" y="541753"/>
            <a:ext cx="4739671" cy="6133692"/>
          </a:xfrm>
          <a:prstGeom prst="rect">
            <a:avLst/>
          </a:prstGeom>
        </p:spPr>
      </p:pic>
      <p:sp>
        <p:nvSpPr>
          <p:cNvPr id="8" name="TextBox 7">
            <a:extLst>
              <a:ext uri="{FF2B5EF4-FFF2-40B4-BE49-F238E27FC236}">
                <a16:creationId xmlns:a16="http://schemas.microsoft.com/office/drawing/2014/main" id="{009A9806-A998-4849-B78F-9EA9B1624FCD}"/>
              </a:ext>
            </a:extLst>
          </p:cNvPr>
          <p:cNvSpPr txBox="1"/>
          <p:nvPr/>
        </p:nvSpPr>
        <p:spPr>
          <a:xfrm>
            <a:off x="318655" y="1684712"/>
            <a:ext cx="6691745" cy="2739211"/>
          </a:xfrm>
          <a:prstGeom prst="rect">
            <a:avLst/>
          </a:prstGeom>
          <a:noFill/>
        </p:spPr>
        <p:txBody>
          <a:bodyPr wrap="square" rtlCol="0">
            <a:spAutoFit/>
          </a:bodyPr>
          <a:lstStyle/>
          <a:p>
            <a:pPr marL="571500" indent="-571500">
              <a:buFont typeface="Arial" panose="020B0604020202020204" pitchFamily="34" charset="0"/>
              <a:buChar char="•"/>
            </a:pPr>
            <a:r>
              <a:rPr lang="en-US" sz="2800" dirty="0">
                <a:latin typeface="Verdana" panose="020B0604030504040204" pitchFamily="34" charset="0"/>
                <a:ea typeface="Verdana" panose="020B0604030504040204" pitchFamily="34" charset="0"/>
              </a:rPr>
              <a:t>Meet 1 or 2 times per month</a:t>
            </a:r>
          </a:p>
          <a:p>
            <a:pPr marL="571500" indent="-5715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571500" indent="-571500">
              <a:buFont typeface="Arial" panose="020B0604020202020204" pitchFamily="34" charset="0"/>
              <a:buChar char="•"/>
            </a:pPr>
            <a:r>
              <a:rPr lang="en-US" sz="2800" dirty="0">
                <a:latin typeface="Verdana" panose="020B0604030504040204" pitchFamily="34" charset="0"/>
                <a:ea typeface="Verdana" panose="020B0604030504040204" pitchFamily="34" charset="0"/>
              </a:rPr>
              <a:t>Business (Planning events)</a:t>
            </a:r>
          </a:p>
          <a:p>
            <a:pPr marL="571500" indent="-5715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571500" indent="-571500">
              <a:buFont typeface="Arial" panose="020B0604020202020204" pitchFamily="34" charset="0"/>
              <a:buChar char="•"/>
            </a:pPr>
            <a:r>
              <a:rPr lang="en-US" sz="2800" dirty="0">
                <a:latin typeface="Verdana" panose="020B0604030504040204" pitchFamily="34" charset="0"/>
                <a:ea typeface="Verdana" panose="020B0604030504040204" pitchFamily="34" charset="0"/>
              </a:rPr>
              <a:t>Speaker (Educational session)</a:t>
            </a:r>
          </a:p>
          <a:p>
            <a:pPr marL="571500" indent="-5715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571500" indent="-571500">
              <a:buFont typeface="Arial" panose="020B0604020202020204" pitchFamily="34" charset="0"/>
              <a:buChar char="•"/>
            </a:pPr>
            <a:r>
              <a:rPr lang="en-US" sz="2800" dirty="0">
                <a:latin typeface="Verdana" panose="020B0604030504040204" pitchFamily="34" charset="0"/>
                <a:ea typeface="Verdana" panose="020B0604030504040204" pitchFamily="34" charset="0"/>
              </a:rPr>
              <a:t>Activity  (Service project)</a:t>
            </a:r>
          </a:p>
        </p:txBody>
      </p:sp>
    </p:spTree>
    <p:extLst>
      <p:ext uri="{BB962C8B-B14F-4D97-AF65-F5344CB8AC3E}">
        <p14:creationId xmlns:p14="http://schemas.microsoft.com/office/powerpoint/2010/main" val="2854938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picture containing person, indoor, drinking&#10;&#10;Description automatically generated">
            <a:extLst>
              <a:ext uri="{FF2B5EF4-FFF2-40B4-BE49-F238E27FC236}">
                <a16:creationId xmlns:a16="http://schemas.microsoft.com/office/drawing/2014/main" id="{026143BA-70BE-4168-8404-9B8DDBB17E23}"/>
              </a:ext>
            </a:extLst>
          </p:cNvPr>
          <p:cNvPicPr>
            <a:picLocks noGrp="1" noChangeAspect="1"/>
          </p:cNvPicPr>
          <p:nvPr>
            <p:ph sz="half" idx="10"/>
          </p:nvPr>
        </p:nvPicPr>
        <p:blipFill>
          <a:blip r:embed="rId3"/>
          <a:stretch>
            <a:fillRect/>
          </a:stretch>
        </p:blipFill>
        <p:spPr>
          <a:xfrm>
            <a:off x="3694987" y="1971752"/>
            <a:ext cx="8134325" cy="4595415"/>
          </a:xfrm>
        </p:spPr>
      </p:pic>
      <p:sp>
        <p:nvSpPr>
          <p:cNvPr id="8" name="Text Placeholder 1">
            <a:extLst>
              <a:ext uri="{FF2B5EF4-FFF2-40B4-BE49-F238E27FC236}">
                <a16:creationId xmlns:a16="http://schemas.microsoft.com/office/drawing/2014/main" id="{7FA4714A-D9FC-41EE-B909-2231F1E76958}"/>
              </a:ext>
            </a:extLst>
          </p:cNvPr>
          <p:cNvSpPr txBox="1">
            <a:spLocks noGrp="1"/>
          </p:cNvSpPr>
          <p:nvPr>
            <p:ph sz="half" idx="1"/>
          </p:nvPr>
        </p:nvSpPr>
        <p:spPr>
          <a:xfrm>
            <a:off x="-340962" y="1971752"/>
            <a:ext cx="6436961" cy="4804597"/>
          </a:xfrm>
          <a:prstGeom prst="rect">
            <a:avLst/>
          </a:prstGeom>
          <a:solidFill>
            <a:schemeClr val="bg1"/>
          </a:solidFill>
        </p:spPr>
        <p:txBody>
          <a:bodyPr vert="horz" anchor="t">
            <a:noAutofit/>
          </a:bodyPr>
          <a:lstStyle/>
          <a:p>
            <a:pPr marL="1051560" lvl="2" indent="-457200">
              <a:lnSpc>
                <a:spcPct val="100000"/>
              </a:lnSpc>
              <a:spcBef>
                <a:spcPct val="20000"/>
              </a:spcBef>
              <a:buClr>
                <a:schemeClr val="accent3"/>
              </a:buClr>
              <a:buSzPct val="75000"/>
              <a:defRPr/>
            </a:pPr>
            <a:r>
              <a:rPr lang="en-US" sz="3200" dirty="0"/>
              <a:t>Community service group composed of adults with disabilities.</a:t>
            </a:r>
          </a:p>
          <a:p>
            <a:pPr marL="880110" lvl="2" indent="-285750">
              <a:lnSpc>
                <a:spcPct val="100000"/>
              </a:lnSpc>
              <a:spcBef>
                <a:spcPct val="20000"/>
              </a:spcBef>
              <a:buClr>
                <a:schemeClr val="accent3"/>
              </a:buClr>
              <a:buSzPct val="75000"/>
              <a:defRPr/>
            </a:pPr>
            <a:endParaRPr lang="en-US" sz="1800" b="1" dirty="0"/>
          </a:p>
          <a:p>
            <a:pPr marL="1051560" lvl="2" indent="-457200">
              <a:lnSpc>
                <a:spcPct val="100000"/>
              </a:lnSpc>
              <a:spcBef>
                <a:spcPct val="20000"/>
              </a:spcBef>
              <a:buClr>
                <a:schemeClr val="accent3"/>
              </a:buClr>
              <a:buSzPct val="75000"/>
              <a:defRPr/>
            </a:pPr>
            <a:r>
              <a:rPr kumimoji="0" lang="en-US" sz="3200" i="0" u="none" strike="noStrike" kern="1200" cap="none" spc="0" normalizeH="0" baseline="0" noProof="0" dirty="0">
                <a:ln>
                  <a:noFill/>
                </a:ln>
                <a:solidFill>
                  <a:schemeClr val="tx1"/>
                </a:solidFill>
                <a:effectLst/>
                <a:uLnTx/>
                <a:uFillTx/>
                <a:cs typeface="+mn-cs"/>
              </a:rPr>
              <a:t>A program</a:t>
            </a:r>
            <a:r>
              <a:rPr kumimoji="0" lang="en-US" sz="3200" i="0" u="none" strike="noStrike" kern="1200" cap="none" spc="0" normalizeH="0" noProof="0" dirty="0">
                <a:ln>
                  <a:noFill/>
                </a:ln>
                <a:solidFill>
                  <a:schemeClr val="tx1"/>
                </a:solidFill>
                <a:effectLst/>
                <a:uLnTx/>
                <a:uFillTx/>
                <a:cs typeface="+mn-cs"/>
              </a:rPr>
              <a:t> of Kiwanis International.</a:t>
            </a:r>
          </a:p>
          <a:p>
            <a:pPr marL="880110" lvl="2" indent="-285750">
              <a:lnSpc>
                <a:spcPct val="100000"/>
              </a:lnSpc>
              <a:spcBef>
                <a:spcPct val="20000"/>
              </a:spcBef>
              <a:buClr>
                <a:schemeClr val="accent3"/>
              </a:buClr>
              <a:buSzPct val="75000"/>
              <a:defRPr/>
            </a:pPr>
            <a:endParaRPr kumimoji="0" lang="en-US" sz="1800" b="1" i="0" u="none" strike="noStrike" kern="1200" cap="none" spc="0" normalizeH="0" noProof="0" dirty="0">
              <a:ln>
                <a:noFill/>
              </a:ln>
              <a:solidFill>
                <a:schemeClr val="tx1"/>
              </a:solidFill>
              <a:effectLst/>
              <a:uLnTx/>
              <a:uFillTx/>
              <a:cs typeface="+mn-cs"/>
            </a:endParaRPr>
          </a:p>
          <a:p>
            <a:pPr marL="1051560" lvl="2" indent="-457200">
              <a:spcBef>
                <a:spcPct val="20000"/>
              </a:spcBef>
              <a:buClr>
                <a:schemeClr val="accent3"/>
              </a:buClr>
              <a:buSzPct val="75000"/>
              <a:defRPr/>
            </a:pPr>
            <a:r>
              <a:rPr lang="en-US" sz="3200" dirty="0"/>
              <a:t>One of (5) Kiwanis Service Leadership Programs.</a:t>
            </a:r>
          </a:p>
          <a:p>
            <a:pPr marL="822960" marR="0" lvl="2" indent="-228600" algn="l" defTabSz="914400" rtl="0" eaLnBrk="1" fontAlgn="auto" latinLnBrk="0" hangingPunct="1">
              <a:lnSpc>
                <a:spcPct val="100000"/>
              </a:lnSpc>
              <a:spcBef>
                <a:spcPct val="20000"/>
              </a:spcBef>
              <a:spcAft>
                <a:spcPts val="0"/>
              </a:spcAft>
              <a:buClr>
                <a:schemeClr val="accent3"/>
              </a:buClr>
              <a:buSzPct val="75000"/>
              <a:buFontTx/>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
        <p:nvSpPr>
          <p:cNvPr id="16" name="Title 7">
            <a:extLst>
              <a:ext uri="{FF2B5EF4-FFF2-40B4-BE49-F238E27FC236}">
                <a16:creationId xmlns:a16="http://schemas.microsoft.com/office/drawing/2014/main" id="{46AECD03-7485-4914-A126-0A3B9375F785}"/>
              </a:ext>
            </a:extLst>
          </p:cNvPr>
          <p:cNvSpPr txBox="1">
            <a:spLocks/>
          </p:cNvSpPr>
          <p:nvPr/>
        </p:nvSpPr>
        <p:spPr>
          <a:xfrm>
            <a:off x="2600014" y="626031"/>
            <a:ext cx="6436961" cy="13457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en-US" sz="7200" dirty="0" err="1">
                <a:solidFill>
                  <a:srgbClr val="0070C0"/>
                </a:solidFill>
              </a:rPr>
              <a:t>Aktion</a:t>
            </a:r>
            <a:r>
              <a:rPr lang="en-US" sz="7200" dirty="0">
                <a:solidFill>
                  <a:srgbClr val="0070C0"/>
                </a:solidFill>
              </a:rPr>
              <a:t> Club</a:t>
            </a:r>
          </a:p>
        </p:txBody>
      </p:sp>
    </p:spTree>
    <p:extLst>
      <p:ext uri="{BB962C8B-B14F-4D97-AF65-F5344CB8AC3E}">
        <p14:creationId xmlns:p14="http://schemas.microsoft.com/office/powerpoint/2010/main" val="2215810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9B7D47-F47C-44A8-A6FB-F879BEB55FAA}"/>
              </a:ext>
            </a:extLst>
          </p:cNvPr>
          <p:cNvSpPr>
            <a:spLocks noGrp="1"/>
          </p:cNvSpPr>
          <p:nvPr>
            <p:ph type="title"/>
          </p:nvPr>
        </p:nvSpPr>
        <p:spPr>
          <a:xfrm>
            <a:off x="784513" y="503711"/>
            <a:ext cx="6003812" cy="970712"/>
          </a:xfrm>
        </p:spPr>
        <p:txBody>
          <a:bodyPr/>
          <a:lstStyle/>
          <a:p>
            <a:r>
              <a:rPr lang="en-US" dirty="0"/>
              <a:t>Service Projects</a:t>
            </a:r>
          </a:p>
        </p:txBody>
      </p:sp>
      <p:pic>
        <p:nvPicPr>
          <p:cNvPr id="5" name="Picture 4" descr="A group of people walking on a trail&#10;&#10;Description automatically generated with medium confidence">
            <a:extLst>
              <a:ext uri="{FF2B5EF4-FFF2-40B4-BE49-F238E27FC236}">
                <a16:creationId xmlns:a16="http://schemas.microsoft.com/office/drawing/2014/main" id="{F582702A-3372-456F-A941-2C099A4C5766}"/>
              </a:ext>
            </a:extLst>
          </p:cNvPr>
          <p:cNvPicPr>
            <a:picLocks noChangeAspect="1"/>
          </p:cNvPicPr>
          <p:nvPr/>
        </p:nvPicPr>
        <p:blipFill rotWithShape="1">
          <a:blip r:embed="rId3"/>
          <a:srcRect t="27584" r="7385"/>
          <a:stretch/>
        </p:blipFill>
        <p:spPr>
          <a:xfrm>
            <a:off x="784513" y="1529671"/>
            <a:ext cx="4643408" cy="4840946"/>
          </a:xfrm>
          <a:prstGeom prst="rect">
            <a:avLst/>
          </a:prstGeom>
        </p:spPr>
      </p:pic>
      <p:sp>
        <p:nvSpPr>
          <p:cNvPr id="8" name="TextBox 7">
            <a:extLst>
              <a:ext uri="{FF2B5EF4-FFF2-40B4-BE49-F238E27FC236}">
                <a16:creationId xmlns:a16="http://schemas.microsoft.com/office/drawing/2014/main" id="{3260972B-2764-4081-8AF1-20A0E151637D}"/>
              </a:ext>
            </a:extLst>
          </p:cNvPr>
          <p:cNvSpPr txBox="1"/>
          <p:nvPr/>
        </p:nvSpPr>
        <p:spPr>
          <a:xfrm>
            <a:off x="5735782" y="1529671"/>
            <a:ext cx="6691745" cy="4031873"/>
          </a:xfrm>
          <a:prstGeom prst="rect">
            <a:avLst/>
          </a:prstGeom>
          <a:noFill/>
        </p:spPr>
        <p:txBody>
          <a:bodyPr wrap="square" rtlCol="0">
            <a:spAutoFit/>
          </a:bodyPr>
          <a:lstStyle/>
          <a:p>
            <a:pPr marL="571500" indent="-571500">
              <a:buFont typeface="Arial" panose="020B0604020202020204" pitchFamily="34" charset="0"/>
              <a:buChar char="•"/>
            </a:pPr>
            <a:r>
              <a:rPr lang="en-US" sz="2800" dirty="0">
                <a:latin typeface="Verdana" panose="020B0604030504040204" pitchFamily="34" charset="0"/>
                <a:ea typeface="Verdana" panose="020B0604030504040204" pitchFamily="34" charset="0"/>
              </a:rPr>
              <a:t>Cards for military personnel</a:t>
            </a:r>
          </a:p>
          <a:p>
            <a:pPr marL="571500" indent="-5715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571500" indent="-571500">
              <a:buFont typeface="Arial" panose="020B0604020202020204" pitchFamily="34" charset="0"/>
              <a:buChar char="•"/>
            </a:pPr>
            <a:r>
              <a:rPr lang="en-US" sz="2800" dirty="0">
                <a:latin typeface="Verdana" panose="020B0604030504040204" pitchFamily="34" charset="0"/>
                <a:ea typeface="Verdana" panose="020B0604030504040204" pitchFamily="34" charset="0"/>
              </a:rPr>
              <a:t>Nursing home visits</a:t>
            </a:r>
          </a:p>
          <a:p>
            <a:pPr marL="571500" indent="-5715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571500" indent="-571500">
              <a:buFont typeface="Arial" panose="020B0604020202020204" pitchFamily="34" charset="0"/>
              <a:buChar char="•"/>
            </a:pPr>
            <a:r>
              <a:rPr lang="en-US" sz="2800" dirty="0">
                <a:latin typeface="Verdana" panose="020B0604030504040204" pitchFamily="34" charset="0"/>
                <a:ea typeface="Verdana" panose="020B0604030504040204" pitchFamily="34" charset="0"/>
              </a:rPr>
              <a:t>Park clean-up</a:t>
            </a:r>
          </a:p>
          <a:p>
            <a:pPr marL="571500" indent="-5715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571500" indent="-571500">
              <a:buFont typeface="Arial" panose="020B0604020202020204" pitchFamily="34" charset="0"/>
              <a:buChar char="•"/>
            </a:pPr>
            <a:r>
              <a:rPr lang="en-US" sz="2800" dirty="0">
                <a:latin typeface="Verdana" panose="020B0604030504040204" pitchFamily="34" charset="0"/>
                <a:ea typeface="Verdana" panose="020B0604030504040204" pitchFamily="34" charset="0"/>
              </a:rPr>
              <a:t>Create &amp; donate Kiwanis dolls</a:t>
            </a:r>
          </a:p>
          <a:p>
            <a:pPr marL="571500" indent="-571500">
              <a:buFont typeface="Arial" panose="020B0604020202020204" pitchFamily="34" charset="0"/>
              <a:buChar char="•"/>
            </a:pPr>
            <a:endParaRPr lang="en-US" sz="2000" dirty="0">
              <a:latin typeface="Verdana" panose="020B0604030504040204" pitchFamily="34" charset="0"/>
              <a:ea typeface="Verdana" panose="020B0604030504040204" pitchFamily="34" charset="0"/>
            </a:endParaRPr>
          </a:p>
          <a:p>
            <a:pPr marL="571500" indent="-571500">
              <a:buFont typeface="Arial" panose="020B0604020202020204" pitchFamily="34" charset="0"/>
              <a:buChar char="•"/>
            </a:pPr>
            <a:r>
              <a:rPr lang="en-US" sz="2800" dirty="0">
                <a:latin typeface="Verdana" panose="020B0604030504040204" pitchFamily="34" charset="0"/>
                <a:ea typeface="Verdana" panose="020B0604030504040204" pitchFamily="34" charset="0"/>
              </a:rPr>
              <a:t>Make fleece blankets for children’s hospitals</a:t>
            </a:r>
          </a:p>
        </p:txBody>
      </p:sp>
    </p:spTree>
    <p:extLst>
      <p:ext uri="{BB962C8B-B14F-4D97-AF65-F5344CB8AC3E}">
        <p14:creationId xmlns:p14="http://schemas.microsoft.com/office/powerpoint/2010/main" val="31318584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9B7D47-F47C-44A8-A6FB-F879BEB55FAA}"/>
              </a:ext>
            </a:extLst>
          </p:cNvPr>
          <p:cNvSpPr>
            <a:spLocks noGrp="1"/>
          </p:cNvSpPr>
          <p:nvPr>
            <p:ph type="title"/>
          </p:nvPr>
        </p:nvSpPr>
        <p:spPr>
          <a:xfrm>
            <a:off x="873237" y="406559"/>
            <a:ext cx="10445526" cy="970712"/>
          </a:xfrm>
        </p:spPr>
        <p:txBody>
          <a:bodyPr/>
          <a:lstStyle/>
          <a:p>
            <a:r>
              <a:rPr lang="en-US" dirty="0"/>
              <a:t>Fundraising Projects</a:t>
            </a:r>
          </a:p>
        </p:txBody>
      </p:sp>
      <p:pic>
        <p:nvPicPr>
          <p:cNvPr id="3" name="Picture 2" descr="A picture containing outdoor, person, sky&#10;&#10;Description automatically generated">
            <a:extLst>
              <a:ext uri="{FF2B5EF4-FFF2-40B4-BE49-F238E27FC236}">
                <a16:creationId xmlns:a16="http://schemas.microsoft.com/office/drawing/2014/main" id="{5092B1B7-7682-4595-B8F5-70E217412063}"/>
              </a:ext>
            </a:extLst>
          </p:cNvPr>
          <p:cNvPicPr>
            <a:picLocks noChangeAspect="1"/>
          </p:cNvPicPr>
          <p:nvPr/>
        </p:nvPicPr>
        <p:blipFill>
          <a:blip r:embed="rId3"/>
          <a:stretch>
            <a:fillRect/>
          </a:stretch>
        </p:blipFill>
        <p:spPr>
          <a:xfrm>
            <a:off x="1009650" y="1314450"/>
            <a:ext cx="4876800" cy="4876800"/>
          </a:xfrm>
          <a:prstGeom prst="rect">
            <a:avLst/>
          </a:prstGeom>
        </p:spPr>
      </p:pic>
      <p:pic>
        <p:nvPicPr>
          <p:cNvPr id="5" name="Picture 4" descr="Text&#10;&#10;Description automatically generated">
            <a:extLst>
              <a:ext uri="{FF2B5EF4-FFF2-40B4-BE49-F238E27FC236}">
                <a16:creationId xmlns:a16="http://schemas.microsoft.com/office/drawing/2014/main" id="{21CFFAAD-4C14-49FF-BE4E-FE2CAA92B381}"/>
              </a:ext>
            </a:extLst>
          </p:cNvPr>
          <p:cNvPicPr>
            <a:picLocks noChangeAspect="1"/>
          </p:cNvPicPr>
          <p:nvPr/>
        </p:nvPicPr>
        <p:blipFill rotWithShape="1">
          <a:blip r:embed="rId4"/>
          <a:srcRect b="28963"/>
          <a:stretch/>
        </p:blipFill>
        <p:spPr>
          <a:xfrm>
            <a:off x="6096000" y="1282021"/>
            <a:ext cx="5627579" cy="5169420"/>
          </a:xfrm>
          <a:prstGeom prst="rect">
            <a:avLst/>
          </a:prstGeom>
        </p:spPr>
      </p:pic>
    </p:spTree>
    <p:extLst>
      <p:ext uri="{BB962C8B-B14F-4D97-AF65-F5344CB8AC3E}">
        <p14:creationId xmlns:p14="http://schemas.microsoft.com/office/powerpoint/2010/main" val="831208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9B7D47-F47C-44A8-A6FB-F879BEB55FAA}"/>
              </a:ext>
            </a:extLst>
          </p:cNvPr>
          <p:cNvSpPr>
            <a:spLocks noGrp="1"/>
          </p:cNvSpPr>
          <p:nvPr>
            <p:ph type="title"/>
          </p:nvPr>
        </p:nvSpPr>
        <p:spPr>
          <a:xfrm>
            <a:off x="320787" y="633262"/>
            <a:ext cx="10445526" cy="970712"/>
          </a:xfrm>
        </p:spPr>
        <p:txBody>
          <a:bodyPr/>
          <a:lstStyle/>
          <a:p>
            <a:r>
              <a:rPr lang="en-US" dirty="0"/>
              <a:t>Social activities</a:t>
            </a:r>
          </a:p>
        </p:txBody>
      </p:sp>
      <p:pic>
        <p:nvPicPr>
          <p:cNvPr id="5" name="Picture 4" descr="A group of people posing for a photo&#10;&#10;Description automatically generated">
            <a:extLst>
              <a:ext uri="{FF2B5EF4-FFF2-40B4-BE49-F238E27FC236}">
                <a16:creationId xmlns:a16="http://schemas.microsoft.com/office/drawing/2014/main" id="{AC8986AF-F44F-463B-95CC-1CDC76B69A88}"/>
              </a:ext>
            </a:extLst>
          </p:cNvPr>
          <p:cNvPicPr>
            <a:picLocks noChangeAspect="1"/>
          </p:cNvPicPr>
          <p:nvPr/>
        </p:nvPicPr>
        <p:blipFill>
          <a:blip r:embed="rId3"/>
          <a:stretch>
            <a:fillRect/>
          </a:stretch>
        </p:blipFill>
        <p:spPr>
          <a:xfrm>
            <a:off x="320787" y="1775424"/>
            <a:ext cx="7219950" cy="4061222"/>
          </a:xfrm>
          <a:prstGeom prst="rect">
            <a:avLst/>
          </a:prstGeom>
        </p:spPr>
      </p:pic>
      <p:sp>
        <p:nvSpPr>
          <p:cNvPr id="6" name="TextBox 5">
            <a:extLst>
              <a:ext uri="{FF2B5EF4-FFF2-40B4-BE49-F238E27FC236}">
                <a16:creationId xmlns:a16="http://schemas.microsoft.com/office/drawing/2014/main" id="{529A3090-C244-4535-98AB-34921787CDBC}"/>
              </a:ext>
            </a:extLst>
          </p:cNvPr>
          <p:cNvSpPr txBox="1"/>
          <p:nvPr/>
        </p:nvSpPr>
        <p:spPr>
          <a:xfrm>
            <a:off x="7872983" y="1874520"/>
            <a:ext cx="4319017" cy="3046988"/>
          </a:xfrm>
          <a:prstGeom prst="rect">
            <a:avLst/>
          </a:prstGeom>
          <a:noFill/>
        </p:spPr>
        <p:txBody>
          <a:bodyPr wrap="square" rtlCol="0">
            <a:spAutoFit/>
          </a:bodyPr>
          <a:lstStyle/>
          <a:p>
            <a:pPr marL="571500" indent="-571500">
              <a:buFont typeface="Arial" panose="020B0604020202020204" pitchFamily="34" charset="0"/>
              <a:buChar char="•"/>
            </a:pPr>
            <a:r>
              <a:rPr lang="en-US" sz="3200" dirty="0">
                <a:latin typeface="Verdana" panose="020B0604030504040204" pitchFamily="34" charset="0"/>
                <a:ea typeface="Verdana" panose="020B0604030504040204" pitchFamily="34" charset="0"/>
              </a:rPr>
              <a:t>Dances</a:t>
            </a:r>
          </a:p>
          <a:p>
            <a:pPr marL="571500" indent="-571500">
              <a:buFont typeface="Arial" panose="020B0604020202020204" pitchFamily="34" charset="0"/>
              <a:buChar char="•"/>
            </a:pPr>
            <a:r>
              <a:rPr lang="en-US" sz="3200" dirty="0">
                <a:latin typeface="Verdana" panose="020B0604030504040204" pitchFamily="34" charset="0"/>
                <a:ea typeface="Verdana" panose="020B0604030504040204" pitchFamily="34" charset="0"/>
              </a:rPr>
              <a:t>Dinners</a:t>
            </a:r>
          </a:p>
          <a:p>
            <a:pPr marL="571500" indent="-571500">
              <a:buFont typeface="Arial" panose="020B0604020202020204" pitchFamily="34" charset="0"/>
              <a:buChar char="•"/>
            </a:pPr>
            <a:r>
              <a:rPr lang="en-US" sz="3200" dirty="0">
                <a:latin typeface="Verdana" panose="020B0604030504040204" pitchFamily="34" charset="0"/>
                <a:ea typeface="Verdana" panose="020B0604030504040204" pitchFamily="34" charset="0"/>
              </a:rPr>
              <a:t>Sporting events</a:t>
            </a:r>
          </a:p>
          <a:p>
            <a:pPr marL="571500" indent="-571500">
              <a:buFont typeface="Arial" panose="020B0604020202020204" pitchFamily="34" charset="0"/>
              <a:buChar char="•"/>
            </a:pPr>
            <a:r>
              <a:rPr lang="en-US" sz="3200" dirty="0">
                <a:latin typeface="Verdana" panose="020B0604030504040204" pitchFamily="34" charset="0"/>
                <a:ea typeface="Verdana" panose="020B0604030504040204" pitchFamily="34" charset="0"/>
              </a:rPr>
              <a:t>Concerts</a:t>
            </a:r>
          </a:p>
          <a:p>
            <a:pPr marL="571500" indent="-571500">
              <a:buFont typeface="Arial" panose="020B0604020202020204" pitchFamily="34" charset="0"/>
              <a:buChar char="•"/>
            </a:pPr>
            <a:r>
              <a:rPr lang="en-US" sz="3200" dirty="0">
                <a:latin typeface="Verdana" panose="020B0604030504040204" pitchFamily="34" charset="0"/>
                <a:ea typeface="Verdana" panose="020B0604030504040204" pitchFamily="34" charset="0"/>
              </a:rPr>
              <a:t>Picnics</a:t>
            </a:r>
          </a:p>
          <a:p>
            <a:pPr marL="571500" indent="-571500">
              <a:buFont typeface="Arial" panose="020B0604020202020204" pitchFamily="34" charset="0"/>
              <a:buChar char="•"/>
            </a:pPr>
            <a:r>
              <a:rPr lang="en-US" sz="3200" dirty="0">
                <a:latin typeface="Verdana" panose="020B0604030504040204" pitchFamily="34" charset="0"/>
                <a:ea typeface="Verdana" panose="020B0604030504040204" pitchFamily="34" charset="0"/>
              </a:rPr>
              <a:t>Camp</a:t>
            </a:r>
          </a:p>
        </p:txBody>
      </p:sp>
    </p:spTree>
    <p:extLst>
      <p:ext uri="{BB962C8B-B14F-4D97-AF65-F5344CB8AC3E}">
        <p14:creationId xmlns:p14="http://schemas.microsoft.com/office/powerpoint/2010/main" val="3653063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99B7D47-F47C-44A8-A6FB-F879BEB55FAA}"/>
              </a:ext>
            </a:extLst>
          </p:cNvPr>
          <p:cNvSpPr>
            <a:spLocks noGrp="1"/>
          </p:cNvSpPr>
          <p:nvPr>
            <p:ph type="title"/>
          </p:nvPr>
        </p:nvSpPr>
        <p:spPr>
          <a:xfrm>
            <a:off x="554182" y="574821"/>
            <a:ext cx="10445526" cy="970712"/>
          </a:xfrm>
        </p:spPr>
        <p:txBody>
          <a:bodyPr/>
          <a:lstStyle/>
          <a:p>
            <a:r>
              <a:rPr lang="en-US" dirty="0"/>
              <a:t>District conferences</a:t>
            </a:r>
          </a:p>
        </p:txBody>
      </p:sp>
      <p:pic>
        <p:nvPicPr>
          <p:cNvPr id="5" name="Picture 4" descr="Graphical user interface&#10;&#10;Description automatically generated">
            <a:extLst>
              <a:ext uri="{FF2B5EF4-FFF2-40B4-BE49-F238E27FC236}">
                <a16:creationId xmlns:a16="http://schemas.microsoft.com/office/drawing/2014/main" id="{70C7D18E-2C41-490A-B50A-8562DAD5DAB8}"/>
              </a:ext>
            </a:extLst>
          </p:cNvPr>
          <p:cNvPicPr>
            <a:picLocks noChangeAspect="1"/>
          </p:cNvPicPr>
          <p:nvPr/>
        </p:nvPicPr>
        <p:blipFill rotWithShape="1">
          <a:blip r:embed="rId3"/>
          <a:srcRect t="1" r="3288" b="40761"/>
          <a:stretch/>
        </p:blipFill>
        <p:spPr>
          <a:xfrm>
            <a:off x="554182" y="1545533"/>
            <a:ext cx="6293868" cy="4986885"/>
          </a:xfrm>
          <a:prstGeom prst="rect">
            <a:avLst/>
          </a:prstGeom>
        </p:spPr>
      </p:pic>
      <p:pic>
        <p:nvPicPr>
          <p:cNvPr id="9" name="Picture 8" descr="A picture containing text, person, crowd&#10;&#10;Description automatically generated">
            <a:extLst>
              <a:ext uri="{FF2B5EF4-FFF2-40B4-BE49-F238E27FC236}">
                <a16:creationId xmlns:a16="http://schemas.microsoft.com/office/drawing/2014/main" id="{9CC34D78-3E50-4E83-AF59-D30AF237F9AB}"/>
              </a:ext>
            </a:extLst>
          </p:cNvPr>
          <p:cNvPicPr>
            <a:picLocks noChangeAspect="1"/>
          </p:cNvPicPr>
          <p:nvPr/>
        </p:nvPicPr>
        <p:blipFill rotWithShape="1">
          <a:blip r:embed="rId4"/>
          <a:srcRect l="10953" r="12840" b="24848"/>
          <a:stretch/>
        </p:blipFill>
        <p:spPr>
          <a:xfrm>
            <a:off x="6945032" y="1545532"/>
            <a:ext cx="5056878" cy="4986885"/>
          </a:xfrm>
          <a:prstGeom prst="rect">
            <a:avLst/>
          </a:prstGeom>
        </p:spPr>
      </p:pic>
    </p:spTree>
    <p:extLst>
      <p:ext uri="{BB962C8B-B14F-4D97-AF65-F5344CB8AC3E}">
        <p14:creationId xmlns:p14="http://schemas.microsoft.com/office/powerpoint/2010/main" val="3720824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402FC-72D0-47D7-929F-D5D574B4F268}"/>
              </a:ext>
            </a:extLst>
          </p:cNvPr>
          <p:cNvSpPr>
            <a:spLocks noGrp="1"/>
          </p:cNvSpPr>
          <p:nvPr>
            <p:ph type="title"/>
          </p:nvPr>
        </p:nvSpPr>
        <p:spPr>
          <a:xfrm>
            <a:off x="873237" y="369340"/>
            <a:ext cx="10445526" cy="970712"/>
          </a:xfrm>
        </p:spPr>
        <p:txBody>
          <a:bodyPr/>
          <a:lstStyle/>
          <a:p>
            <a:r>
              <a:rPr lang="en-US" dirty="0"/>
              <a:t>AktionClub.org / Lead / Members</a:t>
            </a:r>
          </a:p>
        </p:txBody>
      </p:sp>
      <p:pic>
        <p:nvPicPr>
          <p:cNvPr id="5" name="Content Placeholder 4" descr="Graphical user interface, text, application, email&#10;&#10;Description automatically generated">
            <a:extLst>
              <a:ext uri="{FF2B5EF4-FFF2-40B4-BE49-F238E27FC236}">
                <a16:creationId xmlns:a16="http://schemas.microsoft.com/office/drawing/2014/main" id="{31D6F297-A7B2-44AF-A446-5CCDB7697F88}"/>
              </a:ext>
            </a:extLst>
          </p:cNvPr>
          <p:cNvPicPr>
            <a:picLocks noGrp="1" noChangeAspect="1"/>
          </p:cNvPicPr>
          <p:nvPr>
            <p:ph sz="half" idx="1"/>
          </p:nvPr>
        </p:nvPicPr>
        <p:blipFill>
          <a:blip r:embed="rId3"/>
          <a:stretch>
            <a:fillRect/>
          </a:stretch>
        </p:blipFill>
        <p:spPr>
          <a:xfrm>
            <a:off x="1635967" y="1332161"/>
            <a:ext cx="8920066" cy="5403011"/>
          </a:xfrm>
          <a:ln>
            <a:solidFill>
              <a:srgbClr val="0078C9"/>
            </a:solidFill>
          </a:ln>
        </p:spPr>
      </p:pic>
      <p:sp>
        <p:nvSpPr>
          <p:cNvPr id="6" name="Oval 5">
            <a:extLst>
              <a:ext uri="{FF2B5EF4-FFF2-40B4-BE49-F238E27FC236}">
                <a16:creationId xmlns:a16="http://schemas.microsoft.com/office/drawing/2014/main" id="{CC48192D-7107-4A6A-877F-076AFF671749}"/>
              </a:ext>
            </a:extLst>
          </p:cNvPr>
          <p:cNvSpPr/>
          <p:nvPr/>
        </p:nvSpPr>
        <p:spPr>
          <a:xfrm>
            <a:off x="5449078" y="1586204"/>
            <a:ext cx="858416" cy="55983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12700">
                <a:solidFill>
                  <a:srgbClr val="C00000"/>
                </a:solidFill>
              </a:ln>
              <a:noFill/>
            </a:endParaRPr>
          </a:p>
        </p:txBody>
      </p:sp>
    </p:spTree>
    <p:extLst>
      <p:ext uri="{BB962C8B-B14F-4D97-AF65-F5344CB8AC3E}">
        <p14:creationId xmlns:p14="http://schemas.microsoft.com/office/powerpoint/2010/main" val="608183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EDFA3-19E9-4532-9E79-D509694FA5EE}"/>
              </a:ext>
            </a:extLst>
          </p:cNvPr>
          <p:cNvSpPr>
            <a:spLocks noGrp="1"/>
          </p:cNvSpPr>
          <p:nvPr>
            <p:ph type="title"/>
          </p:nvPr>
        </p:nvSpPr>
        <p:spPr>
          <a:xfrm>
            <a:off x="873236" y="444786"/>
            <a:ext cx="10445526" cy="970712"/>
          </a:xfrm>
        </p:spPr>
        <p:txBody>
          <a:bodyPr/>
          <a:lstStyle/>
          <a:p>
            <a:pPr algn="ctr"/>
            <a:r>
              <a:rPr lang="en-US" dirty="0" err="1"/>
              <a:t>Aktion</a:t>
            </a:r>
            <a:r>
              <a:rPr lang="en-US" dirty="0"/>
              <a:t> Club Resources</a:t>
            </a:r>
          </a:p>
        </p:txBody>
      </p:sp>
      <p:pic>
        <p:nvPicPr>
          <p:cNvPr id="4" name="Content Placeholder 3" descr="A person sitting in front of a computer&#10;&#10;Description automatically generated">
            <a:extLst>
              <a:ext uri="{FF2B5EF4-FFF2-40B4-BE49-F238E27FC236}">
                <a16:creationId xmlns:a16="http://schemas.microsoft.com/office/drawing/2014/main" id="{CA5D84ED-9FF7-4983-9080-560D3778A53E}"/>
              </a:ext>
            </a:extLst>
          </p:cNvPr>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57386" y="1415498"/>
            <a:ext cx="7889298" cy="5259533"/>
          </a:xfrm>
          <a:prstGeom prst="rect">
            <a:avLst/>
          </a:prstGeom>
        </p:spPr>
      </p:pic>
    </p:spTree>
    <p:extLst>
      <p:ext uri="{BB962C8B-B14F-4D97-AF65-F5344CB8AC3E}">
        <p14:creationId xmlns:p14="http://schemas.microsoft.com/office/powerpoint/2010/main" val="27175884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BE844-BD5C-4D65-9D4D-EDA5FBB17587}"/>
              </a:ext>
            </a:extLst>
          </p:cNvPr>
          <p:cNvSpPr>
            <a:spLocks noGrp="1"/>
          </p:cNvSpPr>
          <p:nvPr>
            <p:ph type="title"/>
          </p:nvPr>
        </p:nvSpPr>
        <p:spPr>
          <a:xfrm>
            <a:off x="1006588" y="440875"/>
            <a:ext cx="10445526" cy="970712"/>
          </a:xfrm>
        </p:spPr>
        <p:txBody>
          <a:bodyPr/>
          <a:lstStyle/>
          <a:p>
            <a:pPr algn="ctr"/>
            <a:r>
              <a:rPr lang="en-US" dirty="0"/>
              <a:t>AktionClub.org</a:t>
            </a:r>
          </a:p>
        </p:txBody>
      </p:sp>
      <p:pic>
        <p:nvPicPr>
          <p:cNvPr id="11" name="Content Placeholder 10" descr="Graphical user interface, website&#10;&#10;Description automatically generated">
            <a:extLst>
              <a:ext uri="{FF2B5EF4-FFF2-40B4-BE49-F238E27FC236}">
                <a16:creationId xmlns:a16="http://schemas.microsoft.com/office/drawing/2014/main" id="{0AD08D64-228B-4321-A1F3-7854E6EA9DD9}"/>
              </a:ext>
            </a:extLst>
          </p:cNvPr>
          <p:cNvPicPr>
            <a:picLocks noGrp="1" noChangeAspect="1"/>
          </p:cNvPicPr>
          <p:nvPr>
            <p:ph sz="half" idx="1"/>
          </p:nvPr>
        </p:nvPicPr>
        <p:blipFill>
          <a:blip r:embed="rId3"/>
          <a:stretch>
            <a:fillRect/>
          </a:stretch>
        </p:blipFill>
        <p:spPr>
          <a:xfrm>
            <a:off x="1481044" y="1411587"/>
            <a:ext cx="9015506" cy="5224896"/>
          </a:xfrm>
        </p:spPr>
      </p:pic>
    </p:spTree>
    <p:extLst>
      <p:ext uri="{BB962C8B-B14F-4D97-AF65-F5344CB8AC3E}">
        <p14:creationId xmlns:p14="http://schemas.microsoft.com/office/powerpoint/2010/main" val="2940400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336BD-9E04-49F3-A77A-5CE95536ACFB}"/>
              </a:ext>
            </a:extLst>
          </p:cNvPr>
          <p:cNvSpPr>
            <a:spLocks noGrp="1"/>
          </p:cNvSpPr>
          <p:nvPr>
            <p:ph type="title"/>
          </p:nvPr>
        </p:nvSpPr>
        <p:spPr>
          <a:xfrm>
            <a:off x="3574265" y="391368"/>
            <a:ext cx="5527562" cy="970712"/>
          </a:xfrm>
        </p:spPr>
        <p:txBody>
          <a:bodyPr/>
          <a:lstStyle/>
          <a:p>
            <a:r>
              <a:rPr lang="en-US" dirty="0"/>
              <a:t>News &amp; Events</a:t>
            </a:r>
          </a:p>
        </p:txBody>
      </p:sp>
      <p:pic>
        <p:nvPicPr>
          <p:cNvPr id="5" name="Content Placeholder 4" descr="Graphical user interface, website&#10;&#10;Description automatically generated">
            <a:extLst>
              <a:ext uri="{FF2B5EF4-FFF2-40B4-BE49-F238E27FC236}">
                <a16:creationId xmlns:a16="http://schemas.microsoft.com/office/drawing/2014/main" id="{E6082A2B-5F96-4081-8453-5C73046FC6F0}"/>
              </a:ext>
            </a:extLst>
          </p:cNvPr>
          <p:cNvPicPr>
            <a:picLocks noGrp="1" noChangeAspect="1"/>
          </p:cNvPicPr>
          <p:nvPr>
            <p:ph sz="half" idx="1"/>
          </p:nvPr>
        </p:nvPicPr>
        <p:blipFill>
          <a:blip r:embed="rId2"/>
          <a:stretch>
            <a:fillRect/>
          </a:stretch>
        </p:blipFill>
        <p:spPr>
          <a:xfrm>
            <a:off x="1726848" y="1460539"/>
            <a:ext cx="8600493" cy="5061486"/>
          </a:xfrm>
          <a:ln>
            <a:solidFill>
              <a:srgbClr val="0078C9"/>
            </a:solidFill>
          </a:ln>
        </p:spPr>
      </p:pic>
      <p:sp>
        <p:nvSpPr>
          <p:cNvPr id="6" name="Oval 5">
            <a:extLst>
              <a:ext uri="{FF2B5EF4-FFF2-40B4-BE49-F238E27FC236}">
                <a16:creationId xmlns:a16="http://schemas.microsoft.com/office/drawing/2014/main" id="{CB891FF5-84F2-427A-B624-1761363AC834}"/>
              </a:ext>
            </a:extLst>
          </p:cNvPr>
          <p:cNvSpPr/>
          <p:nvPr/>
        </p:nvSpPr>
        <p:spPr>
          <a:xfrm>
            <a:off x="6965576" y="1460539"/>
            <a:ext cx="968189" cy="97071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144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716F5-2623-44A0-B27A-2669FF56BA25}"/>
              </a:ext>
            </a:extLst>
          </p:cNvPr>
          <p:cNvSpPr>
            <a:spLocks noGrp="1"/>
          </p:cNvSpPr>
          <p:nvPr>
            <p:ph type="title"/>
          </p:nvPr>
        </p:nvSpPr>
        <p:spPr>
          <a:xfrm>
            <a:off x="2721088" y="411742"/>
            <a:ext cx="10445526" cy="970712"/>
          </a:xfrm>
        </p:spPr>
        <p:txBody>
          <a:bodyPr/>
          <a:lstStyle/>
          <a:p>
            <a:r>
              <a:rPr lang="en-US" dirty="0"/>
              <a:t>Advisor e-newsletters</a:t>
            </a:r>
          </a:p>
        </p:txBody>
      </p:sp>
      <p:pic>
        <p:nvPicPr>
          <p:cNvPr id="4" name="Picture 3" descr="Graphical user interface, application, website&#10;&#10;Description automatically generated">
            <a:extLst>
              <a:ext uri="{FF2B5EF4-FFF2-40B4-BE49-F238E27FC236}">
                <a16:creationId xmlns:a16="http://schemas.microsoft.com/office/drawing/2014/main" id="{E23E2D11-ED0C-40BE-AD5F-036B20D5B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2454"/>
            <a:ext cx="12192000" cy="6229489"/>
          </a:xfrm>
          <a:prstGeom prst="rect">
            <a:avLst/>
          </a:prstGeom>
        </p:spPr>
      </p:pic>
    </p:spTree>
    <p:extLst>
      <p:ext uri="{BB962C8B-B14F-4D97-AF65-F5344CB8AC3E}">
        <p14:creationId xmlns:p14="http://schemas.microsoft.com/office/powerpoint/2010/main" val="1534300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B4FFD-8913-4944-9805-3A2E38D32295}"/>
              </a:ext>
            </a:extLst>
          </p:cNvPr>
          <p:cNvSpPr>
            <a:spLocks noGrp="1"/>
          </p:cNvSpPr>
          <p:nvPr>
            <p:ph type="title"/>
          </p:nvPr>
        </p:nvSpPr>
        <p:spPr>
          <a:xfrm>
            <a:off x="873237" y="789127"/>
            <a:ext cx="10445526" cy="970712"/>
          </a:xfrm>
        </p:spPr>
        <p:txBody>
          <a:bodyPr/>
          <a:lstStyle/>
          <a:p>
            <a:r>
              <a:rPr lang="en-US" dirty="0"/>
              <a:t>Advisor guide</a:t>
            </a:r>
          </a:p>
        </p:txBody>
      </p:sp>
      <p:sp>
        <p:nvSpPr>
          <p:cNvPr id="4" name="Rectangle 3">
            <a:extLst>
              <a:ext uri="{FF2B5EF4-FFF2-40B4-BE49-F238E27FC236}">
                <a16:creationId xmlns:a16="http://schemas.microsoft.com/office/drawing/2014/main" id="{88F38A73-2217-4CE7-8E24-B4997C068A62}"/>
              </a:ext>
            </a:extLst>
          </p:cNvPr>
          <p:cNvSpPr/>
          <p:nvPr/>
        </p:nvSpPr>
        <p:spPr>
          <a:xfrm>
            <a:off x="873238" y="1667668"/>
            <a:ext cx="4205004" cy="4401205"/>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0070C0"/>
                </a:solidFill>
                <a:latin typeface="Verdana" panose="020B0604030504040204" pitchFamily="34" charset="0"/>
                <a:ea typeface="Verdana" panose="020B0604030504040204" pitchFamily="34" charset="0"/>
              </a:rPr>
              <a:t>About </a:t>
            </a:r>
            <a:r>
              <a:rPr lang="en-US" sz="2800" dirty="0" err="1">
                <a:solidFill>
                  <a:srgbClr val="0070C0"/>
                </a:solidFill>
                <a:latin typeface="Verdana" panose="020B0604030504040204" pitchFamily="34" charset="0"/>
                <a:ea typeface="Verdana" panose="020B0604030504040204" pitchFamily="34" charset="0"/>
              </a:rPr>
              <a:t>Aktion</a:t>
            </a:r>
            <a:r>
              <a:rPr lang="en-US" sz="2800" dirty="0">
                <a:solidFill>
                  <a:srgbClr val="0070C0"/>
                </a:solidFill>
                <a:latin typeface="Verdana" panose="020B0604030504040204" pitchFamily="34" charset="0"/>
                <a:ea typeface="Verdana" panose="020B0604030504040204" pitchFamily="34" charset="0"/>
              </a:rPr>
              <a:t> Club</a:t>
            </a:r>
          </a:p>
          <a:p>
            <a:pPr marL="457200" indent="-457200">
              <a:buFont typeface="Arial" panose="020B0604020202020204" pitchFamily="34" charset="0"/>
              <a:buChar char="•"/>
            </a:pPr>
            <a:r>
              <a:rPr lang="en-US" sz="2800" dirty="0">
                <a:solidFill>
                  <a:srgbClr val="00B050"/>
                </a:solidFill>
                <a:latin typeface="Verdana" panose="020B0604030504040204" pitchFamily="34" charset="0"/>
                <a:ea typeface="Verdana" panose="020B0604030504040204" pitchFamily="34" charset="0"/>
              </a:rPr>
              <a:t>Advisor Tools</a:t>
            </a:r>
          </a:p>
          <a:p>
            <a:pPr marL="457200" indent="-457200">
              <a:buFont typeface="Arial" panose="020B0604020202020204" pitchFamily="34" charset="0"/>
              <a:buChar char="•"/>
            </a:pPr>
            <a:r>
              <a:rPr lang="en-US" sz="2800" dirty="0">
                <a:solidFill>
                  <a:srgbClr val="0070C0"/>
                </a:solidFill>
                <a:latin typeface="Verdana" panose="020B0604030504040204" pitchFamily="34" charset="0"/>
                <a:ea typeface="Verdana" panose="020B0604030504040204" pitchFamily="34" charset="0"/>
              </a:rPr>
              <a:t>Working with members</a:t>
            </a:r>
          </a:p>
          <a:p>
            <a:pPr marL="457200" indent="-457200">
              <a:buFont typeface="Arial" panose="020B0604020202020204" pitchFamily="34" charset="0"/>
              <a:buChar char="•"/>
            </a:pPr>
            <a:r>
              <a:rPr lang="en-US" sz="2800" dirty="0">
                <a:solidFill>
                  <a:srgbClr val="00B050"/>
                </a:solidFill>
                <a:latin typeface="Verdana" panose="020B0604030504040204" pitchFamily="34" charset="0"/>
                <a:ea typeface="Verdana" panose="020B0604030504040204" pitchFamily="34" charset="0"/>
              </a:rPr>
              <a:t>Serve</a:t>
            </a:r>
          </a:p>
          <a:p>
            <a:pPr marL="457200" indent="-457200">
              <a:buFont typeface="Arial" panose="020B0604020202020204" pitchFamily="34" charset="0"/>
              <a:buChar char="•"/>
            </a:pPr>
            <a:r>
              <a:rPr lang="en-US" sz="2800" dirty="0">
                <a:solidFill>
                  <a:srgbClr val="0070C0"/>
                </a:solidFill>
                <a:latin typeface="Verdana" panose="020B0604030504040204" pitchFamily="34" charset="0"/>
                <a:ea typeface="Verdana" panose="020B0604030504040204" pitchFamily="34" charset="0"/>
              </a:rPr>
              <a:t>Lead </a:t>
            </a:r>
          </a:p>
          <a:p>
            <a:pPr marL="457200" indent="-457200">
              <a:buFont typeface="Arial" panose="020B0604020202020204" pitchFamily="34" charset="0"/>
              <a:buChar char="•"/>
            </a:pPr>
            <a:r>
              <a:rPr lang="en-US" sz="2800" dirty="0">
                <a:solidFill>
                  <a:srgbClr val="00B050"/>
                </a:solidFill>
                <a:latin typeface="Verdana" panose="020B0604030504040204" pitchFamily="34" charset="0"/>
                <a:ea typeface="Verdana" panose="020B0604030504040204" pitchFamily="34" charset="0"/>
              </a:rPr>
              <a:t>Engage</a:t>
            </a:r>
          </a:p>
          <a:p>
            <a:pPr marL="457200" indent="-457200">
              <a:buFont typeface="Arial" panose="020B0604020202020204" pitchFamily="34" charset="0"/>
              <a:buChar char="•"/>
            </a:pPr>
            <a:r>
              <a:rPr lang="en-US" sz="2800" dirty="0">
                <a:solidFill>
                  <a:srgbClr val="0070C0"/>
                </a:solidFill>
                <a:latin typeface="Verdana" panose="020B0604030504040204" pitchFamily="34" charset="0"/>
                <a:ea typeface="Verdana" panose="020B0604030504040204" pitchFamily="34" charset="0"/>
              </a:rPr>
              <a:t>Growing the Club</a:t>
            </a:r>
          </a:p>
          <a:p>
            <a:pPr marL="457200" indent="-457200">
              <a:buFont typeface="Arial" panose="020B0604020202020204" pitchFamily="34" charset="0"/>
              <a:buChar char="•"/>
            </a:pPr>
            <a:r>
              <a:rPr lang="en-US" sz="2800" dirty="0">
                <a:solidFill>
                  <a:srgbClr val="00B050"/>
                </a:solidFill>
                <a:latin typeface="Verdana" panose="020B0604030504040204" pitchFamily="34" charset="0"/>
                <a:ea typeface="Verdana" panose="020B0604030504040204" pitchFamily="34" charset="0"/>
              </a:rPr>
              <a:t>Special Events</a:t>
            </a:r>
          </a:p>
          <a:p>
            <a:pPr marL="457200" indent="-457200">
              <a:buFont typeface="Arial" panose="020B0604020202020204" pitchFamily="34" charset="0"/>
              <a:buChar char="•"/>
            </a:pPr>
            <a:r>
              <a:rPr lang="en-US" sz="2800" dirty="0">
                <a:solidFill>
                  <a:srgbClr val="0070C0"/>
                </a:solidFill>
                <a:latin typeface="Verdana" panose="020B0604030504040204" pitchFamily="34" charset="0"/>
                <a:ea typeface="Verdana" panose="020B0604030504040204" pitchFamily="34" charset="0"/>
              </a:rPr>
              <a:t>Kiwanis Family</a:t>
            </a:r>
            <a:endParaRPr lang="en-US" sz="2800" dirty="0">
              <a:solidFill>
                <a:srgbClr val="00B050"/>
              </a:solidFill>
              <a:latin typeface="Verdana" panose="020B0604030504040204" pitchFamily="34" charset="0"/>
              <a:ea typeface="Verdana" panose="020B0604030504040204" pitchFamily="34" charset="0"/>
            </a:endParaRPr>
          </a:p>
        </p:txBody>
      </p:sp>
      <p:pic>
        <p:nvPicPr>
          <p:cNvPr id="5" name="Picture 4" descr="Graphical user interface, application, website&#10;&#10;Description automatically generated">
            <a:extLst>
              <a:ext uri="{FF2B5EF4-FFF2-40B4-BE49-F238E27FC236}">
                <a16:creationId xmlns:a16="http://schemas.microsoft.com/office/drawing/2014/main" id="{633E287C-0834-49E7-831D-9D9C4BCF9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88181">
            <a:off x="6720639" y="1033895"/>
            <a:ext cx="4055283" cy="5248013"/>
          </a:xfrm>
          <a:prstGeom prst="rect">
            <a:avLst/>
          </a:prstGeom>
          <a:ln w="12700">
            <a:solidFill>
              <a:srgbClr val="0070C0"/>
            </a:solidFill>
          </a:ln>
        </p:spPr>
      </p:pic>
    </p:spTree>
    <p:extLst>
      <p:ext uri="{BB962C8B-B14F-4D97-AF65-F5344CB8AC3E}">
        <p14:creationId xmlns:p14="http://schemas.microsoft.com/office/powerpoint/2010/main" val="4015799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10;&#10;Description automatically generated">
            <a:extLst>
              <a:ext uri="{FF2B5EF4-FFF2-40B4-BE49-F238E27FC236}">
                <a16:creationId xmlns:a16="http://schemas.microsoft.com/office/drawing/2014/main" id="{2EA303A9-1391-4983-925F-8984783C411C}"/>
              </a:ext>
            </a:extLst>
          </p:cNvPr>
          <p:cNvPicPr>
            <a:picLocks noChangeAspect="1"/>
          </p:cNvPicPr>
          <p:nvPr/>
        </p:nvPicPr>
        <p:blipFill>
          <a:blip r:embed="rId3"/>
          <a:stretch>
            <a:fillRect/>
          </a:stretch>
        </p:blipFill>
        <p:spPr>
          <a:xfrm>
            <a:off x="1080796" y="1959486"/>
            <a:ext cx="4442927" cy="4442927"/>
          </a:xfrm>
          <a:prstGeom prst="rect">
            <a:avLst/>
          </a:prstGeom>
        </p:spPr>
      </p:pic>
      <p:sp>
        <p:nvSpPr>
          <p:cNvPr id="10" name="TextBox 9">
            <a:extLst>
              <a:ext uri="{FF2B5EF4-FFF2-40B4-BE49-F238E27FC236}">
                <a16:creationId xmlns:a16="http://schemas.microsoft.com/office/drawing/2014/main" id="{84FF1377-14E2-4BC8-82C5-DA3776BE45EE}"/>
              </a:ext>
            </a:extLst>
          </p:cNvPr>
          <p:cNvSpPr txBox="1"/>
          <p:nvPr/>
        </p:nvSpPr>
        <p:spPr>
          <a:xfrm>
            <a:off x="6529876" y="1875453"/>
            <a:ext cx="5271796" cy="4431983"/>
          </a:xfrm>
          <a:prstGeom prst="rect">
            <a:avLst/>
          </a:prstGeom>
          <a:noFill/>
        </p:spPr>
        <p:txBody>
          <a:bodyPr wrap="square" rtlCol="0">
            <a:spAutoFit/>
          </a:bodyPr>
          <a:lstStyle/>
          <a:p>
            <a:r>
              <a:rPr lang="en-US" sz="2400" b="1" dirty="0"/>
              <a:t>K-Kids</a:t>
            </a:r>
          </a:p>
          <a:p>
            <a:r>
              <a:rPr lang="en-US" dirty="0"/>
              <a:t>Elementary school students ages 6 – 12</a:t>
            </a:r>
          </a:p>
          <a:p>
            <a:endParaRPr lang="en-US" dirty="0"/>
          </a:p>
          <a:p>
            <a:r>
              <a:rPr lang="en-US" sz="2400" b="1" dirty="0"/>
              <a:t>Builders Club </a:t>
            </a:r>
          </a:p>
          <a:p>
            <a:r>
              <a:rPr lang="en-US" dirty="0"/>
              <a:t>Middle school students ages 11-14</a:t>
            </a:r>
          </a:p>
          <a:p>
            <a:endParaRPr lang="en-US" dirty="0"/>
          </a:p>
          <a:p>
            <a:r>
              <a:rPr lang="en-US" sz="2400" b="1" dirty="0"/>
              <a:t>Key Club </a:t>
            </a:r>
          </a:p>
          <a:p>
            <a:r>
              <a:rPr lang="en-US" dirty="0"/>
              <a:t>High school students ages 14 – 18 </a:t>
            </a:r>
          </a:p>
          <a:p>
            <a:endParaRPr lang="en-US" dirty="0"/>
          </a:p>
          <a:p>
            <a:r>
              <a:rPr lang="en-US" sz="2400" b="1" dirty="0"/>
              <a:t>Circle K </a:t>
            </a:r>
          </a:p>
          <a:p>
            <a:r>
              <a:rPr lang="en-US" dirty="0"/>
              <a:t>College and University students </a:t>
            </a:r>
          </a:p>
          <a:p>
            <a:endParaRPr lang="en-US" dirty="0"/>
          </a:p>
          <a:p>
            <a:r>
              <a:rPr lang="en-US" sz="2400" b="1" dirty="0" err="1"/>
              <a:t>Aktion</a:t>
            </a:r>
            <a:r>
              <a:rPr lang="en-US" sz="2400" b="1" dirty="0"/>
              <a:t> Club </a:t>
            </a:r>
          </a:p>
          <a:p>
            <a:r>
              <a:rPr lang="en-US" dirty="0"/>
              <a:t>Adults with disabilities</a:t>
            </a:r>
          </a:p>
        </p:txBody>
      </p:sp>
      <p:sp>
        <p:nvSpPr>
          <p:cNvPr id="13" name="Title 7">
            <a:extLst>
              <a:ext uri="{FF2B5EF4-FFF2-40B4-BE49-F238E27FC236}">
                <a16:creationId xmlns:a16="http://schemas.microsoft.com/office/drawing/2014/main" id="{06E589B1-3AEF-47ED-A9C4-E1316A4AF0BD}"/>
              </a:ext>
            </a:extLst>
          </p:cNvPr>
          <p:cNvSpPr txBox="1">
            <a:spLocks/>
          </p:cNvSpPr>
          <p:nvPr/>
        </p:nvSpPr>
        <p:spPr>
          <a:xfrm>
            <a:off x="597159" y="654903"/>
            <a:ext cx="11327363" cy="9041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rgbClr val="0070C0"/>
                </a:solidFill>
              </a:rPr>
              <a:t>Kiwanis Service Leadership Programs </a:t>
            </a:r>
          </a:p>
        </p:txBody>
      </p:sp>
    </p:spTree>
    <p:extLst>
      <p:ext uri="{BB962C8B-B14F-4D97-AF65-F5344CB8AC3E}">
        <p14:creationId xmlns:p14="http://schemas.microsoft.com/office/powerpoint/2010/main" val="3591781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4DEF1-7D5B-4DD6-A1E6-3B4102B77ECA}"/>
              </a:ext>
            </a:extLst>
          </p:cNvPr>
          <p:cNvSpPr>
            <a:spLocks noGrp="1"/>
          </p:cNvSpPr>
          <p:nvPr>
            <p:ph type="title"/>
          </p:nvPr>
        </p:nvSpPr>
        <p:spPr>
          <a:xfrm>
            <a:off x="873238" y="593275"/>
            <a:ext cx="10445526" cy="970712"/>
          </a:xfrm>
        </p:spPr>
        <p:txBody>
          <a:bodyPr/>
          <a:lstStyle/>
          <a:p>
            <a:r>
              <a:rPr lang="en-US" dirty="0"/>
              <a:t>Member handbook</a:t>
            </a:r>
          </a:p>
        </p:txBody>
      </p:sp>
      <p:sp>
        <p:nvSpPr>
          <p:cNvPr id="4" name="Rectangle 3">
            <a:extLst>
              <a:ext uri="{FF2B5EF4-FFF2-40B4-BE49-F238E27FC236}">
                <a16:creationId xmlns:a16="http://schemas.microsoft.com/office/drawing/2014/main" id="{94FBB9ED-715F-4705-BAFD-E717B4EE4B59}"/>
              </a:ext>
            </a:extLst>
          </p:cNvPr>
          <p:cNvSpPr/>
          <p:nvPr/>
        </p:nvSpPr>
        <p:spPr>
          <a:xfrm>
            <a:off x="914400" y="1600200"/>
            <a:ext cx="4330638" cy="3970318"/>
          </a:xfrm>
          <a:prstGeom prst="rect">
            <a:avLst/>
          </a:prstGeom>
        </p:spPr>
        <p:txBody>
          <a:bodyPr wrap="square">
            <a:spAutoFit/>
          </a:bodyPr>
          <a:lstStyle/>
          <a:p>
            <a:pPr marL="457200" indent="-457200">
              <a:buFont typeface="Arial" panose="020B0604020202020204" pitchFamily="34" charset="0"/>
              <a:buChar char="•"/>
            </a:pPr>
            <a:r>
              <a:rPr lang="en-US" sz="2800" dirty="0">
                <a:solidFill>
                  <a:srgbClr val="0070C0"/>
                </a:solidFill>
                <a:latin typeface="Verdana" panose="020B0604030504040204" pitchFamily="34" charset="0"/>
                <a:ea typeface="Verdana" panose="020B0604030504040204" pitchFamily="34" charset="0"/>
              </a:rPr>
              <a:t>History</a:t>
            </a:r>
          </a:p>
          <a:p>
            <a:pPr marL="457200" indent="-457200">
              <a:buFont typeface="Arial" panose="020B0604020202020204" pitchFamily="34" charset="0"/>
              <a:buChar char="•"/>
            </a:pPr>
            <a:r>
              <a:rPr lang="en-US" sz="2800" dirty="0">
                <a:solidFill>
                  <a:srgbClr val="00B050"/>
                </a:solidFill>
                <a:latin typeface="Verdana" panose="020B0604030504040204" pitchFamily="34" charset="0"/>
                <a:ea typeface="Verdana" panose="020B0604030504040204" pitchFamily="34" charset="0"/>
              </a:rPr>
              <a:t>Service</a:t>
            </a:r>
          </a:p>
          <a:p>
            <a:pPr marL="457200" indent="-457200">
              <a:buFont typeface="Arial" panose="020B0604020202020204" pitchFamily="34" charset="0"/>
              <a:buChar char="•"/>
            </a:pPr>
            <a:r>
              <a:rPr lang="en-US" sz="2800" dirty="0">
                <a:solidFill>
                  <a:srgbClr val="0070C0"/>
                </a:solidFill>
                <a:latin typeface="Verdana" panose="020B0604030504040204" pitchFamily="34" charset="0"/>
                <a:ea typeface="Verdana" panose="020B0604030504040204" pitchFamily="34" charset="0"/>
              </a:rPr>
              <a:t>Meeting Agendas</a:t>
            </a:r>
          </a:p>
          <a:p>
            <a:pPr marL="457200" indent="-457200">
              <a:buFont typeface="Arial" panose="020B0604020202020204" pitchFamily="34" charset="0"/>
              <a:buChar char="•"/>
            </a:pPr>
            <a:r>
              <a:rPr lang="en-US" sz="2800" dirty="0">
                <a:solidFill>
                  <a:srgbClr val="00B050"/>
                </a:solidFill>
                <a:latin typeface="Verdana" panose="020B0604030504040204" pitchFamily="34" charset="0"/>
                <a:ea typeface="Verdana" panose="020B0604030504040204" pitchFamily="34" charset="0"/>
              </a:rPr>
              <a:t>Calendar</a:t>
            </a:r>
          </a:p>
          <a:p>
            <a:pPr marL="457200" indent="-457200">
              <a:buFont typeface="Arial" panose="020B0604020202020204" pitchFamily="34" charset="0"/>
              <a:buChar char="•"/>
            </a:pPr>
            <a:r>
              <a:rPr lang="en-US" sz="2800" dirty="0">
                <a:solidFill>
                  <a:srgbClr val="0070C0"/>
                </a:solidFill>
                <a:latin typeface="Verdana" panose="020B0604030504040204" pitchFamily="34" charset="0"/>
                <a:ea typeface="Verdana" panose="020B0604030504040204" pitchFamily="34" charset="0"/>
              </a:rPr>
              <a:t>Club achievements</a:t>
            </a:r>
          </a:p>
          <a:p>
            <a:pPr marL="457200" indent="-457200">
              <a:buFont typeface="Arial" panose="020B0604020202020204" pitchFamily="34" charset="0"/>
              <a:buChar char="•"/>
            </a:pPr>
            <a:r>
              <a:rPr lang="en-US" sz="2800" dirty="0">
                <a:solidFill>
                  <a:srgbClr val="00B050"/>
                </a:solidFill>
                <a:latin typeface="Verdana" panose="020B0604030504040204" pitchFamily="34" charset="0"/>
                <a:ea typeface="Verdana" panose="020B0604030504040204" pitchFamily="34" charset="0"/>
              </a:rPr>
              <a:t>Leadership Training</a:t>
            </a:r>
          </a:p>
          <a:p>
            <a:pPr marL="457200" indent="-457200">
              <a:buFont typeface="Arial" panose="020B0604020202020204" pitchFamily="34" charset="0"/>
              <a:buChar char="•"/>
            </a:pPr>
            <a:r>
              <a:rPr lang="en-US" sz="2800" dirty="0">
                <a:solidFill>
                  <a:srgbClr val="0070C0"/>
                </a:solidFill>
                <a:latin typeface="Verdana" panose="020B0604030504040204" pitchFamily="34" charset="0"/>
                <a:ea typeface="Verdana" panose="020B0604030504040204" pitchFamily="34" charset="0"/>
              </a:rPr>
              <a:t>Special events</a:t>
            </a:r>
          </a:p>
          <a:p>
            <a:pPr marL="457200" indent="-457200">
              <a:buFont typeface="Arial" panose="020B0604020202020204" pitchFamily="34" charset="0"/>
              <a:buChar char="•"/>
            </a:pPr>
            <a:r>
              <a:rPr lang="en-US" sz="2800" dirty="0" err="1">
                <a:solidFill>
                  <a:srgbClr val="00B050"/>
                </a:solidFill>
                <a:latin typeface="Verdana" panose="020B0604030504040204" pitchFamily="34" charset="0"/>
                <a:ea typeface="Verdana" panose="020B0604030504040204" pitchFamily="34" charset="0"/>
              </a:rPr>
              <a:t>Aktion</a:t>
            </a:r>
            <a:r>
              <a:rPr lang="en-US" sz="2800" dirty="0">
                <a:solidFill>
                  <a:srgbClr val="00B050"/>
                </a:solidFill>
                <a:latin typeface="Verdana" panose="020B0604030504040204" pitchFamily="34" charset="0"/>
                <a:ea typeface="Verdana" panose="020B0604030504040204" pitchFamily="34" charset="0"/>
              </a:rPr>
              <a:t> Club Week</a:t>
            </a:r>
          </a:p>
          <a:p>
            <a:pPr marL="457200" indent="-457200">
              <a:buFont typeface="Arial" panose="020B0604020202020204" pitchFamily="34" charset="0"/>
              <a:buChar char="•"/>
            </a:pPr>
            <a:r>
              <a:rPr lang="en-US" sz="2800" dirty="0">
                <a:solidFill>
                  <a:srgbClr val="0070C0"/>
                </a:solidFill>
                <a:latin typeface="Verdana" panose="020B0604030504040204" pitchFamily="34" charset="0"/>
                <a:ea typeface="Verdana" panose="020B0604030504040204" pitchFamily="34" charset="0"/>
              </a:rPr>
              <a:t>The Kiwanis Family</a:t>
            </a:r>
          </a:p>
        </p:txBody>
      </p:sp>
      <p:pic>
        <p:nvPicPr>
          <p:cNvPr id="5" name="Picture 4" descr="Graphical user interface&#10;&#10;Description automatically generated">
            <a:extLst>
              <a:ext uri="{FF2B5EF4-FFF2-40B4-BE49-F238E27FC236}">
                <a16:creationId xmlns:a16="http://schemas.microsoft.com/office/drawing/2014/main" id="{8C6423D0-F0C0-427A-BB79-C44D91C93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07795">
            <a:off x="6990424" y="1011067"/>
            <a:ext cx="3954228" cy="5115365"/>
          </a:xfrm>
          <a:prstGeom prst="rect">
            <a:avLst/>
          </a:prstGeom>
          <a:ln w="12700">
            <a:solidFill>
              <a:srgbClr val="0070C0"/>
            </a:solidFill>
          </a:ln>
        </p:spPr>
      </p:pic>
    </p:spTree>
    <p:extLst>
      <p:ext uri="{BB962C8B-B14F-4D97-AF65-F5344CB8AC3E}">
        <p14:creationId xmlns:p14="http://schemas.microsoft.com/office/powerpoint/2010/main" val="1403273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A53C8B-B90D-4224-A95E-CF56C5DF3FFE}"/>
              </a:ext>
            </a:extLst>
          </p:cNvPr>
          <p:cNvSpPr/>
          <p:nvPr/>
        </p:nvSpPr>
        <p:spPr>
          <a:xfrm>
            <a:off x="6360083" y="0"/>
            <a:ext cx="5831918" cy="6858000"/>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83ED9764-B882-4C20-8FF5-5145290366EA}"/>
              </a:ext>
            </a:extLst>
          </p:cNvPr>
          <p:cNvSpPr>
            <a:spLocks noGrp="1"/>
          </p:cNvSpPr>
          <p:nvPr>
            <p:ph type="body" idx="1"/>
          </p:nvPr>
        </p:nvSpPr>
        <p:spPr>
          <a:xfrm>
            <a:off x="399658" y="1415171"/>
            <a:ext cx="5432261" cy="4743033"/>
          </a:xfrm>
        </p:spPr>
        <p:txBody>
          <a:bodyPr/>
          <a:lstStyle/>
          <a:p>
            <a:pPr marL="342900" indent="-342900">
              <a:buFontTx/>
              <a:buChar char="-"/>
            </a:pPr>
            <a:r>
              <a:rPr lang="en-US" sz="3200" dirty="0">
                <a:latin typeface="Arial" panose="020B0604020202020204" pitchFamily="34" charset="0"/>
                <a:cs typeface="Arial" panose="020B0604020202020204" pitchFamily="34" charset="0"/>
              </a:rPr>
              <a:t>Digital or In-Person meetings</a:t>
            </a:r>
          </a:p>
          <a:p>
            <a:pPr marL="342900" indent="-342900">
              <a:buFontTx/>
              <a:buChar char="-"/>
            </a:pPr>
            <a:endParaRPr lang="en-US" sz="1400" dirty="0">
              <a:latin typeface="Arial" panose="020B0604020202020204" pitchFamily="34" charset="0"/>
              <a:cs typeface="Arial" panose="020B0604020202020204" pitchFamily="34" charset="0"/>
            </a:endParaRPr>
          </a:p>
          <a:p>
            <a:pPr marL="342900" indent="-342900">
              <a:buFontTx/>
              <a:buChar char="-"/>
            </a:pPr>
            <a:r>
              <a:rPr lang="en-US" sz="3200" dirty="0">
                <a:latin typeface="Arial" panose="020B0604020202020204" pitchFamily="34" charset="0"/>
                <a:cs typeface="Arial" panose="020B0604020202020204" pitchFamily="34" charset="0"/>
              </a:rPr>
              <a:t>New resources and worksheets</a:t>
            </a:r>
          </a:p>
          <a:p>
            <a:pPr marL="342900" indent="-342900">
              <a:buFontTx/>
              <a:buChar char="-"/>
            </a:pPr>
            <a:endParaRPr lang="en-US" sz="1400" dirty="0">
              <a:latin typeface="Arial" panose="020B0604020202020204" pitchFamily="34" charset="0"/>
              <a:cs typeface="Arial" panose="020B0604020202020204" pitchFamily="34" charset="0"/>
            </a:endParaRPr>
          </a:p>
          <a:p>
            <a:pPr marL="342900" indent="-342900">
              <a:buFontTx/>
              <a:buChar char="-"/>
            </a:pPr>
            <a:r>
              <a:rPr lang="en-US" sz="3200" dirty="0">
                <a:latin typeface="Arial" panose="020B0604020202020204" pitchFamily="34" charset="0"/>
                <a:cs typeface="Arial" panose="020B0604020202020204" pitchFamily="34" charset="0"/>
              </a:rPr>
              <a:t>Topics include goal-setting, project planning, elections, and specific causes like bullying, hunger, and civic engagement.</a:t>
            </a:r>
          </a:p>
          <a:p>
            <a:pPr marL="342900" indent="-342900">
              <a:buFontTx/>
              <a:buChar char="-"/>
            </a:pPr>
            <a:endParaRPr lang="en-US" sz="2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7929361C-DD53-4F72-9257-B1BDC89746EF}"/>
              </a:ext>
            </a:extLst>
          </p:cNvPr>
          <p:cNvSpPr>
            <a:spLocks noGrp="1"/>
          </p:cNvSpPr>
          <p:nvPr>
            <p:ph type="title"/>
          </p:nvPr>
        </p:nvSpPr>
        <p:spPr>
          <a:xfrm>
            <a:off x="399658" y="107215"/>
            <a:ext cx="5582316" cy="1366837"/>
          </a:xfrm>
        </p:spPr>
        <p:txBody>
          <a:bodyPr/>
          <a:lstStyle/>
          <a:p>
            <a:r>
              <a:rPr lang="en-US" dirty="0">
                <a:latin typeface="Arial" panose="020B0604020202020204" pitchFamily="34" charset="0"/>
                <a:cs typeface="Arial" panose="020B0604020202020204" pitchFamily="34" charset="0"/>
              </a:rPr>
              <a:t>Virtual Meeting Kits</a:t>
            </a:r>
          </a:p>
        </p:txBody>
      </p:sp>
      <p:pic>
        <p:nvPicPr>
          <p:cNvPr id="12" name="Picture 11" descr="Graphical user interface, text, application, email&#10;&#10;Description automatically generated">
            <a:extLst>
              <a:ext uri="{FF2B5EF4-FFF2-40B4-BE49-F238E27FC236}">
                <a16:creationId xmlns:a16="http://schemas.microsoft.com/office/drawing/2014/main" id="{6733C68B-5E20-46A4-B082-06DD2CD9F087}"/>
              </a:ext>
            </a:extLst>
          </p:cNvPr>
          <p:cNvPicPr>
            <a:picLocks noChangeAspect="1"/>
          </p:cNvPicPr>
          <p:nvPr/>
        </p:nvPicPr>
        <p:blipFill>
          <a:blip r:embed="rId4"/>
          <a:stretch>
            <a:fillRect/>
          </a:stretch>
        </p:blipFill>
        <p:spPr>
          <a:xfrm>
            <a:off x="7072660" y="577564"/>
            <a:ext cx="4406764" cy="5702871"/>
          </a:xfrm>
          <a:prstGeom prst="rect">
            <a:avLst/>
          </a:prstGeom>
          <a:ln>
            <a:solidFill>
              <a:schemeClr val="tx1"/>
            </a:solidFill>
          </a:ln>
        </p:spPr>
      </p:pic>
    </p:spTree>
    <p:custDataLst>
      <p:tags r:id="rId1"/>
    </p:custDataLst>
    <p:extLst>
      <p:ext uri="{BB962C8B-B14F-4D97-AF65-F5344CB8AC3E}">
        <p14:creationId xmlns:p14="http://schemas.microsoft.com/office/powerpoint/2010/main" val="14165324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8A40-4758-475F-BAED-3B4B9DD389BC}"/>
              </a:ext>
            </a:extLst>
          </p:cNvPr>
          <p:cNvSpPr>
            <a:spLocks noGrp="1"/>
          </p:cNvSpPr>
          <p:nvPr>
            <p:ph type="title"/>
          </p:nvPr>
        </p:nvSpPr>
        <p:spPr>
          <a:xfrm>
            <a:off x="1746474" y="456786"/>
            <a:ext cx="10445526" cy="970712"/>
          </a:xfrm>
        </p:spPr>
        <p:txBody>
          <a:bodyPr/>
          <a:lstStyle/>
          <a:p>
            <a:r>
              <a:rPr lang="en-US" dirty="0"/>
              <a:t>Virtual meeting resources</a:t>
            </a:r>
          </a:p>
        </p:txBody>
      </p:sp>
      <p:sp>
        <p:nvSpPr>
          <p:cNvPr id="3" name="Content Placeholder 2">
            <a:extLst>
              <a:ext uri="{FF2B5EF4-FFF2-40B4-BE49-F238E27FC236}">
                <a16:creationId xmlns:a16="http://schemas.microsoft.com/office/drawing/2014/main" id="{95747185-A9B4-4744-B782-B45EE9A157D6}"/>
              </a:ext>
            </a:extLst>
          </p:cNvPr>
          <p:cNvSpPr>
            <a:spLocks noGrp="1"/>
          </p:cNvSpPr>
          <p:nvPr>
            <p:ph sz="half" idx="1"/>
          </p:nvPr>
        </p:nvSpPr>
        <p:spPr>
          <a:xfrm>
            <a:off x="2646619" y="1425921"/>
            <a:ext cx="6003813" cy="654170"/>
          </a:xfrm>
        </p:spPr>
        <p:txBody>
          <a:bodyPr/>
          <a:lstStyle/>
          <a:p>
            <a:pPr marL="0" indent="0">
              <a:buNone/>
            </a:pPr>
            <a:r>
              <a:rPr lang="en-US" dirty="0"/>
              <a:t>Kiwanis.org/</a:t>
            </a:r>
            <a:r>
              <a:rPr lang="en-US" dirty="0" err="1"/>
              <a:t>VirtualKeyLeader</a:t>
            </a:r>
            <a:endParaRPr lang="en-US" dirty="0"/>
          </a:p>
        </p:txBody>
      </p:sp>
      <p:pic>
        <p:nvPicPr>
          <p:cNvPr id="4" name="Picture 3" descr="A picture containing person, child, indoor, person&#10;&#10;Description automatically generated">
            <a:extLst>
              <a:ext uri="{FF2B5EF4-FFF2-40B4-BE49-F238E27FC236}">
                <a16:creationId xmlns:a16="http://schemas.microsoft.com/office/drawing/2014/main" id="{FD40EB8C-7152-4772-8C40-228058370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1685" y="2080091"/>
            <a:ext cx="7810966" cy="4547099"/>
          </a:xfrm>
          <a:prstGeom prst="rect">
            <a:avLst/>
          </a:prstGeom>
          <a:ln>
            <a:solidFill>
              <a:schemeClr val="accent1">
                <a:lumMod val="90000"/>
                <a:lumOff val="10000"/>
              </a:schemeClr>
            </a:solidFill>
          </a:ln>
        </p:spPr>
      </p:pic>
    </p:spTree>
    <p:extLst>
      <p:ext uri="{BB962C8B-B14F-4D97-AF65-F5344CB8AC3E}">
        <p14:creationId xmlns:p14="http://schemas.microsoft.com/office/powerpoint/2010/main" val="26930387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958A2A-7D2E-487E-9483-F506672D7B60}"/>
              </a:ext>
            </a:extLst>
          </p:cNvPr>
          <p:cNvPicPr>
            <a:picLocks noChangeAspect="1"/>
          </p:cNvPicPr>
          <p:nvPr/>
        </p:nvPicPr>
        <p:blipFill rotWithShape="1">
          <a:blip r:embed="rId4"/>
          <a:srcRect l="5001" t="4422" r="27342" b="6367"/>
          <a:stretch/>
        </p:blipFill>
        <p:spPr>
          <a:xfrm>
            <a:off x="928688" y="543273"/>
            <a:ext cx="7785169" cy="5771453"/>
          </a:xfrm>
          <a:prstGeom prst="rect">
            <a:avLst/>
          </a:prstGeom>
        </p:spPr>
      </p:pic>
      <p:sp>
        <p:nvSpPr>
          <p:cNvPr id="7" name="Rectangle: Rounded Corners 6">
            <a:extLst>
              <a:ext uri="{FF2B5EF4-FFF2-40B4-BE49-F238E27FC236}">
                <a16:creationId xmlns:a16="http://schemas.microsoft.com/office/drawing/2014/main" id="{252F129B-01ED-4274-B8EA-6930B1157770}"/>
              </a:ext>
            </a:extLst>
          </p:cNvPr>
          <p:cNvSpPr/>
          <p:nvPr/>
        </p:nvSpPr>
        <p:spPr>
          <a:xfrm>
            <a:off x="928689" y="543274"/>
            <a:ext cx="5167312" cy="456852"/>
          </a:xfrm>
          <a:prstGeom prst="roundRect">
            <a:avLst/>
          </a:prstGeom>
          <a:solidFill>
            <a:srgbClr val="FFFF00"/>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https://kiwanis.org/virtualkeyleader</a:t>
            </a:r>
          </a:p>
        </p:txBody>
      </p:sp>
      <p:sp>
        <p:nvSpPr>
          <p:cNvPr id="8" name="Speech Bubble: Rectangle with Corners Rounded 7">
            <a:extLst>
              <a:ext uri="{FF2B5EF4-FFF2-40B4-BE49-F238E27FC236}">
                <a16:creationId xmlns:a16="http://schemas.microsoft.com/office/drawing/2014/main" id="{328A85BA-0FE9-4C6A-B26C-22E8466158BD}"/>
              </a:ext>
            </a:extLst>
          </p:cNvPr>
          <p:cNvSpPr/>
          <p:nvPr/>
        </p:nvSpPr>
        <p:spPr>
          <a:xfrm>
            <a:off x="8713857" y="1792858"/>
            <a:ext cx="2638135" cy="1950468"/>
          </a:xfrm>
          <a:prstGeom prst="wedgeRoundRectCallout">
            <a:avLst>
              <a:gd name="adj1" fmla="val -88941"/>
              <a:gd name="adj2" fmla="val -24692"/>
              <a:gd name="adj3" fmla="val 16667"/>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Form for anyone under 18. This requires permission from a parent.</a:t>
            </a:r>
          </a:p>
        </p:txBody>
      </p:sp>
      <p:sp>
        <p:nvSpPr>
          <p:cNvPr id="9" name="Speech Bubble: Rectangle with Corners Rounded 8">
            <a:extLst>
              <a:ext uri="{FF2B5EF4-FFF2-40B4-BE49-F238E27FC236}">
                <a16:creationId xmlns:a16="http://schemas.microsoft.com/office/drawing/2014/main" id="{12434FA8-EB66-4600-8B68-C8C9BE92E89C}"/>
              </a:ext>
            </a:extLst>
          </p:cNvPr>
          <p:cNvSpPr/>
          <p:nvPr/>
        </p:nvSpPr>
        <p:spPr>
          <a:xfrm>
            <a:off x="6096000" y="4250307"/>
            <a:ext cx="3333818" cy="1950468"/>
          </a:xfrm>
          <a:prstGeom prst="wedgeRoundRectCallout">
            <a:avLst>
              <a:gd name="adj1" fmla="val -68047"/>
              <a:gd name="adj2" fmla="val -2746"/>
              <a:gd name="adj3" fmla="val 16667"/>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An email with the digital workbook will arrive within 30 minutes of registering. </a:t>
            </a:r>
          </a:p>
        </p:txBody>
      </p:sp>
    </p:spTree>
    <p:custDataLst>
      <p:tags r:id="rId1"/>
    </p:custDataLst>
    <p:extLst>
      <p:ext uri="{BB962C8B-B14F-4D97-AF65-F5344CB8AC3E}">
        <p14:creationId xmlns:p14="http://schemas.microsoft.com/office/powerpoint/2010/main" val="297628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0821D0-55D1-4F0E-B5F6-50D3830FBD88}"/>
              </a:ext>
            </a:extLst>
          </p:cNvPr>
          <p:cNvPicPr>
            <a:picLocks noChangeAspect="1"/>
          </p:cNvPicPr>
          <p:nvPr/>
        </p:nvPicPr>
        <p:blipFill rotWithShape="1">
          <a:blip r:embed="rId4"/>
          <a:srcRect l="1406" t="16928" r="19375" b="8313"/>
          <a:stretch/>
        </p:blipFill>
        <p:spPr>
          <a:xfrm>
            <a:off x="1166812" y="577032"/>
            <a:ext cx="10163175" cy="5392296"/>
          </a:xfrm>
          <a:prstGeom prst="rect">
            <a:avLst/>
          </a:prstGeom>
        </p:spPr>
      </p:pic>
      <p:sp>
        <p:nvSpPr>
          <p:cNvPr id="11" name="Speech Bubble: Rectangle with Corners Rounded 10">
            <a:extLst>
              <a:ext uri="{FF2B5EF4-FFF2-40B4-BE49-F238E27FC236}">
                <a16:creationId xmlns:a16="http://schemas.microsoft.com/office/drawing/2014/main" id="{D6A76510-B6BD-49FC-A0C1-7575BDDDDE7D}"/>
              </a:ext>
            </a:extLst>
          </p:cNvPr>
          <p:cNvSpPr/>
          <p:nvPr/>
        </p:nvSpPr>
        <p:spPr>
          <a:xfrm>
            <a:off x="2502335" y="1581291"/>
            <a:ext cx="3641289" cy="1847709"/>
          </a:xfrm>
          <a:prstGeom prst="wedgeRoundRectCallout">
            <a:avLst>
              <a:gd name="adj1" fmla="val -19930"/>
              <a:gd name="adj2" fmla="val 64121"/>
              <a:gd name="adj3" fmla="val 16667"/>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Videos in each exercise. Each of the 6 tracks starts with a Mindfulness exercise. </a:t>
            </a:r>
          </a:p>
        </p:txBody>
      </p:sp>
    </p:spTree>
    <p:custDataLst>
      <p:tags r:id="rId1"/>
    </p:custDataLst>
    <p:extLst>
      <p:ext uri="{BB962C8B-B14F-4D97-AF65-F5344CB8AC3E}">
        <p14:creationId xmlns:p14="http://schemas.microsoft.com/office/powerpoint/2010/main" val="219011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9C1632-AB1C-4387-8266-87EB5927176B}"/>
              </a:ext>
            </a:extLst>
          </p:cNvPr>
          <p:cNvPicPr>
            <a:picLocks noChangeAspect="1"/>
          </p:cNvPicPr>
          <p:nvPr/>
        </p:nvPicPr>
        <p:blipFill rotWithShape="1">
          <a:blip r:embed="rId4"/>
          <a:srcRect l="2031" t="17207" r="20312" b="6923"/>
          <a:stretch/>
        </p:blipFill>
        <p:spPr>
          <a:xfrm>
            <a:off x="1590675" y="954244"/>
            <a:ext cx="9010650" cy="4949512"/>
          </a:xfrm>
          <a:prstGeom prst="rect">
            <a:avLst/>
          </a:prstGeom>
        </p:spPr>
      </p:pic>
      <p:sp>
        <p:nvSpPr>
          <p:cNvPr id="5" name="Speech Bubble: Rectangle with Corners Rounded 4">
            <a:extLst>
              <a:ext uri="{FF2B5EF4-FFF2-40B4-BE49-F238E27FC236}">
                <a16:creationId xmlns:a16="http://schemas.microsoft.com/office/drawing/2014/main" id="{076313B8-6FF5-44AA-892F-39B4E3DE1D03}"/>
              </a:ext>
            </a:extLst>
          </p:cNvPr>
          <p:cNvSpPr/>
          <p:nvPr/>
        </p:nvSpPr>
        <p:spPr>
          <a:xfrm>
            <a:off x="6252656" y="2662311"/>
            <a:ext cx="3396022" cy="1533378"/>
          </a:xfrm>
          <a:prstGeom prst="wedgeRoundRectCallout">
            <a:avLst>
              <a:gd name="adj1" fmla="val -62749"/>
              <a:gd name="adj2" fmla="val -22304"/>
              <a:gd name="adj3" fmla="val 16667"/>
            </a:avLst>
          </a:prstGeom>
          <a:solidFill>
            <a:srgbClr val="FFFF00"/>
          </a:solid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Type answer in the PDF.</a:t>
            </a:r>
          </a:p>
          <a:p>
            <a:pPr algn="ctr"/>
            <a:r>
              <a:rPr lang="en-US" sz="2400" b="1">
                <a:solidFill>
                  <a:schemeClr val="tx1"/>
                </a:solidFill>
              </a:rPr>
              <a:t>Includes links to web resources. </a:t>
            </a:r>
          </a:p>
        </p:txBody>
      </p:sp>
    </p:spTree>
    <p:custDataLst>
      <p:tags r:id="rId1"/>
    </p:custDataLst>
    <p:extLst>
      <p:ext uri="{BB962C8B-B14F-4D97-AF65-F5344CB8AC3E}">
        <p14:creationId xmlns:p14="http://schemas.microsoft.com/office/powerpoint/2010/main" val="90336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Classroom">
            <a:extLst>
              <a:ext uri="{FF2B5EF4-FFF2-40B4-BE49-F238E27FC236}">
                <a16:creationId xmlns:a16="http://schemas.microsoft.com/office/drawing/2014/main" id="{5736F404-7AC0-4025-ADD4-402D81C05D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1166" y="2282994"/>
            <a:ext cx="2206283" cy="2206283"/>
          </a:xfrm>
          <a:prstGeom prst="rect">
            <a:avLst/>
          </a:prstGeom>
        </p:spPr>
      </p:pic>
      <p:pic>
        <p:nvPicPr>
          <p:cNvPr id="7" name="Graphic 6" descr="Desk">
            <a:extLst>
              <a:ext uri="{FF2B5EF4-FFF2-40B4-BE49-F238E27FC236}">
                <a16:creationId xmlns:a16="http://schemas.microsoft.com/office/drawing/2014/main" id="{4ED329DF-2CD1-4B35-AF83-6D90550EF62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24053" y="2335898"/>
            <a:ext cx="2206283" cy="2206283"/>
          </a:xfrm>
          <a:prstGeom prst="rect">
            <a:avLst/>
          </a:prstGeom>
        </p:spPr>
      </p:pic>
      <p:pic>
        <p:nvPicPr>
          <p:cNvPr id="8" name="Graphic 7" descr="Neighborhood">
            <a:extLst>
              <a:ext uri="{FF2B5EF4-FFF2-40B4-BE49-F238E27FC236}">
                <a16:creationId xmlns:a16="http://schemas.microsoft.com/office/drawing/2014/main" id="{45747603-6A53-4804-B5C6-87A4ECA08DE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94946" y="2218819"/>
            <a:ext cx="2206283" cy="2206283"/>
          </a:xfrm>
          <a:prstGeom prst="rect">
            <a:avLst/>
          </a:prstGeom>
        </p:spPr>
      </p:pic>
      <p:sp>
        <p:nvSpPr>
          <p:cNvPr id="9" name="TextBox 8">
            <a:extLst>
              <a:ext uri="{FF2B5EF4-FFF2-40B4-BE49-F238E27FC236}">
                <a16:creationId xmlns:a16="http://schemas.microsoft.com/office/drawing/2014/main" id="{0BF34414-5978-419F-A9F6-5DAFECD52C95}"/>
              </a:ext>
            </a:extLst>
          </p:cNvPr>
          <p:cNvSpPr txBox="1"/>
          <p:nvPr/>
        </p:nvSpPr>
        <p:spPr>
          <a:xfrm>
            <a:off x="704571" y="4463093"/>
            <a:ext cx="2799471"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Class/</a:t>
            </a:r>
          </a:p>
          <a:p>
            <a:pPr algn="ctr"/>
            <a:r>
              <a:rPr lang="en-US" b="1">
                <a:latin typeface="Arial" panose="020B0604020202020204" pitchFamily="34" charset="0"/>
                <a:cs typeface="Arial" panose="020B0604020202020204" pitchFamily="34" charset="0"/>
              </a:rPr>
              <a:t>Meeting</a:t>
            </a:r>
          </a:p>
        </p:txBody>
      </p:sp>
      <p:sp>
        <p:nvSpPr>
          <p:cNvPr id="10" name="TextBox 9">
            <a:extLst>
              <a:ext uri="{FF2B5EF4-FFF2-40B4-BE49-F238E27FC236}">
                <a16:creationId xmlns:a16="http://schemas.microsoft.com/office/drawing/2014/main" id="{5CB15CBE-A948-4FEC-AF0F-308DF743DF5E}"/>
              </a:ext>
            </a:extLst>
          </p:cNvPr>
          <p:cNvSpPr txBox="1"/>
          <p:nvPr/>
        </p:nvSpPr>
        <p:spPr>
          <a:xfrm>
            <a:off x="3327458" y="4457189"/>
            <a:ext cx="2799471"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Independent</a:t>
            </a:r>
          </a:p>
          <a:p>
            <a:pPr algn="ctr"/>
            <a:r>
              <a:rPr lang="en-US" b="1">
                <a:latin typeface="Arial" panose="020B0604020202020204" pitchFamily="34" charset="0"/>
                <a:cs typeface="Arial" panose="020B0604020202020204" pitchFamily="34" charset="0"/>
              </a:rPr>
              <a:t>Study</a:t>
            </a:r>
          </a:p>
        </p:txBody>
      </p:sp>
      <p:sp>
        <p:nvSpPr>
          <p:cNvPr id="11" name="TextBox 10">
            <a:extLst>
              <a:ext uri="{FF2B5EF4-FFF2-40B4-BE49-F238E27FC236}">
                <a16:creationId xmlns:a16="http://schemas.microsoft.com/office/drawing/2014/main" id="{76B936BD-04A6-4DA1-A075-99F063B16F21}"/>
              </a:ext>
            </a:extLst>
          </p:cNvPr>
          <p:cNvSpPr txBox="1"/>
          <p:nvPr/>
        </p:nvSpPr>
        <p:spPr>
          <a:xfrm>
            <a:off x="6098353" y="4425102"/>
            <a:ext cx="2799471"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Family/Community</a:t>
            </a:r>
          </a:p>
          <a:p>
            <a:pPr algn="ctr"/>
            <a:r>
              <a:rPr lang="en-US" b="1">
                <a:latin typeface="Arial" panose="020B0604020202020204" pitchFamily="34" charset="0"/>
                <a:cs typeface="Arial" panose="020B0604020202020204" pitchFamily="34" charset="0"/>
              </a:rPr>
              <a:t>Activity</a:t>
            </a:r>
          </a:p>
        </p:txBody>
      </p:sp>
      <p:sp>
        <p:nvSpPr>
          <p:cNvPr id="12" name="Title 4">
            <a:extLst>
              <a:ext uri="{FF2B5EF4-FFF2-40B4-BE49-F238E27FC236}">
                <a16:creationId xmlns:a16="http://schemas.microsoft.com/office/drawing/2014/main" id="{52F375A5-D740-4993-8C4F-4D3BB49B6F90}"/>
              </a:ext>
            </a:extLst>
          </p:cNvPr>
          <p:cNvSpPr txBox="1">
            <a:spLocks/>
          </p:cNvSpPr>
          <p:nvPr/>
        </p:nvSpPr>
        <p:spPr>
          <a:xfrm>
            <a:off x="1083213" y="964729"/>
            <a:ext cx="10270587" cy="65087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b="1" kern="1200">
                <a:solidFill>
                  <a:srgbClr val="003366"/>
                </a:solidFill>
                <a:latin typeface="Century Gothic" panose="020B0502020202020204" pitchFamily="34" charset="0"/>
                <a:ea typeface="+mj-ea"/>
                <a:cs typeface="+mj-cs"/>
              </a:defRPr>
            </a:lvl1pPr>
          </a:lstStyle>
          <a:p>
            <a:r>
              <a:rPr lang="en-US"/>
              <a:t>Many Uses</a:t>
            </a:r>
          </a:p>
        </p:txBody>
      </p:sp>
      <p:pic>
        <p:nvPicPr>
          <p:cNvPr id="13" name="Graphic 12" descr="Advertising">
            <a:extLst>
              <a:ext uri="{FF2B5EF4-FFF2-40B4-BE49-F238E27FC236}">
                <a16:creationId xmlns:a16="http://schemas.microsoft.com/office/drawing/2014/main" id="{283E90F2-77A4-4CF5-A473-1212575DA14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47518" y="2218819"/>
            <a:ext cx="2206282" cy="2206282"/>
          </a:xfrm>
          <a:prstGeom prst="rect">
            <a:avLst/>
          </a:prstGeom>
        </p:spPr>
      </p:pic>
      <p:sp>
        <p:nvSpPr>
          <p:cNvPr id="14" name="TextBox 13">
            <a:extLst>
              <a:ext uri="{FF2B5EF4-FFF2-40B4-BE49-F238E27FC236}">
                <a16:creationId xmlns:a16="http://schemas.microsoft.com/office/drawing/2014/main" id="{27565AB5-AFCD-47BE-A294-5CCCF4467245}"/>
              </a:ext>
            </a:extLst>
          </p:cNvPr>
          <p:cNvSpPr txBox="1"/>
          <p:nvPr/>
        </p:nvSpPr>
        <p:spPr>
          <a:xfrm>
            <a:off x="8854960" y="4457189"/>
            <a:ext cx="2799471" cy="646331"/>
          </a:xfrm>
          <a:prstGeom prst="rect">
            <a:avLst/>
          </a:prstGeom>
          <a:noFill/>
        </p:spPr>
        <p:txBody>
          <a:bodyPr wrap="square" rtlCol="0">
            <a:spAutoFit/>
          </a:bodyPr>
          <a:lstStyle/>
          <a:p>
            <a:pPr algn="ctr"/>
            <a:r>
              <a:rPr lang="en-US" b="1">
                <a:latin typeface="Arial" panose="020B0604020202020204" pitchFamily="34" charset="0"/>
                <a:cs typeface="Arial" panose="020B0604020202020204" pitchFamily="34" charset="0"/>
              </a:rPr>
              <a:t>Promotional/</a:t>
            </a:r>
          </a:p>
          <a:p>
            <a:pPr algn="ctr"/>
            <a:r>
              <a:rPr lang="en-US" b="1">
                <a:latin typeface="Arial" panose="020B0604020202020204" pitchFamily="34" charset="0"/>
                <a:cs typeface="Arial" panose="020B0604020202020204" pitchFamily="34" charset="0"/>
              </a:rPr>
              <a:t>Marketing</a:t>
            </a:r>
          </a:p>
        </p:txBody>
      </p:sp>
    </p:spTree>
    <p:custDataLst>
      <p:tags r:id="rId1"/>
    </p:custDataLst>
    <p:extLst>
      <p:ext uri="{BB962C8B-B14F-4D97-AF65-F5344CB8AC3E}">
        <p14:creationId xmlns:p14="http://schemas.microsoft.com/office/powerpoint/2010/main" val="3073183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6A155-110D-4900-AD91-CC4E321BDD93}"/>
              </a:ext>
            </a:extLst>
          </p:cNvPr>
          <p:cNvSpPr>
            <a:spLocks noGrp="1"/>
          </p:cNvSpPr>
          <p:nvPr>
            <p:ph type="title"/>
          </p:nvPr>
        </p:nvSpPr>
        <p:spPr>
          <a:xfrm>
            <a:off x="873237" y="427021"/>
            <a:ext cx="10445526" cy="970712"/>
          </a:xfrm>
        </p:spPr>
        <p:txBody>
          <a:bodyPr/>
          <a:lstStyle/>
          <a:p>
            <a:r>
              <a:rPr lang="en-US" dirty="0"/>
              <a:t>Awards &amp; recognition</a:t>
            </a:r>
          </a:p>
        </p:txBody>
      </p:sp>
      <p:pic>
        <p:nvPicPr>
          <p:cNvPr id="4" name="Picture 3" descr="Text&#10;&#10;Description automatically generated">
            <a:extLst>
              <a:ext uri="{FF2B5EF4-FFF2-40B4-BE49-F238E27FC236}">
                <a16:creationId xmlns:a16="http://schemas.microsoft.com/office/drawing/2014/main" id="{0128A6B4-9B9F-4959-9907-E7C6632BBE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86" b="64697"/>
          <a:stretch/>
        </p:blipFill>
        <p:spPr>
          <a:xfrm rot="21308346">
            <a:off x="719158" y="2523464"/>
            <a:ext cx="7259104" cy="3343553"/>
          </a:xfrm>
          <a:prstGeom prst="rect">
            <a:avLst/>
          </a:prstGeom>
          <a:ln>
            <a:solidFill>
              <a:schemeClr val="tx1"/>
            </a:solidFill>
          </a:ln>
        </p:spPr>
      </p:pic>
      <p:pic>
        <p:nvPicPr>
          <p:cNvPr id="6" name="Picture 5" descr="A picture containing icon&#10;&#10;Description automatically generated">
            <a:extLst>
              <a:ext uri="{FF2B5EF4-FFF2-40B4-BE49-F238E27FC236}">
                <a16:creationId xmlns:a16="http://schemas.microsoft.com/office/drawing/2014/main" id="{CFD357FA-6740-439D-8A96-C36BA5BA6204}"/>
              </a:ext>
            </a:extLst>
          </p:cNvPr>
          <p:cNvPicPr>
            <a:picLocks noChangeAspect="1"/>
          </p:cNvPicPr>
          <p:nvPr/>
        </p:nvPicPr>
        <p:blipFill>
          <a:blip r:embed="rId4"/>
          <a:stretch>
            <a:fillRect/>
          </a:stretch>
        </p:blipFill>
        <p:spPr>
          <a:xfrm rot="879040">
            <a:off x="7337673" y="2059936"/>
            <a:ext cx="4746855" cy="4746855"/>
          </a:xfrm>
          <a:prstGeom prst="rect">
            <a:avLst/>
          </a:prstGeom>
        </p:spPr>
      </p:pic>
      <p:sp>
        <p:nvSpPr>
          <p:cNvPr id="7" name="Title 1">
            <a:extLst>
              <a:ext uri="{FF2B5EF4-FFF2-40B4-BE49-F238E27FC236}">
                <a16:creationId xmlns:a16="http://schemas.microsoft.com/office/drawing/2014/main" id="{BDF61E6D-D0C6-47F4-8325-828F0F01DD5B}"/>
              </a:ext>
            </a:extLst>
          </p:cNvPr>
          <p:cNvSpPr txBox="1">
            <a:spLocks/>
          </p:cNvSpPr>
          <p:nvPr/>
        </p:nvSpPr>
        <p:spPr>
          <a:xfrm>
            <a:off x="873237" y="1051452"/>
            <a:ext cx="10445526" cy="9707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2"/>
                </a:solidFill>
                <a:latin typeface="Verdana" panose="020B0604030504040204" pitchFamily="34" charset="0"/>
                <a:ea typeface="Verdana" panose="020B0604030504040204" pitchFamily="34" charset="0"/>
                <a:cs typeface="Verdana" panose="020B0604030504040204" pitchFamily="34" charset="0"/>
              </a:defRPr>
            </a:lvl1pPr>
          </a:lstStyle>
          <a:p>
            <a:r>
              <a:rPr lang="en-US" sz="2400" b="0" dirty="0">
                <a:solidFill>
                  <a:schemeClr val="tx1"/>
                </a:solidFill>
              </a:rPr>
              <a:t>Entries are submitted electronically through the website.</a:t>
            </a:r>
          </a:p>
        </p:txBody>
      </p:sp>
    </p:spTree>
    <p:extLst>
      <p:ext uri="{BB962C8B-B14F-4D97-AF65-F5344CB8AC3E}">
        <p14:creationId xmlns:p14="http://schemas.microsoft.com/office/powerpoint/2010/main" val="25443866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C8E0C-D3F6-4E98-BD73-142136C930E2}"/>
              </a:ext>
            </a:extLst>
          </p:cNvPr>
          <p:cNvSpPr>
            <a:spLocks noGrp="1"/>
          </p:cNvSpPr>
          <p:nvPr>
            <p:ph type="title"/>
          </p:nvPr>
        </p:nvSpPr>
        <p:spPr>
          <a:xfrm>
            <a:off x="713832" y="593275"/>
            <a:ext cx="10445526" cy="970712"/>
          </a:xfrm>
        </p:spPr>
        <p:txBody>
          <a:bodyPr/>
          <a:lstStyle/>
          <a:p>
            <a:r>
              <a:rPr lang="en-US" dirty="0" err="1"/>
              <a:t>Aktion</a:t>
            </a:r>
            <a:r>
              <a:rPr lang="en-US" dirty="0"/>
              <a:t> Club partners</a:t>
            </a:r>
          </a:p>
        </p:txBody>
      </p:sp>
      <p:pic>
        <p:nvPicPr>
          <p:cNvPr id="4" name="Picture 3" descr="Graphical user interface, text&#10;&#10;Description automatically generated">
            <a:extLst>
              <a:ext uri="{FF2B5EF4-FFF2-40B4-BE49-F238E27FC236}">
                <a16:creationId xmlns:a16="http://schemas.microsoft.com/office/drawing/2014/main" id="{3157D8C9-68B5-4958-B706-0E21F42A41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1" b="47785"/>
          <a:stretch/>
        </p:blipFill>
        <p:spPr>
          <a:xfrm>
            <a:off x="2212320" y="1806386"/>
            <a:ext cx="7448550" cy="5051614"/>
          </a:xfrm>
          <a:prstGeom prst="rect">
            <a:avLst/>
          </a:prstGeom>
          <a:ln>
            <a:solidFill>
              <a:srgbClr val="FFC000"/>
            </a:solidFill>
            <a:extLst>
              <a:ext uri="{C807C97D-BFC1-408E-A445-0C87EB9F89A2}">
                <ask:lineSketchStyleProps xmlns:ask="http://schemas.microsoft.com/office/drawing/2018/sketchyshapes">
                  <ask:type>
                    <ask:lineSketchNone/>
                  </ask:type>
                </ask:lineSketchStyleProps>
              </a:ext>
            </a:extLst>
          </a:ln>
        </p:spPr>
      </p:pic>
    </p:spTree>
    <p:extLst>
      <p:ext uri="{BB962C8B-B14F-4D97-AF65-F5344CB8AC3E}">
        <p14:creationId xmlns:p14="http://schemas.microsoft.com/office/powerpoint/2010/main" val="4239103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78F69-8553-400F-A8D0-EC855204BBFB}"/>
              </a:ext>
            </a:extLst>
          </p:cNvPr>
          <p:cNvSpPr>
            <a:spLocks noGrp="1"/>
          </p:cNvSpPr>
          <p:nvPr>
            <p:ph type="title"/>
          </p:nvPr>
        </p:nvSpPr>
        <p:spPr>
          <a:xfrm>
            <a:off x="568235" y="590805"/>
            <a:ext cx="10445526" cy="970712"/>
          </a:xfrm>
        </p:spPr>
        <p:txBody>
          <a:bodyPr/>
          <a:lstStyle/>
          <a:p>
            <a:pPr algn="ctr"/>
            <a:r>
              <a:rPr lang="en-US" dirty="0" err="1"/>
              <a:t>Aktion</a:t>
            </a:r>
            <a:r>
              <a:rPr lang="en-US" dirty="0"/>
              <a:t> Club merchandise</a:t>
            </a:r>
          </a:p>
        </p:txBody>
      </p:sp>
      <p:pic>
        <p:nvPicPr>
          <p:cNvPr id="4" name="Picture 3" descr="A person sitting on a couch&#10;&#10;Description automatically generated">
            <a:extLst>
              <a:ext uri="{FF2B5EF4-FFF2-40B4-BE49-F238E27FC236}">
                <a16:creationId xmlns:a16="http://schemas.microsoft.com/office/drawing/2014/main" id="{B3C5E704-4E4D-4A38-AED5-B98941266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380" y="1589539"/>
            <a:ext cx="8035237" cy="4677656"/>
          </a:xfrm>
          <a:prstGeom prst="rect">
            <a:avLst/>
          </a:prstGeom>
        </p:spPr>
      </p:pic>
    </p:spTree>
    <p:extLst>
      <p:ext uri="{BB962C8B-B14F-4D97-AF65-F5344CB8AC3E}">
        <p14:creationId xmlns:p14="http://schemas.microsoft.com/office/powerpoint/2010/main" val="1621008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524000" y="0"/>
            <a:ext cx="9144000" cy="990600"/>
          </a:xfrm>
          <a:prstGeom prst="rect">
            <a:avLst/>
          </a:prstGeom>
        </p:spPr>
        <p:txBody>
          <a:bodyPr anchor="b">
            <a:normAutofit/>
            <a:scene3d>
              <a:camera prst="orthographicFront"/>
              <a:lightRig rig="soft" dir="t">
                <a:rot lat="0" lon="0" rev="2400000"/>
              </a:lightRig>
            </a:scene3d>
            <a:sp3d>
              <a:bevelT w="19050" h="12700"/>
            </a:sp3d>
          </a:bodyPr>
          <a:lstStyle/>
          <a:p>
            <a:pPr marL="54864" algn="ctr">
              <a:defRPr/>
            </a:pPr>
            <a:endParaRPr lang="en-US" sz="4400" dirty="0">
              <a:solidFill>
                <a:schemeClr val="bg1"/>
              </a:solidFill>
              <a:effectLst>
                <a:outerShdw blurRad="38100" dist="25500" dir="5400000" algn="tl" rotWithShape="0">
                  <a:srgbClr val="000000">
                    <a:satMod val="180000"/>
                    <a:alpha val="75000"/>
                  </a:srgbClr>
                </a:outerShdw>
              </a:effectLst>
              <a:latin typeface="+mj-lt"/>
              <a:ea typeface="+mj-ea"/>
              <a:cs typeface="+mj-cs"/>
            </a:endParaRPr>
          </a:p>
        </p:txBody>
      </p:sp>
      <p:sp>
        <p:nvSpPr>
          <p:cNvPr id="11" name="Rectangle 10">
            <a:extLst>
              <a:ext uri="{FF2B5EF4-FFF2-40B4-BE49-F238E27FC236}">
                <a16:creationId xmlns:a16="http://schemas.microsoft.com/office/drawing/2014/main" id="{45836A39-F0AB-41C9-9704-7D2D7FA0ACF1}"/>
              </a:ext>
            </a:extLst>
          </p:cNvPr>
          <p:cNvSpPr/>
          <p:nvPr/>
        </p:nvSpPr>
        <p:spPr>
          <a:xfrm>
            <a:off x="7173493" y="2422814"/>
            <a:ext cx="4315979" cy="707886"/>
          </a:xfrm>
          <a:prstGeom prst="rect">
            <a:avLst/>
          </a:prstGeom>
        </p:spPr>
        <p:txBody>
          <a:bodyPr wrap="square">
            <a:spAutoFit/>
          </a:bodyPr>
          <a:lstStyle/>
          <a:p>
            <a:r>
              <a:rPr lang="en-US" sz="1600" b="1" dirty="0">
                <a:solidFill>
                  <a:srgbClr val="00B0F0"/>
                </a:solidFill>
                <a:latin typeface="Myriad Pro"/>
              </a:rPr>
              <a:t>College/University students </a:t>
            </a:r>
          </a:p>
          <a:p>
            <a:pPr>
              <a:spcBef>
                <a:spcPct val="50000"/>
              </a:spcBef>
            </a:pPr>
            <a:r>
              <a:rPr lang="en-US" sz="1600" b="1" dirty="0">
                <a:solidFill>
                  <a:srgbClr val="00B0F0"/>
                </a:solidFill>
                <a:latin typeface="Myriad Pro"/>
              </a:rPr>
              <a:t>circlek.org</a:t>
            </a:r>
          </a:p>
        </p:txBody>
      </p:sp>
      <p:sp>
        <p:nvSpPr>
          <p:cNvPr id="15" name="Rectangle 14">
            <a:extLst>
              <a:ext uri="{FF2B5EF4-FFF2-40B4-BE49-F238E27FC236}">
                <a16:creationId xmlns:a16="http://schemas.microsoft.com/office/drawing/2014/main" id="{D2460879-8FF6-4491-B634-812334A0B7BD}"/>
              </a:ext>
            </a:extLst>
          </p:cNvPr>
          <p:cNvSpPr/>
          <p:nvPr/>
        </p:nvSpPr>
        <p:spPr>
          <a:xfrm>
            <a:off x="7173493" y="3282173"/>
            <a:ext cx="4007224" cy="2246769"/>
          </a:xfrm>
          <a:prstGeom prst="rect">
            <a:avLst/>
          </a:prstGeom>
        </p:spPr>
        <p:txBody>
          <a:bodyPr wrap="square">
            <a:spAutoFit/>
          </a:bodyPr>
          <a:lstStyle/>
          <a:p>
            <a:pPr marL="285750" indent="-285750">
              <a:buFont typeface="Arial" panose="020B0604020202020204" pitchFamily="34" charset="0"/>
              <a:buChar char="•"/>
            </a:pPr>
            <a:r>
              <a:rPr lang="en-US" sz="2000" dirty="0">
                <a:latin typeface="Myriad Pro"/>
              </a:rPr>
              <a:t>Largest student-led collegiate community service, leadership development and fellowship organization in the world.</a:t>
            </a:r>
          </a:p>
          <a:p>
            <a:endParaRPr lang="en-US" sz="2000" dirty="0">
              <a:latin typeface="Myriad Pro"/>
            </a:endParaRPr>
          </a:p>
          <a:p>
            <a:pPr marL="285750" indent="-285750">
              <a:buFont typeface="Arial" panose="020B0604020202020204" pitchFamily="34" charset="0"/>
              <a:buChar char="•"/>
            </a:pPr>
            <a:r>
              <a:rPr lang="en-US" sz="2000" dirty="0">
                <a:latin typeface="Myriad Pro"/>
              </a:rPr>
              <a:t>Located on 540 + campuses in 14 nations.</a:t>
            </a:r>
          </a:p>
        </p:txBody>
      </p:sp>
      <p:pic>
        <p:nvPicPr>
          <p:cNvPr id="10" name="Picture 2" descr="http://www.circlek.org/Libraries/2013_branding_design_elements/logo_CKI_wordmark_PMS639_oneline_JPG.sflb.ashx">
            <a:extLst>
              <a:ext uri="{FF2B5EF4-FFF2-40B4-BE49-F238E27FC236}">
                <a16:creationId xmlns:a16="http://schemas.microsoft.com/office/drawing/2014/main" id="{79344F18-C7AC-40C1-9679-C4F650E3FDCB}"/>
              </a:ext>
            </a:extLst>
          </p:cNvPr>
          <p:cNvPicPr>
            <a:picLocks noChangeAspect="1" noChangeArrowheads="1"/>
          </p:cNvPicPr>
          <p:nvPr/>
        </p:nvPicPr>
        <p:blipFill>
          <a:blip r:embed="rId4" cstate="print"/>
          <a:srcRect/>
          <a:stretch>
            <a:fillRect/>
          </a:stretch>
        </p:blipFill>
        <p:spPr bwMode="auto">
          <a:xfrm>
            <a:off x="7173494" y="1376457"/>
            <a:ext cx="2707435" cy="686358"/>
          </a:xfrm>
          <a:prstGeom prst="rect">
            <a:avLst/>
          </a:prstGeom>
          <a:noFill/>
        </p:spPr>
      </p:pic>
      <p:pic>
        <p:nvPicPr>
          <p:cNvPr id="12" name="Picture 11">
            <a:extLst>
              <a:ext uri="{FF2B5EF4-FFF2-40B4-BE49-F238E27FC236}">
                <a16:creationId xmlns:a16="http://schemas.microsoft.com/office/drawing/2014/main" id="{D72F8FC3-F765-41C8-9B34-CF3124EF1091}"/>
              </a:ext>
            </a:extLst>
          </p:cNvPr>
          <p:cNvPicPr>
            <a:picLocks noChangeAspect="1"/>
          </p:cNvPicPr>
          <p:nvPr/>
        </p:nvPicPr>
        <p:blipFill>
          <a:blip r:embed="rId5"/>
          <a:stretch>
            <a:fillRect/>
          </a:stretch>
        </p:blipFill>
        <p:spPr>
          <a:xfrm>
            <a:off x="702528" y="1078157"/>
            <a:ext cx="6256577" cy="4701686"/>
          </a:xfrm>
          <a:prstGeom prst="rect">
            <a:avLst/>
          </a:prstGeom>
        </p:spPr>
      </p:pic>
    </p:spTree>
    <p:custDataLst>
      <p:tags r:id="rId1"/>
    </p:custDataLst>
    <p:extLst>
      <p:ext uri="{BB962C8B-B14F-4D97-AF65-F5344CB8AC3E}">
        <p14:creationId xmlns:p14="http://schemas.microsoft.com/office/powerpoint/2010/main" val="133509717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B62F-8442-4C69-98A9-4DA9AA1AB65D}"/>
              </a:ext>
            </a:extLst>
          </p:cNvPr>
          <p:cNvSpPr>
            <a:spLocks noGrp="1"/>
          </p:cNvSpPr>
          <p:nvPr>
            <p:ph type="title"/>
          </p:nvPr>
        </p:nvSpPr>
        <p:spPr>
          <a:xfrm>
            <a:off x="873238" y="593275"/>
            <a:ext cx="10445526" cy="970712"/>
          </a:xfrm>
        </p:spPr>
        <p:txBody>
          <a:bodyPr/>
          <a:lstStyle/>
          <a:p>
            <a:r>
              <a:rPr lang="en-US" dirty="0"/>
              <a:t>Who can sponsor an </a:t>
            </a:r>
            <a:r>
              <a:rPr lang="en-US" dirty="0" err="1"/>
              <a:t>Aktion</a:t>
            </a:r>
            <a:r>
              <a:rPr lang="en-US" dirty="0"/>
              <a:t> Club?</a:t>
            </a:r>
          </a:p>
        </p:txBody>
      </p:sp>
      <p:sp>
        <p:nvSpPr>
          <p:cNvPr id="3" name="Content Placeholder 2">
            <a:extLst>
              <a:ext uri="{FF2B5EF4-FFF2-40B4-BE49-F238E27FC236}">
                <a16:creationId xmlns:a16="http://schemas.microsoft.com/office/drawing/2014/main" id="{EFFCD979-2955-438B-9C7A-F1DCCFF47059}"/>
              </a:ext>
            </a:extLst>
          </p:cNvPr>
          <p:cNvSpPr>
            <a:spLocks noGrp="1"/>
          </p:cNvSpPr>
          <p:nvPr>
            <p:ph sz="half" idx="1"/>
          </p:nvPr>
        </p:nvSpPr>
        <p:spPr>
          <a:xfrm>
            <a:off x="5908562" y="1589327"/>
            <a:ext cx="4988038" cy="4549722"/>
          </a:xfrm>
        </p:spPr>
        <p:txBody>
          <a:bodyPr/>
          <a:lstStyle/>
          <a:p>
            <a:r>
              <a:rPr lang="en-US" sz="3200" dirty="0">
                <a:solidFill>
                  <a:srgbClr val="00B050"/>
                </a:solidFill>
              </a:rPr>
              <a:t>One or more Kiwanis clubs</a:t>
            </a:r>
          </a:p>
          <a:p>
            <a:endParaRPr lang="en-US" sz="2000" dirty="0">
              <a:solidFill>
                <a:srgbClr val="00B050"/>
              </a:solidFill>
            </a:endParaRPr>
          </a:p>
          <a:p>
            <a:r>
              <a:rPr lang="en-US" sz="3200" dirty="0">
                <a:solidFill>
                  <a:srgbClr val="0070C0"/>
                </a:solidFill>
              </a:rPr>
              <a:t>Organizations working with adults with disabilities</a:t>
            </a:r>
          </a:p>
        </p:txBody>
      </p:sp>
      <p:pic>
        <p:nvPicPr>
          <p:cNvPr id="5" name="Picture 4" descr="A picture containing person, indoor, posing&#10;&#10;Description automatically generated">
            <a:extLst>
              <a:ext uri="{FF2B5EF4-FFF2-40B4-BE49-F238E27FC236}">
                <a16:creationId xmlns:a16="http://schemas.microsoft.com/office/drawing/2014/main" id="{5483E4B3-03CD-4580-B7D5-D6FEE66C9C39}"/>
              </a:ext>
            </a:extLst>
          </p:cNvPr>
          <p:cNvPicPr>
            <a:picLocks noChangeAspect="1"/>
          </p:cNvPicPr>
          <p:nvPr/>
        </p:nvPicPr>
        <p:blipFill>
          <a:blip r:embed="rId3"/>
          <a:stretch>
            <a:fillRect/>
          </a:stretch>
        </p:blipFill>
        <p:spPr>
          <a:xfrm>
            <a:off x="873238" y="1563987"/>
            <a:ext cx="4575062" cy="4575062"/>
          </a:xfrm>
          <a:prstGeom prst="rect">
            <a:avLst/>
          </a:prstGeom>
        </p:spPr>
      </p:pic>
    </p:spTree>
    <p:extLst>
      <p:ext uri="{BB962C8B-B14F-4D97-AF65-F5344CB8AC3E}">
        <p14:creationId xmlns:p14="http://schemas.microsoft.com/office/powerpoint/2010/main" val="3324277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9A4C-5966-4B04-BA70-BB50EC54CCAA}"/>
              </a:ext>
            </a:extLst>
          </p:cNvPr>
          <p:cNvSpPr>
            <a:spLocks noGrp="1"/>
          </p:cNvSpPr>
          <p:nvPr>
            <p:ph type="title"/>
          </p:nvPr>
        </p:nvSpPr>
        <p:spPr>
          <a:xfrm>
            <a:off x="873238" y="718441"/>
            <a:ext cx="10445526" cy="970712"/>
          </a:xfrm>
        </p:spPr>
        <p:txBody>
          <a:bodyPr/>
          <a:lstStyle/>
          <a:p>
            <a:r>
              <a:rPr lang="en-US" dirty="0" err="1"/>
              <a:t>Akion</a:t>
            </a:r>
            <a:r>
              <a:rPr lang="en-US" dirty="0"/>
              <a:t> Club member benefits</a:t>
            </a:r>
          </a:p>
        </p:txBody>
      </p:sp>
      <p:sp>
        <p:nvSpPr>
          <p:cNvPr id="3" name="Content Placeholder 2">
            <a:extLst>
              <a:ext uri="{FF2B5EF4-FFF2-40B4-BE49-F238E27FC236}">
                <a16:creationId xmlns:a16="http://schemas.microsoft.com/office/drawing/2014/main" id="{9B9EAF63-B958-45CD-A8C6-9E8AE839D76C}"/>
              </a:ext>
            </a:extLst>
          </p:cNvPr>
          <p:cNvSpPr>
            <a:spLocks noGrp="1"/>
          </p:cNvSpPr>
          <p:nvPr>
            <p:ph sz="half" idx="1"/>
          </p:nvPr>
        </p:nvSpPr>
        <p:spPr>
          <a:xfrm>
            <a:off x="873239" y="1689153"/>
            <a:ext cx="10445525" cy="4618341"/>
          </a:xfrm>
        </p:spPr>
        <p:txBody>
          <a:bodyPr/>
          <a:lstStyle/>
          <a:p>
            <a:r>
              <a:rPr lang="en-US" dirty="0">
                <a:solidFill>
                  <a:srgbClr val="00B050"/>
                </a:solidFill>
              </a:rPr>
              <a:t>Building positive self-esteem.</a:t>
            </a:r>
          </a:p>
          <a:p>
            <a:endParaRPr lang="en-US" sz="2000" dirty="0">
              <a:solidFill>
                <a:srgbClr val="00B050"/>
              </a:solidFill>
            </a:endParaRPr>
          </a:p>
          <a:p>
            <a:r>
              <a:rPr lang="en-US" dirty="0">
                <a:solidFill>
                  <a:srgbClr val="0078C9"/>
                </a:solidFill>
              </a:rPr>
              <a:t>Development of initiative and leadership skills.</a:t>
            </a:r>
          </a:p>
          <a:p>
            <a:endParaRPr lang="en-US" sz="2000" dirty="0">
              <a:solidFill>
                <a:srgbClr val="0078C9"/>
              </a:solidFill>
            </a:endParaRPr>
          </a:p>
          <a:p>
            <a:r>
              <a:rPr lang="en-US" dirty="0">
                <a:solidFill>
                  <a:srgbClr val="00B050"/>
                </a:solidFill>
              </a:rPr>
              <a:t>Inclusion as active member of the community. </a:t>
            </a:r>
          </a:p>
          <a:p>
            <a:endParaRPr lang="en-US" sz="2000" dirty="0">
              <a:solidFill>
                <a:srgbClr val="00B050"/>
              </a:solidFill>
            </a:endParaRPr>
          </a:p>
          <a:p>
            <a:r>
              <a:rPr lang="en-US" dirty="0">
                <a:solidFill>
                  <a:srgbClr val="0070C0"/>
                </a:solidFill>
              </a:rPr>
              <a:t>Opportunity to develop meaningful friendships.</a:t>
            </a:r>
          </a:p>
          <a:p>
            <a:endParaRPr lang="en-US" sz="2000" dirty="0">
              <a:solidFill>
                <a:srgbClr val="0070C0"/>
              </a:solidFill>
            </a:endParaRPr>
          </a:p>
          <a:p>
            <a:r>
              <a:rPr lang="en-US" dirty="0">
                <a:solidFill>
                  <a:srgbClr val="00B050"/>
                </a:solidFill>
              </a:rPr>
              <a:t>Opportunity to better the community and world.</a:t>
            </a:r>
          </a:p>
        </p:txBody>
      </p:sp>
    </p:spTree>
    <p:extLst>
      <p:ext uri="{BB962C8B-B14F-4D97-AF65-F5344CB8AC3E}">
        <p14:creationId xmlns:p14="http://schemas.microsoft.com/office/powerpoint/2010/main" val="1236854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9FFE-AFB4-4DB4-AEF2-A013628ACFB7}"/>
              </a:ext>
            </a:extLst>
          </p:cNvPr>
          <p:cNvSpPr>
            <a:spLocks noGrp="1"/>
          </p:cNvSpPr>
          <p:nvPr>
            <p:ph type="title"/>
          </p:nvPr>
        </p:nvSpPr>
        <p:spPr>
          <a:xfrm>
            <a:off x="873236" y="593275"/>
            <a:ext cx="10445526" cy="970712"/>
          </a:xfrm>
        </p:spPr>
        <p:txBody>
          <a:bodyPr/>
          <a:lstStyle/>
          <a:p>
            <a:r>
              <a:rPr lang="en-US" dirty="0"/>
              <a:t>Benefits of sponsorship</a:t>
            </a:r>
          </a:p>
        </p:txBody>
      </p:sp>
      <p:sp>
        <p:nvSpPr>
          <p:cNvPr id="3" name="Content Placeholder 2">
            <a:extLst>
              <a:ext uri="{FF2B5EF4-FFF2-40B4-BE49-F238E27FC236}">
                <a16:creationId xmlns:a16="http://schemas.microsoft.com/office/drawing/2014/main" id="{7E1A1F18-1B9B-48C8-B925-D447DC53B1F5}"/>
              </a:ext>
            </a:extLst>
          </p:cNvPr>
          <p:cNvSpPr>
            <a:spLocks noGrp="1"/>
          </p:cNvSpPr>
          <p:nvPr>
            <p:ph sz="half" idx="1"/>
          </p:nvPr>
        </p:nvSpPr>
        <p:spPr>
          <a:xfrm>
            <a:off x="873237" y="1563987"/>
            <a:ext cx="10445525" cy="4878377"/>
          </a:xfrm>
        </p:spPr>
        <p:txBody>
          <a:bodyPr/>
          <a:lstStyle/>
          <a:p>
            <a:r>
              <a:rPr lang="en-US" dirty="0">
                <a:solidFill>
                  <a:srgbClr val="00B050"/>
                </a:solidFill>
              </a:rPr>
              <a:t>Personal growth and development.</a:t>
            </a:r>
          </a:p>
          <a:p>
            <a:endParaRPr lang="en-US" sz="1800" dirty="0">
              <a:solidFill>
                <a:srgbClr val="00B050"/>
              </a:solidFill>
            </a:endParaRPr>
          </a:p>
          <a:p>
            <a:r>
              <a:rPr lang="en-US" dirty="0">
                <a:solidFill>
                  <a:srgbClr val="0070C0"/>
                </a:solidFill>
              </a:rPr>
              <a:t>Create a more inclusive community. </a:t>
            </a:r>
          </a:p>
          <a:p>
            <a:endParaRPr lang="en-US" sz="1800" dirty="0">
              <a:solidFill>
                <a:srgbClr val="0070C0"/>
              </a:solidFill>
            </a:endParaRPr>
          </a:p>
          <a:p>
            <a:r>
              <a:rPr lang="en-US" dirty="0">
                <a:solidFill>
                  <a:srgbClr val="00B050"/>
                </a:solidFill>
              </a:rPr>
              <a:t>Provide opportunity to share talents.</a:t>
            </a:r>
          </a:p>
          <a:p>
            <a:endParaRPr lang="en-US" dirty="0">
              <a:solidFill>
                <a:srgbClr val="00B050"/>
              </a:solidFill>
            </a:endParaRPr>
          </a:p>
          <a:p>
            <a:r>
              <a:rPr lang="en-US" dirty="0">
                <a:solidFill>
                  <a:srgbClr val="0070C0"/>
                </a:solidFill>
              </a:rPr>
              <a:t>Provide opportunity to mentor member while engaging with their communities through service.</a:t>
            </a:r>
          </a:p>
          <a:p>
            <a:endParaRPr lang="en-US" sz="1800" dirty="0">
              <a:solidFill>
                <a:srgbClr val="0070C0"/>
              </a:solidFill>
            </a:endParaRPr>
          </a:p>
          <a:p>
            <a:r>
              <a:rPr lang="en-US" dirty="0">
                <a:solidFill>
                  <a:srgbClr val="00B050"/>
                </a:solidFill>
              </a:rPr>
              <a:t>Develop relationships that may last a lifetime.</a:t>
            </a:r>
          </a:p>
        </p:txBody>
      </p:sp>
    </p:spTree>
    <p:extLst>
      <p:ext uri="{BB962C8B-B14F-4D97-AF65-F5344CB8AC3E}">
        <p14:creationId xmlns:p14="http://schemas.microsoft.com/office/powerpoint/2010/main" val="1234683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9FFE-AFB4-4DB4-AEF2-A013628ACFB7}"/>
              </a:ext>
            </a:extLst>
          </p:cNvPr>
          <p:cNvSpPr>
            <a:spLocks noGrp="1"/>
          </p:cNvSpPr>
          <p:nvPr>
            <p:ph type="title"/>
          </p:nvPr>
        </p:nvSpPr>
        <p:spPr>
          <a:xfrm>
            <a:off x="1565963" y="593276"/>
            <a:ext cx="10445526" cy="970712"/>
          </a:xfrm>
        </p:spPr>
        <p:txBody>
          <a:bodyPr/>
          <a:lstStyle/>
          <a:p>
            <a:r>
              <a:rPr lang="en-US" dirty="0"/>
              <a:t>Benefits to the community</a:t>
            </a:r>
          </a:p>
        </p:txBody>
      </p:sp>
      <p:sp>
        <p:nvSpPr>
          <p:cNvPr id="3" name="Content Placeholder 2">
            <a:extLst>
              <a:ext uri="{FF2B5EF4-FFF2-40B4-BE49-F238E27FC236}">
                <a16:creationId xmlns:a16="http://schemas.microsoft.com/office/drawing/2014/main" id="{7E1A1F18-1B9B-48C8-B925-D447DC53B1F5}"/>
              </a:ext>
            </a:extLst>
          </p:cNvPr>
          <p:cNvSpPr>
            <a:spLocks noGrp="1"/>
          </p:cNvSpPr>
          <p:nvPr>
            <p:ph sz="half" idx="1"/>
          </p:nvPr>
        </p:nvSpPr>
        <p:spPr>
          <a:xfrm>
            <a:off x="1399709" y="1924206"/>
            <a:ext cx="10445525" cy="3922412"/>
          </a:xfrm>
        </p:spPr>
        <p:txBody>
          <a:bodyPr/>
          <a:lstStyle/>
          <a:p>
            <a:r>
              <a:rPr lang="en-US" dirty="0">
                <a:solidFill>
                  <a:srgbClr val="00B050"/>
                </a:solidFill>
              </a:rPr>
              <a:t>Involved citizens helps a community grow.</a:t>
            </a:r>
          </a:p>
          <a:p>
            <a:endParaRPr lang="en-US" sz="1800" dirty="0">
              <a:solidFill>
                <a:srgbClr val="00B050"/>
              </a:solidFill>
            </a:endParaRPr>
          </a:p>
          <a:p>
            <a:r>
              <a:rPr lang="en-US" dirty="0">
                <a:solidFill>
                  <a:srgbClr val="0070C0"/>
                </a:solidFill>
              </a:rPr>
              <a:t>Creates an inclusive climate.</a:t>
            </a:r>
          </a:p>
          <a:p>
            <a:endParaRPr lang="en-US" sz="1800" dirty="0">
              <a:solidFill>
                <a:srgbClr val="0070C0"/>
              </a:solidFill>
            </a:endParaRPr>
          </a:p>
          <a:p>
            <a:r>
              <a:rPr lang="en-US" dirty="0">
                <a:solidFill>
                  <a:srgbClr val="00B050"/>
                </a:solidFill>
              </a:rPr>
              <a:t>Promotes acceptance.</a:t>
            </a:r>
          </a:p>
          <a:p>
            <a:endParaRPr lang="en-US" sz="1800" dirty="0">
              <a:solidFill>
                <a:srgbClr val="00B050"/>
              </a:solidFill>
            </a:endParaRPr>
          </a:p>
          <a:p>
            <a:r>
              <a:rPr lang="en-US" dirty="0">
                <a:solidFill>
                  <a:srgbClr val="0070C0"/>
                </a:solidFill>
              </a:rPr>
              <a:t>Breaks down barriers.</a:t>
            </a:r>
          </a:p>
        </p:txBody>
      </p:sp>
    </p:spTree>
    <p:extLst>
      <p:ext uri="{BB962C8B-B14F-4D97-AF65-F5344CB8AC3E}">
        <p14:creationId xmlns:p14="http://schemas.microsoft.com/office/powerpoint/2010/main" val="2503364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69FFE-AFB4-4DB4-AEF2-A013628ACFB7}"/>
              </a:ext>
            </a:extLst>
          </p:cNvPr>
          <p:cNvSpPr>
            <a:spLocks noGrp="1"/>
          </p:cNvSpPr>
          <p:nvPr>
            <p:ph type="title"/>
          </p:nvPr>
        </p:nvSpPr>
        <p:spPr>
          <a:xfrm>
            <a:off x="873236" y="593275"/>
            <a:ext cx="10445526" cy="970712"/>
          </a:xfrm>
        </p:spPr>
        <p:txBody>
          <a:bodyPr/>
          <a:lstStyle/>
          <a:p>
            <a:r>
              <a:rPr lang="en-US" dirty="0"/>
              <a:t>How do I start a club?</a:t>
            </a:r>
          </a:p>
        </p:txBody>
      </p:sp>
      <p:sp>
        <p:nvSpPr>
          <p:cNvPr id="3" name="Content Placeholder 2">
            <a:extLst>
              <a:ext uri="{FF2B5EF4-FFF2-40B4-BE49-F238E27FC236}">
                <a16:creationId xmlns:a16="http://schemas.microsoft.com/office/drawing/2014/main" id="{7E1A1F18-1B9B-48C8-B925-D447DC53B1F5}"/>
              </a:ext>
            </a:extLst>
          </p:cNvPr>
          <p:cNvSpPr>
            <a:spLocks noGrp="1"/>
          </p:cNvSpPr>
          <p:nvPr>
            <p:ph sz="half" idx="1"/>
          </p:nvPr>
        </p:nvSpPr>
        <p:spPr>
          <a:xfrm>
            <a:off x="1305172" y="1772621"/>
            <a:ext cx="10445525" cy="3391050"/>
          </a:xfrm>
        </p:spPr>
        <p:txBody>
          <a:bodyPr/>
          <a:lstStyle/>
          <a:p>
            <a:r>
              <a:rPr lang="en-US" b="1" dirty="0">
                <a:solidFill>
                  <a:srgbClr val="00B050"/>
                </a:solidFill>
              </a:rPr>
              <a:t>FIND: </a:t>
            </a:r>
            <a:r>
              <a:rPr lang="en-US" dirty="0">
                <a:solidFill>
                  <a:srgbClr val="00B050"/>
                </a:solidFill>
              </a:rPr>
              <a:t>Advisors, members and a place to meet.</a:t>
            </a:r>
          </a:p>
          <a:p>
            <a:endParaRPr lang="en-US" sz="2000" dirty="0">
              <a:solidFill>
                <a:srgbClr val="00B050"/>
              </a:solidFill>
            </a:endParaRPr>
          </a:p>
          <a:p>
            <a:r>
              <a:rPr lang="en-US" b="1" dirty="0">
                <a:solidFill>
                  <a:srgbClr val="0070C0"/>
                </a:solidFill>
              </a:rPr>
              <a:t>LEAD: </a:t>
            </a:r>
            <a:r>
              <a:rPr lang="en-US" dirty="0">
                <a:solidFill>
                  <a:srgbClr val="0070C0"/>
                </a:solidFill>
              </a:rPr>
              <a:t>Get organized, complete paperwork, train club leaders, and build enthusiasm.</a:t>
            </a:r>
          </a:p>
          <a:p>
            <a:endParaRPr lang="en-US" sz="2000" dirty="0">
              <a:solidFill>
                <a:srgbClr val="0070C0"/>
              </a:solidFill>
            </a:endParaRPr>
          </a:p>
          <a:p>
            <a:r>
              <a:rPr lang="en-US" b="1" dirty="0">
                <a:solidFill>
                  <a:srgbClr val="00B050"/>
                </a:solidFill>
              </a:rPr>
              <a:t>SERVE: </a:t>
            </a:r>
            <a:r>
              <a:rPr lang="en-US" dirty="0">
                <a:solidFill>
                  <a:srgbClr val="00B050"/>
                </a:solidFill>
              </a:rPr>
              <a:t>Reach out to the community and make a difference through meaningful service projects.</a:t>
            </a:r>
          </a:p>
        </p:txBody>
      </p:sp>
    </p:spTree>
    <p:extLst>
      <p:ext uri="{BB962C8B-B14F-4D97-AF65-F5344CB8AC3E}">
        <p14:creationId xmlns:p14="http://schemas.microsoft.com/office/powerpoint/2010/main" val="40718894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23E27-6CB2-4EE8-8EF5-95FC001C5370}"/>
              </a:ext>
            </a:extLst>
          </p:cNvPr>
          <p:cNvSpPr>
            <a:spLocks noGrp="1"/>
          </p:cNvSpPr>
          <p:nvPr>
            <p:ph type="title"/>
          </p:nvPr>
        </p:nvSpPr>
        <p:spPr>
          <a:xfrm>
            <a:off x="1330438" y="609602"/>
            <a:ext cx="10445526" cy="838200"/>
          </a:xfrm>
        </p:spPr>
        <p:txBody>
          <a:bodyPr/>
          <a:lstStyle/>
          <a:p>
            <a:r>
              <a:rPr lang="en-US" dirty="0"/>
              <a:t>Online resources to start a club</a:t>
            </a:r>
          </a:p>
        </p:txBody>
      </p:sp>
      <p:pic>
        <p:nvPicPr>
          <p:cNvPr id="5" name="Content Placeholder 4" descr="Graphical user interface&#10;&#10;Description automatically generated">
            <a:extLst>
              <a:ext uri="{FF2B5EF4-FFF2-40B4-BE49-F238E27FC236}">
                <a16:creationId xmlns:a16="http://schemas.microsoft.com/office/drawing/2014/main" id="{BC700B2B-B5E4-4147-A4B5-9887CDDE8FB1}"/>
              </a:ext>
            </a:extLst>
          </p:cNvPr>
          <p:cNvPicPr>
            <a:picLocks noGrp="1" noChangeAspect="1"/>
          </p:cNvPicPr>
          <p:nvPr>
            <p:ph sz="half" idx="1"/>
          </p:nvPr>
        </p:nvPicPr>
        <p:blipFill>
          <a:blip r:embed="rId3"/>
          <a:stretch>
            <a:fillRect/>
          </a:stretch>
        </p:blipFill>
        <p:spPr>
          <a:xfrm>
            <a:off x="1082788" y="1466851"/>
            <a:ext cx="9609878" cy="5077709"/>
          </a:xfrm>
        </p:spPr>
      </p:pic>
    </p:spTree>
    <p:extLst>
      <p:ext uri="{BB962C8B-B14F-4D97-AF65-F5344CB8AC3E}">
        <p14:creationId xmlns:p14="http://schemas.microsoft.com/office/powerpoint/2010/main" val="1108433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D4BA1E-EF3B-4396-A982-07C52BCEF12B}"/>
              </a:ext>
            </a:extLst>
          </p:cNvPr>
          <p:cNvSpPr>
            <a:spLocks noGrp="1"/>
          </p:cNvSpPr>
          <p:nvPr>
            <p:ph type="title"/>
          </p:nvPr>
        </p:nvSpPr>
        <p:spPr/>
        <p:txBody>
          <a:bodyPr/>
          <a:lstStyle/>
          <a:p>
            <a:r>
              <a:rPr lang="en-US" dirty="0"/>
              <a:t>Thank you!	</a:t>
            </a:r>
          </a:p>
        </p:txBody>
      </p:sp>
      <p:sp>
        <p:nvSpPr>
          <p:cNvPr id="7" name="Text Placeholder 6">
            <a:extLst>
              <a:ext uri="{FF2B5EF4-FFF2-40B4-BE49-F238E27FC236}">
                <a16:creationId xmlns:a16="http://schemas.microsoft.com/office/drawing/2014/main" id="{9A142145-B6CA-4223-963E-372400C81A25}"/>
              </a:ext>
            </a:extLst>
          </p:cNvPr>
          <p:cNvSpPr>
            <a:spLocks noGrp="1"/>
          </p:cNvSpPr>
          <p:nvPr>
            <p:ph type="body" idx="1"/>
          </p:nvPr>
        </p:nvSpPr>
        <p:spPr>
          <a:xfrm>
            <a:off x="2814180" y="4049748"/>
            <a:ext cx="6563639" cy="808190"/>
          </a:xfrm>
        </p:spPr>
        <p:txBody>
          <a:bodyPr/>
          <a:lstStyle/>
          <a:p>
            <a:r>
              <a:rPr lang="en-US" dirty="0"/>
              <a:t>Visit AktionClub.org for more information.</a:t>
            </a:r>
          </a:p>
        </p:txBody>
      </p:sp>
    </p:spTree>
    <p:extLst>
      <p:ext uri="{BB962C8B-B14F-4D97-AF65-F5344CB8AC3E}">
        <p14:creationId xmlns:p14="http://schemas.microsoft.com/office/powerpoint/2010/main" val="121907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D0B0DF9-31F5-4F5B-A350-5CFDCE299FFF}"/>
              </a:ext>
            </a:extLst>
          </p:cNvPr>
          <p:cNvSpPr>
            <a:spLocks noGrp="1"/>
          </p:cNvSpPr>
          <p:nvPr>
            <p:ph idx="10"/>
          </p:nvPr>
        </p:nvSpPr>
        <p:spPr>
          <a:xfrm>
            <a:off x="384587" y="636288"/>
            <a:ext cx="4854523" cy="844278"/>
          </a:xfrm>
        </p:spPr>
        <p:txBody>
          <a:bodyPr/>
          <a:lstStyle/>
          <a:p>
            <a:pPr algn="ctr"/>
            <a:r>
              <a:rPr lang="en-US" sz="4000" dirty="0"/>
              <a:t>Mission</a:t>
            </a:r>
          </a:p>
        </p:txBody>
      </p:sp>
      <p:sp>
        <p:nvSpPr>
          <p:cNvPr id="10" name="Text Placeholder 9">
            <a:extLst>
              <a:ext uri="{FF2B5EF4-FFF2-40B4-BE49-F238E27FC236}">
                <a16:creationId xmlns:a16="http://schemas.microsoft.com/office/drawing/2014/main" id="{32BE16B2-AB1B-4C67-9231-EFB2065386AC}"/>
              </a:ext>
            </a:extLst>
          </p:cNvPr>
          <p:cNvSpPr>
            <a:spLocks noGrp="1"/>
          </p:cNvSpPr>
          <p:nvPr>
            <p:ph type="body" idx="14"/>
          </p:nvPr>
        </p:nvSpPr>
        <p:spPr>
          <a:xfrm>
            <a:off x="1" y="1620186"/>
            <a:ext cx="5030018" cy="3757248"/>
          </a:xfrm>
        </p:spPr>
        <p:txBody>
          <a:bodyPr/>
          <a:lstStyle/>
          <a:p>
            <a:pPr marL="800100" lvl="1" indent="-342900">
              <a:buFont typeface="Arial" panose="020B0604020202020204" pitchFamily="34" charset="0"/>
              <a:buChar char="•"/>
            </a:pPr>
            <a:r>
              <a:rPr lang="en-US" sz="2800" dirty="0">
                <a:solidFill>
                  <a:schemeClr val="tx1"/>
                </a:solidFill>
              </a:rPr>
              <a:t>Develop initiative and leadership. </a:t>
            </a:r>
          </a:p>
          <a:p>
            <a:pPr marL="800100" lvl="1" indent="-342900">
              <a:buFont typeface="Arial" panose="020B0604020202020204" pitchFamily="34" charset="0"/>
              <a:buChar char="•"/>
            </a:pPr>
            <a:endParaRPr lang="en-US" sz="1600" dirty="0">
              <a:solidFill>
                <a:schemeClr val="tx1"/>
              </a:solidFill>
            </a:endParaRPr>
          </a:p>
          <a:p>
            <a:pPr marL="800100" lvl="1" indent="-342900">
              <a:buFont typeface="Arial" panose="020B0604020202020204" pitchFamily="34" charset="0"/>
              <a:buChar char="•"/>
            </a:pPr>
            <a:r>
              <a:rPr lang="en-US" sz="2800" dirty="0">
                <a:solidFill>
                  <a:schemeClr val="tx1"/>
                </a:solidFill>
              </a:rPr>
              <a:t>Serve the community. </a:t>
            </a:r>
          </a:p>
          <a:p>
            <a:pPr marL="800100" lvl="1" indent="-342900">
              <a:buFont typeface="Arial" panose="020B0604020202020204" pitchFamily="34" charset="0"/>
              <a:buChar char="•"/>
            </a:pPr>
            <a:endParaRPr lang="en-US" sz="1600" dirty="0">
              <a:solidFill>
                <a:schemeClr val="tx1"/>
              </a:solidFill>
            </a:endParaRPr>
          </a:p>
          <a:p>
            <a:pPr marL="800100" lvl="1" indent="-342900">
              <a:buFont typeface="Arial" panose="020B0604020202020204" pitchFamily="34" charset="0"/>
              <a:buChar char="•"/>
            </a:pPr>
            <a:r>
              <a:rPr lang="en-US" sz="2800" dirty="0">
                <a:solidFill>
                  <a:schemeClr val="tx1"/>
                </a:solidFill>
              </a:rPr>
              <a:t>Be an integral part of society. </a:t>
            </a:r>
          </a:p>
          <a:p>
            <a:pPr marL="800100" lvl="1" indent="-342900">
              <a:buFont typeface="Arial" panose="020B0604020202020204" pitchFamily="34" charset="0"/>
              <a:buChar char="•"/>
            </a:pPr>
            <a:endParaRPr lang="en-US" sz="1600" dirty="0">
              <a:solidFill>
                <a:schemeClr val="tx1"/>
              </a:solidFill>
            </a:endParaRPr>
          </a:p>
          <a:p>
            <a:pPr marL="800100" lvl="1" indent="-342900">
              <a:buFont typeface="Arial" panose="020B0604020202020204" pitchFamily="34" charset="0"/>
              <a:buChar char="•"/>
            </a:pPr>
            <a:r>
              <a:rPr lang="en-US" sz="2800" dirty="0">
                <a:solidFill>
                  <a:schemeClr val="tx1"/>
                </a:solidFill>
              </a:rPr>
              <a:t>Demonstrate the dignity and value of citizens living with disabilities.</a:t>
            </a:r>
          </a:p>
          <a:p>
            <a:endParaRPr lang="en-US" dirty="0"/>
          </a:p>
        </p:txBody>
      </p:sp>
      <p:pic>
        <p:nvPicPr>
          <p:cNvPr id="11" name="Picture 2">
            <a:extLst>
              <a:ext uri="{FF2B5EF4-FFF2-40B4-BE49-F238E27FC236}">
                <a16:creationId xmlns:a16="http://schemas.microsoft.com/office/drawing/2014/main" id="{8EEDB95F-61AF-425E-94C9-FD36D92C971A}"/>
              </a:ext>
            </a:extLst>
          </p:cNvPr>
          <p:cNvPicPr>
            <a:picLocks noGrp="1" noChangeAspect="1" noChangeArrowheads="1"/>
          </p:cNvPicPr>
          <p:nvPr>
            <p:ph sz="half" idx="1"/>
          </p:nvPr>
        </p:nvPicPr>
        <p:blipFill>
          <a:blip r:embed="rId3" cstate="print"/>
          <a:srcRect/>
          <a:stretch>
            <a:fillRect/>
          </a:stretch>
        </p:blipFill>
        <p:spPr bwMode="auto">
          <a:xfrm>
            <a:off x="6952891" y="695573"/>
            <a:ext cx="3725625" cy="5574502"/>
          </a:xfrm>
          <a:prstGeom prst="rect">
            <a:avLst/>
          </a:prstGeom>
          <a:noFill/>
          <a:ln w="9525">
            <a:noFill/>
            <a:miter lim="800000"/>
            <a:headEnd/>
            <a:tailEnd/>
          </a:ln>
          <a:effectLst/>
        </p:spPr>
      </p:pic>
    </p:spTree>
    <p:extLst>
      <p:ext uri="{BB962C8B-B14F-4D97-AF65-F5344CB8AC3E}">
        <p14:creationId xmlns:p14="http://schemas.microsoft.com/office/powerpoint/2010/main" val="1605722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7D987B6-6CAA-483B-91D4-7906BB0C46EF}"/>
              </a:ext>
            </a:extLst>
          </p:cNvPr>
          <p:cNvPicPr>
            <a:picLocks noGrp="1" noChangeAspect="1" noChangeArrowheads="1"/>
          </p:cNvPicPr>
          <p:nvPr>
            <p:ph sz="half" idx="1"/>
          </p:nvPr>
        </p:nvPicPr>
        <p:blipFill>
          <a:blip r:embed="rId3" cstate="print"/>
          <a:srcRect/>
          <a:stretch>
            <a:fillRect/>
          </a:stretch>
        </p:blipFill>
        <p:spPr bwMode="auto">
          <a:xfrm>
            <a:off x="6140138" y="2048006"/>
            <a:ext cx="5212618" cy="3483766"/>
          </a:xfrm>
          <a:prstGeom prst="rect">
            <a:avLst/>
          </a:prstGeom>
          <a:noFill/>
          <a:ln w="9525">
            <a:noFill/>
            <a:miter lim="800000"/>
            <a:headEnd/>
            <a:tailEnd/>
          </a:ln>
          <a:effectLst/>
        </p:spPr>
      </p:pic>
      <p:sp>
        <p:nvSpPr>
          <p:cNvPr id="4" name="Content Placeholder 3">
            <a:extLst>
              <a:ext uri="{FF2B5EF4-FFF2-40B4-BE49-F238E27FC236}">
                <a16:creationId xmlns:a16="http://schemas.microsoft.com/office/drawing/2014/main" id="{C9E90394-5665-48CE-8D9F-3CF193973440}"/>
              </a:ext>
            </a:extLst>
          </p:cNvPr>
          <p:cNvSpPr>
            <a:spLocks noGrp="1"/>
          </p:cNvSpPr>
          <p:nvPr>
            <p:ph idx="10"/>
          </p:nvPr>
        </p:nvSpPr>
        <p:spPr>
          <a:xfrm>
            <a:off x="0" y="673700"/>
            <a:ext cx="4854522" cy="844278"/>
          </a:xfrm>
        </p:spPr>
        <p:txBody>
          <a:bodyPr/>
          <a:lstStyle/>
          <a:p>
            <a:pPr algn="ctr"/>
            <a:r>
              <a:rPr lang="en-US" sz="4000" dirty="0"/>
              <a:t>Vision</a:t>
            </a:r>
          </a:p>
        </p:txBody>
      </p:sp>
      <p:sp>
        <p:nvSpPr>
          <p:cNvPr id="5" name="Text Placeholder 4">
            <a:extLst>
              <a:ext uri="{FF2B5EF4-FFF2-40B4-BE49-F238E27FC236}">
                <a16:creationId xmlns:a16="http://schemas.microsoft.com/office/drawing/2014/main" id="{BAED3651-567E-4597-AA49-F830986924AF}"/>
              </a:ext>
            </a:extLst>
          </p:cNvPr>
          <p:cNvSpPr>
            <a:spLocks noGrp="1"/>
          </p:cNvSpPr>
          <p:nvPr>
            <p:ph type="body" idx="14"/>
          </p:nvPr>
        </p:nvSpPr>
        <p:spPr>
          <a:xfrm>
            <a:off x="512670" y="1678306"/>
            <a:ext cx="4712472" cy="3757248"/>
          </a:xfrm>
        </p:spPr>
        <p:txBody>
          <a:bodyPr/>
          <a:lstStyle/>
          <a:p>
            <a:r>
              <a:rPr kumimoji="0" lang="en-US" sz="3600" b="0" i="0" u="none" strike="noStrike" kern="1200" cap="none" spc="0" normalizeH="0" baseline="0" noProof="0" dirty="0">
                <a:ln>
                  <a:noFill/>
                </a:ln>
                <a:solidFill>
                  <a:schemeClr val="tx1"/>
                </a:solidFill>
                <a:effectLst/>
                <a:uLnTx/>
                <a:uFillTx/>
                <a:cs typeface="+mn-cs"/>
              </a:rPr>
              <a:t>To develop competent, capable, caring leaders through the vehicle of service.</a:t>
            </a:r>
          </a:p>
          <a:p>
            <a:endParaRPr lang="en-US" dirty="0"/>
          </a:p>
        </p:txBody>
      </p:sp>
    </p:spTree>
    <p:extLst>
      <p:ext uri="{BB962C8B-B14F-4D97-AF65-F5344CB8AC3E}">
        <p14:creationId xmlns:p14="http://schemas.microsoft.com/office/powerpoint/2010/main" val="766138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5014F6-4B99-4CFF-A380-03F1622D120F}"/>
              </a:ext>
            </a:extLst>
          </p:cNvPr>
          <p:cNvSpPr>
            <a:spLocks noGrp="1"/>
          </p:cNvSpPr>
          <p:nvPr>
            <p:ph type="title"/>
          </p:nvPr>
        </p:nvSpPr>
        <p:spPr>
          <a:xfrm>
            <a:off x="3013658" y="28411"/>
            <a:ext cx="8305105" cy="1325563"/>
          </a:xfrm>
        </p:spPr>
        <p:txBody>
          <a:bodyPr/>
          <a:lstStyle/>
          <a:p>
            <a:pPr algn="ctr"/>
            <a:r>
              <a:rPr lang="en-US" dirty="0"/>
              <a:t>Core Values</a:t>
            </a:r>
          </a:p>
        </p:txBody>
      </p:sp>
      <p:sp>
        <p:nvSpPr>
          <p:cNvPr id="8" name="Content Placeholder 7">
            <a:extLst>
              <a:ext uri="{FF2B5EF4-FFF2-40B4-BE49-F238E27FC236}">
                <a16:creationId xmlns:a16="http://schemas.microsoft.com/office/drawing/2014/main" id="{F1A85FCF-E7AE-460C-84C1-25A03E36CB2A}"/>
              </a:ext>
            </a:extLst>
          </p:cNvPr>
          <p:cNvSpPr>
            <a:spLocks noGrp="1"/>
          </p:cNvSpPr>
          <p:nvPr>
            <p:ph sz="half" idx="10"/>
          </p:nvPr>
        </p:nvSpPr>
        <p:spPr>
          <a:xfrm>
            <a:off x="2461566" y="1217982"/>
            <a:ext cx="9529151" cy="4948825"/>
          </a:xfrm>
        </p:spPr>
        <p:txBody>
          <a:bodyPr/>
          <a:lstStyle/>
          <a:p>
            <a:pPr marL="594360" marR="0" lvl="2" indent="0" algn="l" defTabSz="914400" rtl="0" eaLnBrk="1" fontAlgn="auto" latinLnBrk="0" hangingPunct="1">
              <a:lnSpc>
                <a:spcPct val="100000"/>
              </a:lnSpc>
              <a:spcBef>
                <a:spcPct val="20000"/>
              </a:spcBef>
              <a:spcAft>
                <a:spcPts val="0"/>
              </a:spcAft>
              <a:buClr>
                <a:schemeClr val="accent3"/>
              </a:buClr>
              <a:buSzPct val="75000"/>
              <a:buNone/>
              <a:tabLst/>
              <a:defRPr/>
            </a:pPr>
            <a:r>
              <a:rPr lang="en-US" sz="2400" b="1" dirty="0">
                <a:solidFill>
                  <a:srgbClr val="0070C0"/>
                </a:solidFill>
              </a:rPr>
              <a:t>Character Building</a:t>
            </a:r>
          </a:p>
          <a:p>
            <a:pPr marL="1051560" lvl="3" indent="0">
              <a:spcBef>
                <a:spcPct val="20000"/>
              </a:spcBef>
              <a:buClr>
                <a:schemeClr val="accent3"/>
              </a:buClr>
              <a:buSzPct val="75000"/>
              <a:buNone/>
              <a:defRPr/>
            </a:pPr>
            <a:r>
              <a:rPr lang="en-US" sz="2400" dirty="0"/>
              <a:t>The ability to do the right think even when it might be the unpopular choice.</a:t>
            </a:r>
          </a:p>
          <a:p>
            <a:pPr marL="1051560" lvl="3" indent="0">
              <a:spcBef>
                <a:spcPct val="20000"/>
              </a:spcBef>
              <a:buClr>
                <a:schemeClr val="accent3"/>
              </a:buClr>
              <a:buSzPct val="75000"/>
              <a:buNone/>
              <a:defRPr/>
            </a:pPr>
            <a:endParaRPr lang="en-US" sz="1600" dirty="0"/>
          </a:p>
          <a:p>
            <a:pPr marL="594360" marR="0" lvl="2" indent="0" algn="l" defTabSz="914400" rtl="0" eaLnBrk="1" fontAlgn="auto" latinLnBrk="0" hangingPunct="1">
              <a:lnSpc>
                <a:spcPct val="100000"/>
              </a:lnSpc>
              <a:spcBef>
                <a:spcPct val="20000"/>
              </a:spcBef>
              <a:spcAft>
                <a:spcPts val="0"/>
              </a:spcAft>
              <a:buClr>
                <a:schemeClr val="accent3"/>
              </a:buClr>
              <a:buSzPct val="75000"/>
              <a:buNone/>
              <a:tabLst/>
              <a:defRPr/>
            </a:pPr>
            <a:r>
              <a:rPr lang="en-US" sz="2400" b="1" dirty="0">
                <a:solidFill>
                  <a:srgbClr val="0070C0"/>
                </a:solidFill>
              </a:rPr>
              <a:t>Leadership</a:t>
            </a:r>
          </a:p>
          <a:p>
            <a:pPr marL="1051560" lvl="3" indent="0">
              <a:spcBef>
                <a:spcPct val="20000"/>
              </a:spcBef>
              <a:buClr>
                <a:schemeClr val="accent3"/>
              </a:buClr>
              <a:buSzPct val="75000"/>
              <a:buNone/>
              <a:defRPr/>
            </a:pPr>
            <a:r>
              <a:rPr lang="en-US" sz="2400" dirty="0"/>
              <a:t>The ability to listen, communicate, serve and guide others.</a:t>
            </a:r>
          </a:p>
          <a:p>
            <a:pPr marL="1051560" lvl="3" indent="0">
              <a:spcBef>
                <a:spcPct val="20000"/>
              </a:spcBef>
              <a:buClr>
                <a:schemeClr val="accent3"/>
              </a:buClr>
              <a:buSzPct val="75000"/>
              <a:buNone/>
              <a:defRPr/>
            </a:pPr>
            <a:endParaRPr lang="en-US" sz="1600" dirty="0"/>
          </a:p>
          <a:p>
            <a:pPr marL="594360" marR="0" lvl="2" indent="0" algn="l" defTabSz="914400" rtl="0" eaLnBrk="1" fontAlgn="auto" latinLnBrk="0" hangingPunct="1">
              <a:lnSpc>
                <a:spcPct val="100000"/>
              </a:lnSpc>
              <a:spcBef>
                <a:spcPct val="20000"/>
              </a:spcBef>
              <a:spcAft>
                <a:spcPts val="0"/>
              </a:spcAft>
              <a:buClr>
                <a:schemeClr val="accent3"/>
              </a:buClr>
              <a:buSzPct val="75000"/>
              <a:buNone/>
              <a:tabLst/>
              <a:defRPr/>
            </a:pPr>
            <a:r>
              <a:rPr lang="en-US" sz="2400" b="1" dirty="0">
                <a:solidFill>
                  <a:srgbClr val="0070C0"/>
                </a:solidFill>
              </a:rPr>
              <a:t>Inclusiveness</a:t>
            </a:r>
          </a:p>
          <a:p>
            <a:pPr marL="1051560" lvl="3" indent="0">
              <a:spcBef>
                <a:spcPct val="20000"/>
              </a:spcBef>
              <a:buClr>
                <a:schemeClr val="accent3"/>
              </a:buClr>
              <a:buSzPct val="75000"/>
              <a:buNone/>
              <a:defRPr/>
            </a:pPr>
            <a:r>
              <a:rPr lang="en-US" sz="2400" dirty="0"/>
              <a:t>Accepting and welcoming differences in other people.</a:t>
            </a:r>
          </a:p>
          <a:p>
            <a:pPr marL="1051560" lvl="3" indent="0">
              <a:spcBef>
                <a:spcPct val="20000"/>
              </a:spcBef>
              <a:buClr>
                <a:schemeClr val="accent3"/>
              </a:buClr>
              <a:buSzPct val="75000"/>
              <a:buNone/>
              <a:defRPr/>
            </a:pPr>
            <a:endParaRPr lang="en-US" sz="2000" dirty="0"/>
          </a:p>
          <a:p>
            <a:pPr marL="594360" marR="0" lvl="2" indent="0" algn="l" defTabSz="914400" rtl="0" eaLnBrk="1" fontAlgn="auto" latinLnBrk="0" hangingPunct="1">
              <a:lnSpc>
                <a:spcPct val="100000"/>
              </a:lnSpc>
              <a:spcBef>
                <a:spcPct val="20000"/>
              </a:spcBef>
              <a:spcAft>
                <a:spcPts val="0"/>
              </a:spcAft>
              <a:buClr>
                <a:schemeClr val="accent3"/>
              </a:buClr>
              <a:buSzPct val="75000"/>
              <a:buNone/>
              <a:tabLst/>
              <a:defRPr/>
            </a:pPr>
            <a:r>
              <a:rPr lang="en-US" sz="2400" b="1" dirty="0">
                <a:solidFill>
                  <a:srgbClr val="0070C0"/>
                </a:solidFill>
              </a:rPr>
              <a:t>Caring</a:t>
            </a:r>
          </a:p>
          <a:p>
            <a:pPr marL="1051560" lvl="3" indent="0">
              <a:spcBef>
                <a:spcPct val="20000"/>
              </a:spcBef>
              <a:buClr>
                <a:schemeClr val="accent3"/>
              </a:buClr>
              <a:buSzPct val="75000"/>
              <a:buNone/>
              <a:defRPr/>
            </a:pPr>
            <a:r>
              <a:rPr lang="en-US" sz="2400" dirty="0"/>
              <a:t>The act of being concerned about or interested in other people or situations.</a:t>
            </a:r>
          </a:p>
          <a:p>
            <a:endParaRPr lang="en-US" dirty="0"/>
          </a:p>
        </p:txBody>
      </p:sp>
    </p:spTree>
    <p:extLst>
      <p:ext uri="{BB962C8B-B14F-4D97-AF65-F5344CB8AC3E}">
        <p14:creationId xmlns:p14="http://schemas.microsoft.com/office/powerpoint/2010/main" val="4250604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D5014F6-4B99-4CFF-A380-03F1622D120F}"/>
              </a:ext>
            </a:extLst>
          </p:cNvPr>
          <p:cNvSpPr>
            <a:spLocks noGrp="1"/>
          </p:cNvSpPr>
          <p:nvPr>
            <p:ph type="title"/>
          </p:nvPr>
        </p:nvSpPr>
        <p:spPr>
          <a:xfrm>
            <a:off x="2467317" y="201063"/>
            <a:ext cx="8305105" cy="1325563"/>
          </a:xfrm>
        </p:spPr>
        <p:txBody>
          <a:bodyPr/>
          <a:lstStyle/>
          <a:p>
            <a:pPr algn="ctr"/>
            <a:r>
              <a:rPr lang="en-US" dirty="0"/>
              <a:t>History</a:t>
            </a:r>
          </a:p>
        </p:txBody>
      </p:sp>
      <p:sp>
        <p:nvSpPr>
          <p:cNvPr id="8" name="Content Placeholder 7">
            <a:extLst>
              <a:ext uri="{FF2B5EF4-FFF2-40B4-BE49-F238E27FC236}">
                <a16:creationId xmlns:a16="http://schemas.microsoft.com/office/drawing/2014/main" id="{F1A85FCF-E7AE-460C-84C1-25A03E36CB2A}"/>
              </a:ext>
            </a:extLst>
          </p:cNvPr>
          <p:cNvSpPr>
            <a:spLocks noGrp="1"/>
          </p:cNvSpPr>
          <p:nvPr>
            <p:ph sz="half" idx="10"/>
          </p:nvPr>
        </p:nvSpPr>
        <p:spPr>
          <a:xfrm>
            <a:off x="2467317" y="1759789"/>
            <a:ext cx="8839038" cy="4485734"/>
          </a:xfrm>
        </p:spPr>
        <p:txBody>
          <a:bodyPr/>
          <a:lstStyle/>
          <a:p>
            <a:pPr marL="1165860" lvl="2" indent="-571500">
              <a:lnSpc>
                <a:spcPct val="100000"/>
              </a:lnSpc>
              <a:spcBef>
                <a:spcPct val="20000"/>
              </a:spcBef>
              <a:buClr>
                <a:schemeClr val="accent3"/>
              </a:buClr>
              <a:buSzPct val="75000"/>
              <a:defRPr/>
            </a:pPr>
            <a:r>
              <a:rPr lang="en-US" sz="4000" dirty="0"/>
              <a:t>Organized in 1987 in Florida.</a:t>
            </a:r>
          </a:p>
          <a:p>
            <a:pPr marL="1623060" lvl="3" indent="-571500">
              <a:spcBef>
                <a:spcPct val="20000"/>
              </a:spcBef>
              <a:buClr>
                <a:schemeClr val="accent3"/>
              </a:buClr>
              <a:buSzPct val="75000"/>
              <a:defRPr/>
            </a:pPr>
            <a:endParaRPr lang="en-US" sz="4000" dirty="0"/>
          </a:p>
          <a:p>
            <a:pPr marL="1165860" lvl="2" indent="-571500">
              <a:lnSpc>
                <a:spcPct val="100000"/>
              </a:lnSpc>
              <a:spcBef>
                <a:spcPct val="20000"/>
              </a:spcBef>
              <a:buClr>
                <a:schemeClr val="accent3"/>
              </a:buClr>
              <a:buSzPct val="75000"/>
              <a:defRPr/>
            </a:pPr>
            <a:r>
              <a:rPr lang="en-US" sz="4000" dirty="0"/>
              <a:t>Became an official program of Kiwanis International on October 1, 2000.</a:t>
            </a:r>
          </a:p>
          <a:p>
            <a:pPr marL="1051560" lvl="3" indent="0">
              <a:spcBef>
                <a:spcPct val="20000"/>
              </a:spcBef>
              <a:buClr>
                <a:schemeClr val="accent3"/>
              </a:buClr>
              <a:buSzPct val="75000"/>
              <a:buNone/>
              <a:defRPr/>
            </a:pPr>
            <a:endParaRPr lang="en-US" sz="1600" dirty="0">
              <a:latin typeface="Palatino"/>
            </a:endParaRPr>
          </a:p>
          <a:p>
            <a:endParaRPr lang="en-US" dirty="0"/>
          </a:p>
        </p:txBody>
      </p:sp>
    </p:spTree>
    <p:extLst>
      <p:ext uri="{BB962C8B-B14F-4D97-AF65-F5344CB8AC3E}">
        <p14:creationId xmlns:p14="http://schemas.microsoft.com/office/powerpoint/2010/main" val="1704129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Placeholder 30" descr="A picture containing text, envelope&#10;&#10;Description automatically generated">
            <a:extLst>
              <a:ext uri="{FF2B5EF4-FFF2-40B4-BE49-F238E27FC236}">
                <a16:creationId xmlns:a16="http://schemas.microsoft.com/office/drawing/2014/main" id="{80B3BC20-397A-4AD4-905D-2BB8A40E3F72}"/>
              </a:ext>
            </a:extLst>
          </p:cNvPr>
          <p:cNvPicPr>
            <a:picLocks noGrp="1" noChangeAspect="1"/>
          </p:cNvPicPr>
          <p:nvPr>
            <p:ph type="pic" sz="quarter" idx="21"/>
          </p:nvPr>
        </p:nvPicPr>
        <p:blipFill>
          <a:blip r:embed="rId3"/>
          <a:srcRect t="17563" b="17563"/>
          <a:stretch>
            <a:fillRect/>
          </a:stretch>
        </p:blipFill>
        <p:spPr>
          <a:xfrm>
            <a:off x="7812939" y="1718307"/>
            <a:ext cx="3777699" cy="1743122"/>
          </a:xfrm>
        </p:spPr>
      </p:pic>
      <p:pic>
        <p:nvPicPr>
          <p:cNvPr id="13" name="Picture Placeholder 12" descr="A group of people posing for a photo&#10;&#10;Description automatically generated">
            <a:extLst>
              <a:ext uri="{FF2B5EF4-FFF2-40B4-BE49-F238E27FC236}">
                <a16:creationId xmlns:a16="http://schemas.microsoft.com/office/drawing/2014/main" id="{6856A226-BFA1-46A5-83EF-D772DDA67B21}"/>
              </a:ext>
            </a:extLst>
          </p:cNvPr>
          <p:cNvPicPr>
            <a:picLocks noGrp="1" noChangeAspect="1"/>
          </p:cNvPicPr>
          <p:nvPr>
            <p:ph type="pic" sz="quarter" idx="20"/>
          </p:nvPr>
        </p:nvPicPr>
        <p:blipFill>
          <a:blip r:embed="rId4"/>
          <a:srcRect t="1659" b="1659"/>
          <a:stretch>
            <a:fillRect/>
          </a:stretch>
        </p:blipFill>
        <p:spPr/>
      </p:pic>
      <p:sp>
        <p:nvSpPr>
          <p:cNvPr id="5" name="Title 4">
            <a:extLst>
              <a:ext uri="{FF2B5EF4-FFF2-40B4-BE49-F238E27FC236}">
                <a16:creationId xmlns:a16="http://schemas.microsoft.com/office/drawing/2014/main" id="{EDA4DBF5-62BE-4DE9-843A-286A1ACDE4FE}"/>
              </a:ext>
            </a:extLst>
          </p:cNvPr>
          <p:cNvSpPr>
            <a:spLocks noGrp="1"/>
          </p:cNvSpPr>
          <p:nvPr>
            <p:ph type="title"/>
          </p:nvPr>
        </p:nvSpPr>
        <p:spPr/>
        <p:txBody>
          <a:bodyPr/>
          <a:lstStyle/>
          <a:p>
            <a:r>
              <a:rPr lang="en-US" sz="4800" dirty="0" err="1"/>
              <a:t>Aktion</a:t>
            </a:r>
            <a:r>
              <a:rPr lang="en-US" sz="4800" dirty="0"/>
              <a:t> Club Statistics</a:t>
            </a:r>
          </a:p>
        </p:txBody>
      </p:sp>
      <p:sp>
        <p:nvSpPr>
          <p:cNvPr id="9" name="Text Placeholder 8">
            <a:extLst>
              <a:ext uri="{FF2B5EF4-FFF2-40B4-BE49-F238E27FC236}">
                <a16:creationId xmlns:a16="http://schemas.microsoft.com/office/drawing/2014/main" id="{C2C03ED1-C0C4-464F-9EBA-CCFA99EBE1DA}"/>
              </a:ext>
            </a:extLst>
          </p:cNvPr>
          <p:cNvSpPr>
            <a:spLocks noGrp="1"/>
          </p:cNvSpPr>
          <p:nvPr>
            <p:ph type="body" idx="24"/>
          </p:nvPr>
        </p:nvSpPr>
        <p:spPr/>
        <p:txBody>
          <a:bodyPr/>
          <a:lstStyle/>
          <a:p>
            <a:pPr lvl="1">
              <a:buFont typeface="Arial" pitchFamily="34" charset="0"/>
              <a:buChar char="•"/>
            </a:pPr>
            <a:r>
              <a:rPr lang="en-US" sz="2000" b="1" dirty="0">
                <a:solidFill>
                  <a:schemeClr val="tx1"/>
                </a:solidFill>
                <a:latin typeface="Palatino"/>
                <a:cs typeface="Times New Roman" pitchFamily="18" charset="0"/>
              </a:rPr>
              <a:t>12,500 members</a:t>
            </a:r>
          </a:p>
          <a:p>
            <a:pPr lvl="1">
              <a:buFont typeface="Arial" pitchFamily="34" charset="0"/>
              <a:buChar char="•"/>
            </a:pPr>
            <a:endParaRPr lang="en-US" sz="2000" b="1" dirty="0">
              <a:solidFill>
                <a:schemeClr val="tx1"/>
              </a:solidFill>
              <a:latin typeface="Palatino"/>
              <a:cs typeface="Times New Roman" pitchFamily="18" charset="0"/>
            </a:endParaRPr>
          </a:p>
          <a:p>
            <a:pPr lvl="1">
              <a:buFont typeface="Arial" pitchFamily="34" charset="0"/>
              <a:buChar char="•"/>
            </a:pPr>
            <a:r>
              <a:rPr lang="en-US" sz="2000" b="1" dirty="0">
                <a:solidFill>
                  <a:schemeClr val="tx1"/>
                </a:solidFill>
                <a:latin typeface="Palatino"/>
                <a:cs typeface="Times New Roman" pitchFamily="18" charset="0"/>
              </a:rPr>
              <a:t>500+ clubs</a:t>
            </a:r>
          </a:p>
          <a:p>
            <a:pPr lvl="1">
              <a:buFont typeface="Arial" pitchFamily="34" charset="0"/>
              <a:buChar char="•"/>
            </a:pPr>
            <a:endParaRPr lang="en-US" sz="2000" b="1" dirty="0">
              <a:solidFill>
                <a:schemeClr val="tx1"/>
              </a:solidFill>
              <a:latin typeface="Palatino"/>
              <a:cs typeface="Times New Roman" pitchFamily="18" charset="0"/>
            </a:endParaRPr>
          </a:p>
          <a:p>
            <a:pPr lvl="1">
              <a:buFont typeface="Arial" pitchFamily="34" charset="0"/>
              <a:buChar char="•"/>
            </a:pPr>
            <a:r>
              <a:rPr lang="en-US" sz="2000" b="1" dirty="0">
                <a:solidFill>
                  <a:schemeClr val="tx1"/>
                </a:solidFill>
                <a:latin typeface="Palatino"/>
                <a:cs typeface="Times New Roman" pitchFamily="18" charset="0"/>
              </a:rPr>
              <a:t>14 countries</a:t>
            </a:r>
          </a:p>
          <a:p>
            <a:endParaRPr lang="en-US" dirty="0"/>
          </a:p>
        </p:txBody>
      </p:sp>
      <p:sp>
        <p:nvSpPr>
          <p:cNvPr id="10" name="Text Placeholder 9">
            <a:extLst>
              <a:ext uri="{FF2B5EF4-FFF2-40B4-BE49-F238E27FC236}">
                <a16:creationId xmlns:a16="http://schemas.microsoft.com/office/drawing/2014/main" id="{3A783CFD-2DB4-4B88-9A8F-1F736BB0D48B}"/>
              </a:ext>
            </a:extLst>
          </p:cNvPr>
          <p:cNvSpPr>
            <a:spLocks noGrp="1"/>
          </p:cNvSpPr>
          <p:nvPr>
            <p:ph type="body" idx="25"/>
          </p:nvPr>
        </p:nvSpPr>
        <p:spPr>
          <a:xfrm>
            <a:off x="4743214" y="3471070"/>
            <a:ext cx="2718149" cy="2329132"/>
          </a:xfrm>
        </p:spPr>
        <p:txBody>
          <a:bodyPr/>
          <a:lstStyle/>
          <a:p>
            <a:pPr lvl="1"/>
            <a:r>
              <a:rPr lang="en-US" sz="1800" dirty="0">
                <a:solidFill>
                  <a:schemeClr val="bg1"/>
                </a:solidFill>
                <a:latin typeface="Palatino"/>
                <a:cs typeface="Times New Roman" pitchFamily="18" charset="0"/>
              </a:rPr>
              <a:t>USA</a:t>
            </a:r>
          </a:p>
          <a:p>
            <a:pPr lvl="1"/>
            <a:r>
              <a:rPr lang="en-US" sz="1800" dirty="0">
                <a:solidFill>
                  <a:schemeClr val="bg1"/>
                </a:solidFill>
                <a:latin typeface="Palatino"/>
                <a:cs typeface="Times New Roman" pitchFamily="18" charset="0"/>
              </a:rPr>
              <a:t>Canada</a:t>
            </a:r>
          </a:p>
          <a:p>
            <a:pPr lvl="1"/>
            <a:r>
              <a:rPr lang="en-US" sz="1800" dirty="0">
                <a:solidFill>
                  <a:schemeClr val="bg1"/>
                </a:solidFill>
                <a:latin typeface="Palatino"/>
                <a:cs typeface="Times New Roman" pitchFamily="18" charset="0"/>
              </a:rPr>
              <a:t>Austria</a:t>
            </a:r>
          </a:p>
          <a:p>
            <a:pPr lvl="1"/>
            <a:r>
              <a:rPr lang="en-US" sz="1800" dirty="0">
                <a:solidFill>
                  <a:schemeClr val="bg1"/>
                </a:solidFill>
                <a:latin typeface="Palatino"/>
                <a:cs typeface="Times New Roman" pitchFamily="18" charset="0"/>
              </a:rPr>
              <a:t>Australia</a:t>
            </a:r>
          </a:p>
          <a:p>
            <a:pPr lvl="1"/>
            <a:r>
              <a:rPr lang="en-US" sz="1800" dirty="0">
                <a:solidFill>
                  <a:schemeClr val="bg1"/>
                </a:solidFill>
                <a:latin typeface="Palatino"/>
                <a:cs typeface="Times New Roman" pitchFamily="18" charset="0"/>
              </a:rPr>
              <a:t>Aruba</a:t>
            </a:r>
          </a:p>
          <a:p>
            <a:pPr lvl="1"/>
            <a:r>
              <a:rPr lang="en-US" sz="1800" dirty="0">
                <a:solidFill>
                  <a:schemeClr val="bg1"/>
                </a:solidFill>
                <a:latin typeface="Palatino"/>
                <a:cs typeface="Times New Roman" pitchFamily="18" charset="0"/>
              </a:rPr>
              <a:t>Bahamas</a:t>
            </a:r>
          </a:p>
          <a:p>
            <a:pPr lvl="1"/>
            <a:r>
              <a:rPr lang="en-US" sz="1800" dirty="0">
                <a:solidFill>
                  <a:schemeClr val="bg1"/>
                </a:solidFill>
                <a:latin typeface="Palatino"/>
                <a:cs typeface="Times New Roman" pitchFamily="18" charset="0"/>
              </a:rPr>
              <a:t>Barbados</a:t>
            </a:r>
          </a:p>
          <a:p>
            <a:pPr lvl="1"/>
            <a:r>
              <a:rPr lang="en-US" sz="1800" dirty="0">
                <a:solidFill>
                  <a:schemeClr val="bg1"/>
                </a:solidFill>
                <a:latin typeface="Palatino"/>
                <a:cs typeface="Times New Roman" pitchFamily="18" charset="0"/>
              </a:rPr>
              <a:t>Columbia</a:t>
            </a:r>
          </a:p>
          <a:p>
            <a:endParaRPr lang="en-US" dirty="0"/>
          </a:p>
        </p:txBody>
      </p:sp>
      <p:sp>
        <p:nvSpPr>
          <p:cNvPr id="11" name="Text Placeholder 10">
            <a:extLst>
              <a:ext uri="{FF2B5EF4-FFF2-40B4-BE49-F238E27FC236}">
                <a16:creationId xmlns:a16="http://schemas.microsoft.com/office/drawing/2014/main" id="{A9D034E0-E69D-42AB-9F6B-4BC93668276A}"/>
              </a:ext>
            </a:extLst>
          </p:cNvPr>
          <p:cNvSpPr>
            <a:spLocks noGrp="1"/>
          </p:cNvSpPr>
          <p:nvPr>
            <p:ph type="body" idx="26"/>
          </p:nvPr>
        </p:nvSpPr>
        <p:spPr>
          <a:xfrm>
            <a:off x="8364028" y="3489049"/>
            <a:ext cx="2718149" cy="2481445"/>
          </a:xfrm>
        </p:spPr>
        <p:txBody>
          <a:bodyPr/>
          <a:lstStyle/>
          <a:p>
            <a:r>
              <a:rPr lang="en-US" sz="1800" dirty="0">
                <a:latin typeface="Palatino"/>
              </a:rPr>
              <a:t>Jamaica</a:t>
            </a:r>
          </a:p>
          <a:p>
            <a:r>
              <a:rPr lang="en-US" sz="1800" dirty="0">
                <a:latin typeface="Palatino"/>
              </a:rPr>
              <a:t>Malaysia</a:t>
            </a:r>
          </a:p>
          <a:p>
            <a:r>
              <a:rPr lang="en-US" sz="1800" dirty="0">
                <a:latin typeface="Palatino"/>
              </a:rPr>
              <a:t>Korea</a:t>
            </a:r>
          </a:p>
          <a:p>
            <a:r>
              <a:rPr lang="en-US" sz="1800" dirty="0">
                <a:latin typeface="Palatino"/>
              </a:rPr>
              <a:t>Italy</a:t>
            </a:r>
          </a:p>
          <a:p>
            <a:r>
              <a:rPr lang="en-US" sz="1800" dirty="0">
                <a:latin typeface="Palatino"/>
              </a:rPr>
              <a:t>Philippines</a:t>
            </a:r>
          </a:p>
          <a:p>
            <a:r>
              <a:rPr lang="en-US" sz="1800" dirty="0">
                <a:latin typeface="Palatino"/>
              </a:rPr>
              <a:t>New Zealand</a:t>
            </a:r>
          </a:p>
          <a:p>
            <a:endParaRPr lang="en-US" dirty="0"/>
          </a:p>
        </p:txBody>
      </p:sp>
      <p:sp>
        <p:nvSpPr>
          <p:cNvPr id="32" name="Arrow: Right 31">
            <a:extLst>
              <a:ext uri="{FF2B5EF4-FFF2-40B4-BE49-F238E27FC236}">
                <a16:creationId xmlns:a16="http://schemas.microsoft.com/office/drawing/2014/main" id="{DFF9A0CB-ED75-443E-B656-6294B7A751FC}"/>
              </a:ext>
            </a:extLst>
          </p:cNvPr>
          <p:cNvSpPr/>
          <p:nvPr/>
        </p:nvSpPr>
        <p:spPr>
          <a:xfrm rot="20817355">
            <a:off x="3352800" y="4811056"/>
            <a:ext cx="1604682" cy="439392"/>
          </a:xfrm>
          <a:prstGeom prst="rightArrow">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A463C08B-9E0C-45E0-9327-DEBA1A15EB0F}"/>
              </a:ext>
            </a:extLst>
          </p:cNvPr>
          <p:cNvSpPr/>
          <p:nvPr/>
        </p:nvSpPr>
        <p:spPr>
          <a:xfrm rot="20817355">
            <a:off x="6730463" y="4568339"/>
            <a:ext cx="1604682" cy="439392"/>
          </a:xfrm>
          <a:prstGeom prst="rightArrow">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few people looking at a book&#10;&#10;Description automatically generated with low confidence">
            <a:extLst>
              <a:ext uri="{FF2B5EF4-FFF2-40B4-BE49-F238E27FC236}">
                <a16:creationId xmlns:a16="http://schemas.microsoft.com/office/drawing/2014/main" id="{AC4FD144-250F-46DD-81D3-02854868F113}"/>
              </a:ext>
            </a:extLst>
          </p:cNvPr>
          <p:cNvPicPr>
            <a:picLocks noGrp="1" noChangeAspect="1"/>
          </p:cNvPicPr>
          <p:nvPr>
            <p:ph type="pic" sz="quarter" idx="14"/>
          </p:nvPr>
        </p:nvPicPr>
        <p:blipFill>
          <a:blip r:embed="rId5"/>
          <a:srcRect t="9233" b="9233"/>
          <a:stretch>
            <a:fillRect/>
          </a:stretch>
        </p:blipFill>
        <p:spPr/>
      </p:pic>
    </p:spTree>
    <p:extLst>
      <p:ext uri="{BB962C8B-B14F-4D97-AF65-F5344CB8AC3E}">
        <p14:creationId xmlns:p14="http://schemas.microsoft.com/office/powerpoint/2010/main" val="32776489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Aktion Club">
      <a:dk1>
        <a:srgbClr val="000000"/>
      </a:dk1>
      <a:lt1>
        <a:srgbClr val="FFFFFF"/>
      </a:lt1>
      <a:dk2>
        <a:srgbClr val="44546A"/>
      </a:dk2>
      <a:lt2>
        <a:srgbClr val="E7E6E6"/>
      </a:lt2>
      <a:accent1>
        <a:srgbClr val="F78F20"/>
      </a:accent1>
      <a:accent2>
        <a:srgbClr val="0078C9"/>
      </a:accent2>
      <a:accent3>
        <a:srgbClr val="3C9B34"/>
      </a:accent3>
      <a:accent4>
        <a:srgbClr val="FFC82E"/>
      </a:accent4>
      <a:accent5>
        <a:srgbClr val="003366"/>
      </a:accent5>
      <a:accent6>
        <a:srgbClr val="D3222A"/>
      </a:accent6>
      <a:hlink>
        <a:srgbClr val="0078C9"/>
      </a:hlink>
      <a:folHlink>
        <a:srgbClr val="A9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C26CE0CC718C048B52BEE939CA7563A" ma:contentTypeVersion="19" ma:contentTypeDescription="Create a new document." ma:contentTypeScope="" ma:versionID="3168e209733f799be2ae2f5a930285ff">
  <xsd:schema xmlns:xsd="http://www.w3.org/2001/XMLSchema" xmlns:xs="http://www.w3.org/2001/XMLSchema" xmlns:p="http://schemas.microsoft.com/office/2006/metadata/properties" xmlns:ns3="40682db5-0bad-47af-addf-c01331497895" xmlns:ns4="a1bdd426-dbf0-4d67-8535-e9ab86df73bc" targetNamespace="http://schemas.microsoft.com/office/2006/metadata/properties" ma:root="true" ma:fieldsID="dc064d2345c53ea4cf4486d4f43af75b" ns3:_="" ns4:_="">
    <xsd:import namespace="40682db5-0bad-47af-addf-c01331497895"/>
    <xsd:import namespace="a1bdd426-dbf0-4d67-8535-e9ab86df73bc"/>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682db5-0bad-47af-addf-c01331497895"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AutoTags" ma:index="18" nillable="true" ma:displayName="MediaServiceAutoTags" ma:description="" ma:internalName="MediaServiceAutoTags" ma:readOnly="true">
      <xsd:simpleType>
        <xsd:restriction base="dms:Text"/>
      </xsd:simpleType>
    </xsd:element>
    <xsd:element name="MediaServiceDateTaken" ma:index="19" nillable="true" ma:displayName="MediaServiceDateTaken" ma:description="" ma:hidden="true" ma:internalName="MediaServiceDateTaken" ma:readOnly="true">
      <xsd:simpleType>
        <xsd:restriction base="dms:Text"/>
      </xsd:simpleType>
    </xsd:element>
    <xsd:element name="MediaServiceLocation" ma:index="20"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1bdd426-dbf0-4d67-8535-e9ab86df73bc"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igrationWizId xmlns="40682db5-0bad-47af-addf-c01331497895" xsi:nil="true"/>
    <MigrationWizIdSecurityGroups xmlns="40682db5-0bad-47af-addf-c01331497895" xsi:nil="true"/>
    <MigrationWizIdPermissions xmlns="40682db5-0bad-47af-addf-c01331497895" xsi:nil="true"/>
    <MigrationWizIdPermissionLevels xmlns="40682db5-0bad-47af-addf-c01331497895" xsi:nil="true"/>
    <MigrationWizIdDocumentLibraryPermissions xmlns="40682db5-0bad-47af-addf-c01331497895" xsi:nil="true"/>
  </documentManagement>
</p:properties>
</file>

<file path=customXml/itemProps1.xml><?xml version="1.0" encoding="utf-8"?>
<ds:datastoreItem xmlns:ds="http://schemas.openxmlformats.org/officeDocument/2006/customXml" ds:itemID="{2DA1694D-2ACF-4D5D-9B46-E0E10B751DA8}">
  <ds:schemaRefs>
    <ds:schemaRef ds:uri="http://schemas.microsoft.com/sharepoint/v3/contenttype/forms"/>
  </ds:schemaRefs>
</ds:datastoreItem>
</file>

<file path=customXml/itemProps2.xml><?xml version="1.0" encoding="utf-8"?>
<ds:datastoreItem xmlns:ds="http://schemas.openxmlformats.org/officeDocument/2006/customXml" ds:itemID="{1D17C105-14B5-4C79-874B-39DB49ACFE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682db5-0bad-47af-addf-c01331497895"/>
    <ds:schemaRef ds:uri="a1bdd426-dbf0-4d67-8535-e9ab86df7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162681-3A48-476E-A329-016127C1469A}">
  <ds:schemaRefs>
    <ds:schemaRef ds:uri="http://purl.org/dc/elements/1.1/"/>
    <ds:schemaRef ds:uri="http://schemas.microsoft.com/office/2006/documentManagement/types"/>
    <ds:schemaRef ds:uri="http://schemas.microsoft.com/office/infopath/2007/PartnerControls"/>
    <ds:schemaRef ds:uri="40682db5-0bad-47af-addf-c01331497895"/>
    <ds:schemaRef ds:uri="a1bdd426-dbf0-4d67-8535-e9ab86df73bc"/>
    <ds:schemaRef ds:uri="http://schemas.microsoft.com/office/2006/metadata/properties"/>
    <ds:schemaRef ds:uri="http://schemas.openxmlformats.org/package/2006/metadata/core-properties"/>
    <ds:schemaRef ds:uri="http://www.w3.org/XML/1998/namespace"/>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987</TotalTime>
  <Words>2448</Words>
  <Application>Microsoft Office PowerPoint</Application>
  <PresentationFormat>Widescreen</PresentationFormat>
  <Paragraphs>426</Paragraphs>
  <Slides>46</Slides>
  <Notes>44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Arial</vt:lpstr>
      <vt:lpstr>avenirregular</vt:lpstr>
      <vt:lpstr>Calibri</vt:lpstr>
      <vt:lpstr>Century Gothic</vt:lpstr>
      <vt:lpstr>Courier New</vt:lpstr>
      <vt:lpstr>Myriad Pro</vt:lpstr>
      <vt:lpstr>Noto Sans Symbols</vt:lpstr>
      <vt:lpstr>Palatino</vt:lpstr>
      <vt:lpstr>Times New Roman</vt:lpstr>
      <vt:lpstr>Verdana</vt:lpstr>
      <vt:lpstr>Verdana Pro SemiBold</vt:lpstr>
      <vt:lpstr>Office Theme</vt:lpstr>
      <vt:lpstr>Aktion Club</vt:lpstr>
      <vt:lpstr>PowerPoint Presentation</vt:lpstr>
      <vt:lpstr>PowerPoint Presentation</vt:lpstr>
      <vt:lpstr>PowerPoint Presentation</vt:lpstr>
      <vt:lpstr>PowerPoint Presentation</vt:lpstr>
      <vt:lpstr>PowerPoint Presentation</vt:lpstr>
      <vt:lpstr>Core Values</vt:lpstr>
      <vt:lpstr>History</vt:lpstr>
      <vt:lpstr>Aktion Club Statistics</vt:lpstr>
      <vt:lpstr>PowerPoint Presentation</vt:lpstr>
      <vt:lpstr>PowerPoint Presentation</vt:lpstr>
      <vt:lpstr>PowerPoint Presentation</vt:lpstr>
      <vt:lpstr>Homecoming 2021-22</vt:lpstr>
      <vt:lpstr>Homecoming 2021-22</vt:lpstr>
      <vt:lpstr>PowerPoint Presentation</vt:lpstr>
      <vt:lpstr>PowerPoint Presentation</vt:lpstr>
      <vt:lpstr>PowerPoint Presentation</vt:lpstr>
      <vt:lpstr>Aktion Club Activities</vt:lpstr>
      <vt:lpstr>Club Meetings</vt:lpstr>
      <vt:lpstr>Service Projects</vt:lpstr>
      <vt:lpstr>Fundraising Projects</vt:lpstr>
      <vt:lpstr>Social activities</vt:lpstr>
      <vt:lpstr>District conferences</vt:lpstr>
      <vt:lpstr>AktionClub.org / Lead / Members</vt:lpstr>
      <vt:lpstr>Aktion Club Resources</vt:lpstr>
      <vt:lpstr>AktionClub.org</vt:lpstr>
      <vt:lpstr>News &amp; Events</vt:lpstr>
      <vt:lpstr>Advisor e-newsletters</vt:lpstr>
      <vt:lpstr>Advisor guide</vt:lpstr>
      <vt:lpstr>Member handbook</vt:lpstr>
      <vt:lpstr>Virtual Meeting Kits</vt:lpstr>
      <vt:lpstr>Virtual meeting resources</vt:lpstr>
      <vt:lpstr>PowerPoint Presentation</vt:lpstr>
      <vt:lpstr>PowerPoint Presentation</vt:lpstr>
      <vt:lpstr>PowerPoint Presentation</vt:lpstr>
      <vt:lpstr>PowerPoint Presentation</vt:lpstr>
      <vt:lpstr>Awards &amp; recognition</vt:lpstr>
      <vt:lpstr>Aktion Club partners</vt:lpstr>
      <vt:lpstr>Aktion Club merchandise</vt:lpstr>
      <vt:lpstr>Who can sponsor an Aktion Club?</vt:lpstr>
      <vt:lpstr>Akion Club member benefits</vt:lpstr>
      <vt:lpstr>Benefits of sponsorship</vt:lpstr>
      <vt:lpstr>Benefits to the community</vt:lpstr>
      <vt:lpstr>How do I start a club?</vt:lpstr>
      <vt:lpstr>Online resources to start a club</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Wells</dc:creator>
  <cp:lastModifiedBy>Victoria Waller</cp:lastModifiedBy>
  <cp:revision>67</cp:revision>
  <cp:lastPrinted>2020-10-07T21:28:51Z</cp:lastPrinted>
  <dcterms:created xsi:type="dcterms:W3CDTF">2020-10-07T18:00:03Z</dcterms:created>
  <dcterms:modified xsi:type="dcterms:W3CDTF">2025-08-02T19:40:03Z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0x010100BC26CE0CC718C048B52BEE939CA7563A</vt:lpwstr>
  </property>
</Properties>
</file>