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bebc1f1d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bebc1f1d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bebc1f1d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bebc1f1d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bebc1f1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bebc1f1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bebc1f1d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bebc1f1d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ebc1f1d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bebc1f1d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ebc1f1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bebc1f1d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bebc1f1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bebc1f1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bebc1f1d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bebc1f1d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bebc1f1d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bebc1f1d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bebc1f1d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bebc1f1d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Builders Club 2024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 title="Builders Club 2024 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 title="Builders Club 2024 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 title="Builders Club 2024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 title="Builders Club 2024 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 title="Builders Club 2024 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 title="Builders Club 2024 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 title="Builders Club 2024 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 title="Builders Club 2024 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 title="Builders Club 2024 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 title="Builders Club 2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Waller</dc:creator>
  <cp:lastModifiedBy>Victoria Waller</cp:lastModifiedBy>
  <cp:revision>1</cp:revision>
  <dcterms:modified xsi:type="dcterms:W3CDTF">2025-08-19T15:33:14Z</dcterms:modified>
</cp:coreProperties>
</file>