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EE2_13725AB9.xml" ContentType="application/vnd.ms-powerpoint.comments+xml"/>
  <Override PartName="/ppt/notesSlides/notesSlide12.xml" ContentType="application/vnd.openxmlformats-officedocument.presentationml.notesSlide+xml"/>
  <Override PartName="/ppt/comments/modernComment_ED4_7C566019.xml" ContentType="application/vnd.ms-powerpoint.comments+xml"/>
  <Override PartName="/ppt/notesSlides/notesSlide13.xml" ContentType="application/vnd.openxmlformats-officedocument.presentationml.notesSlide+xml"/>
  <Override PartName="/ppt/comments/modernComment_15E_8758B2F0.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736" r:id="rId6"/>
  </p:sldMasterIdLst>
  <p:notesMasterIdLst>
    <p:notesMasterId r:id="rId28"/>
  </p:notesMasterIdLst>
  <p:sldIdLst>
    <p:sldId id="256" r:id="rId7"/>
    <p:sldId id="396" r:id="rId8"/>
    <p:sldId id="3781" r:id="rId9"/>
    <p:sldId id="3789" r:id="rId10"/>
    <p:sldId id="3713" r:id="rId11"/>
    <p:sldId id="3802" r:id="rId12"/>
    <p:sldId id="3795" r:id="rId13"/>
    <p:sldId id="3813" r:id="rId14"/>
    <p:sldId id="3784" r:id="rId15"/>
    <p:sldId id="296" r:id="rId16"/>
    <p:sldId id="3810" r:id="rId17"/>
    <p:sldId id="3796" r:id="rId18"/>
    <p:sldId id="350" r:id="rId19"/>
    <p:sldId id="3815" r:id="rId20"/>
    <p:sldId id="561" r:id="rId21"/>
    <p:sldId id="309" r:id="rId22"/>
    <p:sldId id="3812" r:id="rId23"/>
    <p:sldId id="3816" r:id="rId24"/>
    <p:sldId id="3791" r:id="rId25"/>
    <p:sldId id="3748" r:id="rId26"/>
    <p:sldId id="381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3DCA0E-D1CE-982E-263C-1D55BE28BE96}" name="Kylie Kaspar Howenstein" initials="KH" userId="S::kkhowenstein@kiwanis.org::8282fc6b-a239-4d78-b026-19bcdf9488c9" providerId="AD"/>
  <p188:author id="{BFA19729-531C-23CC-1B1C-23AAB96DAFDE}" name="Megan Montague" initials="MM" userId="S::mmontague@kiwanis.org::6c5819d5-6e5e-4da1-82c1-9cd3fbcbec2c" providerId="AD"/>
  <p188:author id="{1D1ED87D-DFB2-4F6E-B07A-1134DD5D11FD}" name="Jennifer Coffey" initials="JC" userId="S::jcoffey@kiwanis.org::bd549c08-77ee-47e2-8dcc-1ed4fd0c9858" providerId="AD"/>
  <p188:author id="{90A574DC-4987-BD62-26DD-2ED582C85B5E}" name="Michael Malik" initials="MM" userId="S::mmalik@kiwanis.org::ad1abf47-d496-4642-ba20-e6705a124bfa" providerId="AD"/>
  <p188:author id="{283614F0-FB5A-CF21-31F4-0297B9066ADA}" name="Mary Lechner" initials="ML" userId="S::mlechner@kiwanis.org::15e01a4b-95d9-4666-9e3e-2bb71075449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0E7927-5A51-424A-9A86-30E729D038D3}" v="67" dt="2025-07-17T14:09:20.7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8/10/relationships/authors" Targe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 Id="rId8" Type="http://schemas.openxmlformats.org/officeDocument/2006/relationships/slide" Target="slides/slide2.xml"/></Relationships>
</file>

<file path=ppt/comments/modernComment_15E_8758B2F0.xml><?xml version="1.0" encoding="utf-8"?>
<p188:cmLst xmlns:a="http://schemas.openxmlformats.org/drawingml/2006/main" xmlns:r="http://schemas.openxmlformats.org/officeDocument/2006/relationships" xmlns:p188="http://schemas.microsoft.com/office/powerpoint/2018/8/main">
  <p188:cm id="{43FE064A-9E63-433A-B07F-E77719BC3AC4}" authorId="{90A574DC-4987-BD62-26DD-2ED582C85B5E}" status="resolved" created="2025-07-10T19:57:03.002" complete="100000">
    <pc:sldMkLst xmlns:pc="http://schemas.microsoft.com/office/powerpoint/2013/main/command">
      <pc:docMk/>
      <pc:sldMk cId="2270737136" sldId="350"/>
    </pc:sldMkLst>
    <p188:txBody>
      <a:bodyPr/>
      <a:lstStyle/>
      <a:p>
        <a:r>
          <a:rPr lang="en-US"/>
          <a:t>I don’t like this slide. You’re telling them their priorities are out of whack. “Cut money and put it toward helping kids.” 
This needs to be about how to more creatively use these funds to generate additional giving. 
Instead of making an outright gift of $1,000 to honor a club member, offer two $500 matching gifts to your members so they can receive Hixsons.</a:t>
        </a:r>
      </a:p>
    </p188:txBody>
  </p188:cm>
</p188:cmLst>
</file>

<file path=ppt/comments/modernComment_ED4_7C566019.xml><?xml version="1.0" encoding="utf-8"?>
<p188:cmLst xmlns:a="http://schemas.openxmlformats.org/drawingml/2006/main" xmlns:r="http://schemas.openxmlformats.org/officeDocument/2006/relationships" xmlns:p188="http://schemas.microsoft.com/office/powerpoint/2018/8/main">
  <p188:cm id="{0266FDAD-27D8-4876-936C-61B6C30BBF44}" authorId="{90A574DC-4987-BD62-26DD-2ED582C85B5E}" status="resolved" created="2025-07-11T13:57:35.695" complete="100000">
    <pc:sldMkLst xmlns:pc="http://schemas.microsoft.com/office/powerpoint/2013/main/command">
      <pc:docMk/>
      <pc:sldMk cId="2086035481" sldId="3796"/>
    </pc:sldMkLst>
    <p188:txBody>
      <a:bodyPr/>
      <a:lstStyle/>
      <a:p>
        <a:r>
          <a:rPr lang="en-US"/>
          <a:t>The slides explaining these three areas should follow the order of the slides topics outlined here from left to right.</a:t>
        </a:r>
      </a:p>
    </p188:txBody>
  </p188:cm>
  <p188:cm id="{1765C5CD-8886-4B3B-9FA8-D312D7C9AA01}" authorId="{90A574DC-4987-BD62-26DD-2ED582C85B5E}" status="resolved" created="2025-07-11T20:05:20.144" complete="100000">
    <pc:sldMkLst xmlns:pc="http://schemas.microsoft.com/office/powerpoint/2013/main/command">
      <pc:docMk/>
      <pc:sldMk cId="2086035481" sldId="3796"/>
    </pc:sldMkLst>
    <p188:replyLst>
      <p188:reply id="{D412EA33-967C-4522-9DC2-1A41F5524B44}" authorId="{90A574DC-4987-BD62-26DD-2ED582C85B5E}" created="2025-07-11T20:05:26.634">
        <p188:txBody>
          <a:bodyPr/>
          <a:lstStyle/>
          <a:p>
            <a:r>
              <a:rPr lang="en-US"/>
              <a:t>[@Kylie Kaspar Howenstein] </a:t>
            </a:r>
          </a:p>
        </p188:txBody>
      </p188:reply>
      <p188:reply id="{FD035878-9788-4B85-AE93-8E06FE24FC75}" authorId="{113DCA0E-D1CE-982E-263C-1D55BE28BE96}" created="2025-07-11T20:11:29.640">
        <p188:txBody>
          <a:bodyPr/>
          <a:lstStyle/>
          <a:p>
            <a:r>
              <a:rPr lang="en-US"/>
              <a:t>done</a:t>
            </a:r>
          </a:p>
        </p188:txBody>
      </p188:reply>
    </p188:replyLst>
    <p188:txBody>
      <a:bodyPr/>
      <a:lstStyle/>
      <a:p>
        <a:r>
          <a:rPr lang="en-US"/>
          <a:t>Can you add the percentages to this page that we have on the table slide? That way the script can reference those as we work through the remaining slides.</a:t>
        </a:r>
      </a:p>
    </p188:txBody>
  </p188:cm>
</p188:cmLst>
</file>

<file path=ppt/comments/modernComment_EE2_13725AB9.xml><?xml version="1.0" encoding="utf-8"?>
<p188:cmLst xmlns:a="http://schemas.openxmlformats.org/drawingml/2006/main" xmlns:r="http://schemas.openxmlformats.org/officeDocument/2006/relationships" xmlns:p188="http://schemas.microsoft.com/office/powerpoint/2018/8/main">
  <p188:cm id="{A8FAD7B4-26D4-4A80-B1E7-018EB5FBA2CE}" authorId="{90A574DC-4987-BD62-26DD-2ED582C85B5E}" status="resolved" created="2025-07-10T19:51:49.091" complete="100000">
    <pc:sldMkLst xmlns:pc="http://schemas.microsoft.com/office/powerpoint/2013/main/command">
      <pc:docMk/>
      <pc:sldMk cId="326261433" sldId="3810"/>
    </pc:sldMkLst>
    <p188:txBody>
      <a:bodyPr/>
      <a:lstStyle/>
      <a:p>
        <a:r>
          <a:rPr lang="en-US"/>
          <a:t>Cut the $2.25 graphic.</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12D5B5-581B-47B7-BDCA-5712483D408E}" type="datetimeFigureOut">
              <a:rPr lang="en-US" smtClean="0"/>
              <a:t>7/31/2025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4303DC-1E56-4BBF-A654-6427074F54E9}" type="slidenum">
              <a:rPr lang="en-US" smtClean="0"/>
              <a:t>‹#›</a:t>
            </a:fld>
            <a:endParaRPr lang="en-US"/>
          </a:p>
        </p:txBody>
      </p:sp>
    </p:spTree>
    <p:extLst>
      <p:ext uri="{BB962C8B-B14F-4D97-AF65-F5344CB8AC3E}">
        <p14:creationId xmlns:p14="http://schemas.microsoft.com/office/powerpoint/2010/main" val="4107328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Good afternoon. My name is [YOUR NAME], and I’m a volunteer with the Kiwanis Children’s Fund.</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Today, I’m excited to introduce The Possibility Project—a bold campaign to impact 10 million children through Kiwanis service projects.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I will also share how your club can support The Possibility Project as an Impact Club—this campaign’s only club recognition level—and how you can use a multiyear fundraising plan to reach your Impact Club goals.</a:t>
            </a:r>
          </a:p>
          <a:p>
            <a:endParaRPr lang="en-US"/>
          </a:p>
        </p:txBody>
      </p:sp>
      <p:sp>
        <p:nvSpPr>
          <p:cNvPr id="4" name="Slide Number Placeholder 3"/>
          <p:cNvSpPr>
            <a:spLocks noGrp="1"/>
          </p:cNvSpPr>
          <p:nvPr>
            <p:ph type="sldNum" sz="quarter" idx="5"/>
          </p:nvPr>
        </p:nvSpPr>
        <p:spPr/>
        <p:txBody>
          <a:bodyPr/>
          <a:lstStyle/>
          <a:p>
            <a:fld id="{CF4303DC-1E56-4BBF-A654-6427074F54E9}" type="slidenum">
              <a:rPr lang="en-US" smtClean="0"/>
              <a:t>1</a:t>
            </a:fld>
            <a:endParaRPr lang="en-US"/>
          </a:p>
        </p:txBody>
      </p:sp>
    </p:spTree>
    <p:extLst>
      <p:ext uri="{BB962C8B-B14F-4D97-AF65-F5344CB8AC3E}">
        <p14:creationId xmlns:p14="http://schemas.microsoft.com/office/powerpoint/2010/main" val="2597867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I’m going to walk you through an example that you can apply to your own club.</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Today, we’ll talk about the Kiwanis Club of Small Town, USA.</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As you can see, we have 20 members. We have two big fundraisers, which help us give to our 3 main causes: our Key Club, our local children’s hospital, and the Kiwanis Children’s Fund.</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Our club wants to support The Possibility Project, but it is important to us that we are able to continue our support of the Key Club and the local children’s hospital as well. </a:t>
            </a:r>
          </a:p>
          <a:p>
            <a:r>
              <a:rPr lang="en-US" sz="1200" kern="120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BC4507-335C-4536-AE54-B18EEB6BBC6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03701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Impact Club goal is based on membership: $100 per year, per member for 5 years.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$500 times 20 members comes out to an overall goal of $10,000. Since it is a 5 year pledge, we will aim to raise about $2,000 per year.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$100/member/year = $8.33/month—just one coffee trip.</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But fundraising doesn’t need to fall solely on members. Many clubs use </a:t>
            </a:r>
            <a:r>
              <a:rPr lang="en-US" sz="1200" b="1" kern="1200">
                <a:solidFill>
                  <a:schemeClr val="tx1"/>
                </a:solidFill>
                <a:effectLst/>
                <a:latin typeface="+mn-lt"/>
                <a:ea typeface="+mn-ea"/>
                <a:cs typeface="+mn-cs"/>
              </a:rPr>
              <a:t>multiple funding sources</a:t>
            </a:r>
            <a:r>
              <a:rPr lang="en-US" sz="1200" kern="1200">
                <a:solidFill>
                  <a:schemeClr val="tx1"/>
                </a:solidFill>
                <a:effectLst/>
                <a:latin typeface="+mn-lt"/>
                <a:ea typeface="+mn-ea"/>
                <a:cs typeface="+mn-cs"/>
              </a:rPr>
              <a:t>: events, club funds, and member giving.</a:t>
            </a:r>
          </a:p>
          <a:p>
            <a:r>
              <a:rPr lang="en-US" sz="1200" kern="1200">
                <a:solidFill>
                  <a:schemeClr val="tx1"/>
                </a:solidFill>
                <a:effectLst/>
                <a:latin typeface="+mn-lt"/>
                <a:ea typeface="+mn-ea"/>
                <a:cs typeface="+mn-cs"/>
              </a:rPr>
              <a:t>Your real goal? </a:t>
            </a:r>
            <a:r>
              <a:rPr lang="en-US" sz="1200" b="1" kern="1200">
                <a:solidFill>
                  <a:schemeClr val="tx1"/>
                </a:solidFill>
                <a:effectLst/>
                <a:latin typeface="+mn-lt"/>
                <a:ea typeface="+mn-ea"/>
                <a:cs typeface="+mn-cs"/>
              </a:rPr>
              <a:t>Helping kids.</a:t>
            </a:r>
            <a:endParaRPr lang="en-US" sz="1200" kern="1200">
              <a:solidFill>
                <a:schemeClr val="tx1"/>
              </a:solidFill>
              <a:effectLst/>
              <a:latin typeface="+mn-lt"/>
              <a:ea typeface="+mn-ea"/>
              <a:cs typeface="+mn-cs"/>
            </a:endParaRPr>
          </a:p>
          <a:p>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So, divide your pledge by $2.25 it takes to impact a child through the Kiwanis Children’s Fund. Suddenly your goal is no longer in dollars, but in the number of children your club can help. At $2.25 per child, Small Town’s $10,000 pledge means helping </a:t>
            </a:r>
            <a:r>
              <a:rPr lang="en-US" sz="1200" b="1" kern="1200">
                <a:solidFill>
                  <a:schemeClr val="tx1"/>
                </a:solidFill>
                <a:effectLst/>
                <a:latin typeface="+mn-lt"/>
                <a:ea typeface="+mn-ea"/>
                <a:cs typeface="+mn-cs"/>
              </a:rPr>
              <a:t>4,000+ kids.</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 As a club, ask yourselves: how many kids do you want to help?</a:t>
            </a:r>
          </a:p>
        </p:txBody>
      </p:sp>
      <p:sp>
        <p:nvSpPr>
          <p:cNvPr id="4" name="Slide Number Placeholder 3"/>
          <p:cNvSpPr>
            <a:spLocks noGrp="1"/>
          </p:cNvSpPr>
          <p:nvPr>
            <p:ph type="sldNum" sz="quarter" idx="5"/>
          </p:nvPr>
        </p:nvSpPr>
        <p:spPr/>
        <p:txBody>
          <a:bodyPr/>
          <a:lstStyle/>
          <a:p>
            <a:fld id="{CF4303DC-1E56-4BBF-A654-6427074F54E9}" type="slidenum">
              <a:rPr lang="en-US" smtClean="0"/>
              <a:t>11</a:t>
            </a:fld>
            <a:endParaRPr lang="en-US"/>
          </a:p>
        </p:txBody>
      </p:sp>
    </p:spTree>
    <p:extLst>
      <p:ext uri="{BB962C8B-B14F-4D97-AF65-F5344CB8AC3E}">
        <p14:creationId xmlns:p14="http://schemas.microsoft.com/office/powerpoint/2010/main" val="1872707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Now we have a goal of the dollar amount we hope to raise over 5 years. But where will that money come from? ​</a:t>
            </a:r>
          </a:p>
          <a:p>
            <a:r>
              <a:rPr lang="en-US" sz="1200" kern="1200">
                <a:solidFill>
                  <a:schemeClr val="tx1"/>
                </a:solidFill>
                <a:effectLst/>
                <a:latin typeface="+mn-lt"/>
                <a:ea typeface="+mn-ea"/>
                <a:cs typeface="+mn-cs"/>
              </a:rPr>
              <a:t>​</a:t>
            </a:r>
          </a:p>
          <a:p>
            <a:r>
              <a:rPr lang="en-US" sz="1200" kern="1200">
                <a:solidFill>
                  <a:schemeClr val="tx1"/>
                </a:solidFill>
                <a:effectLst/>
                <a:latin typeface="+mn-lt"/>
                <a:ea typeface="+mn-ea"/>
                <a:cs typeface="+mn-cs"/>
              </a:rPr>
              <a:t>Small Town breaks down its pledge like this:</a:t>
            </a:r>
          </a:p>
          <a:p>
            <a:pPr lvl="0"/>
            <a:r>
              <a:rPr lang="en-US" sz="1200" b="1" kern="1200">
                <a:solidFill>
                  <a:schemeClr val="tx1"/>
                </a:solidFill>
                <a:effectLst/>
                <a:latin typeface="+mn-lt"/>
                <a:ea typeface="+mn-ea"/>
                <a:cs typeface="+mn-cs"/>
              </a:rPr>
              <a:t>50% from events</a:t>
            </a:r>
            <a:endParaRPr lang="en-US" sz="1200"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25% from member giving</a:t>
            </a:r>
            <a:endParaRPr lang="en-US" sz="1200"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25% from the annual budget</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The first step is deciding what percentage of each funding source will make up the total pledge! ​We went ahead and put suggested percentages on each funding source. You may end up doing it differently with your club and can adjust based on what fits your club best.</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 </a:t>
            </a:r>
          </a:p>
          <a:p>
            <a:pPr marL="0" marR="0">
              <a:lnSpc>
                <a:spcPct val="115000"/>
              </a:lnSpc>
              <a:spcAft>
                <a:spcPts val="800"/>
              </a:spcAft>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CF4303DC-1E56-4BBF-A654-6427074F54E9}" type="slidenum">
              <a:rPr lang="en-US" smtClean="0"/>
              <a:t>12</a:t>
            </a:fld>
            <a:endParaRPr lang="en-US"/>
          </a:p>
        </p:txBody>
      </p:sp>
    </p:spTree>
    <p:extLst>
      <p:ext uri="{BB962C8B-B14F-4D97-AF65-F5344CB8AC3E}">
        <p14:creationId xmlns:p14="http://schemas.microsoft.com/office/powerpoint/2010/main" val="1794964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35A5F-852D-1217-4757-656AF8EB80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1B55A1-5A18-6EA2-64F2-14F56AC986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C9C455-EA9E-0898-A561-57B0C913AF5E}"/>
              </a:ext>
            </a:extLst>
          </p:cNvPr>
          <p:cNvSpPr>
            <a:spLocks noGrp="1"/>
          </p:cNvSpPr>
          <p:nvPr>
            <p:ph type="body" idx="1"/>
          </p:nvPr>
        </p:nvSpPr>
        <p:spPr/>
        <p:txBody>
          <a:bodyPr/>
          <a:lstStyle/>
          <a:p>
            <a:r>
              <a:rPr lang="en-US" sz="1200" kern="1200">
                <a:solidFill>
                  <a:schemeClr val="tx1"/>
                </a:solidFill>
                <a:effectLst/>
                <a:latin typeface="+mn-lt"/>
                <a:ea typeface="+mn-ea"/>
                <a:cs typeface="+mn-cs"/>
              </a:rPr>
              <a:t>If you remember the club is going to break it down to $2,000 annually, annual fund (or your club’s annual budget) is one of the ways that the Impact Club giving level will be met. </a:t>
            </a:r>
          </a:p>
          <a:p>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Even a modest gift from your club budget each year can make a big difference.</a:t>
            </a:r>
          </a:p>
          <a:p>
            <a:r>
              <a:rPr lang="en-US" sz="1200" kern="1200">
                <a:solidFill>
                  <a:schemeClr val="tx1"/>
                </a:solidFill>
                <a:effectLst/>
                <a:latin typeface="+mn-lt"/>
                <a:ea typeface="+mn-ea"/>
                <a:cs typeface="+mn-cs"/>
              </a:rPr>
              <a:t>You can also use club funds as </a:t>
            </a:r>
            <a:r>
              <a:rPr lang="en-US" sz="1200" b="1" kern="1200">
                <a:solidFill>
                  <a:schemeClr val="tx1"/>
                </a:solidFill>
                <a:effectLst/>
                <a:latin typeface="+mn-lt"/>
                <a:ea typeface="+mn-ea"/>
                <a:cs typeface="+mn-cs"/>
              </a:rPr>
              <a:t>matching gifts</a:t>
            </a:r>
            <a:r>
              <a:rPr lang="en-US" sz="1200" kern="1200">
                <a:solidFill>
                  <a:schemeClr val="tx1"/>
                </a:solidFill>
                <a:effectLst/>
                <a:latin typeface="+mn-lt"/>
                <a:ea typeface="+mn-ea"/>
                <a:cs typeface="+mn-cs"/>
              </a:rPr>
              <a:t>—inspiring individual club members to give and doubling your impact.</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Happy Dollars can be redirected to support your goal, too.</a:t>
            </a:r>
          </a:p>
          <a:p>
            <a:endParaRPr lang="en-US"/>
          </a:p>
        </p:txBody>
      </p:sp>
      <p:sp>
        <p:nvSpPr>
          <p:cNvPr id="4" name="Slide Number Placeholder 3">
            <a:extLst>
              <a:ext uri="{FF2B5EF4-FFF2-40B4-BE49-F238E27FC236}">
                <a16:creationId xmlns:a16="http://schemas.microsoft.com/office/drawing/2014/main" id="{BC7AFE2F-FB67-24ED-AFFF-B5BC2F69530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BC4507-335C-4536-AE54-B18EEB6BBC6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08169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Fundraising events are a club’s bread and butter and the ideas are almost endless. They’re a great way to support an Impact Club pledge.</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Enhance existing fundraisers or create new ones inspired by your Impact Club pledge.</a:t>
            </a:r>
          </a:p>
          <a:p>
            <a:r>
              <a:rPr lang="en-US" sz="1200" kern="1200">
                <a:solidFill>
                  <a:schemeClr val="tx1"/>
                </a:solidFill>
                <a:effectLst/>
                <a:latin typeface="+mn-lt"/>
                <a:ea typeface="+mn-ea"/>
                <a:cs typeface="+mn-cs"/>
              </a:rPr>
              <a:t>You can even use low-lift efforts like </a:t>
            </a:r>
            <a:r>
              <a:rPr lang="en-US" sz="1200" b="1" kern="1200">
                <a:solidFill>
                  <a:schemeClr val="tx1"/>
                </a:solidFill>
                <a:effectLst/>
                <a:latin typeface="+mn-lt"/>
                <a:ea typeface="+mn-ea"/>
                <a:cs typeface="+mn-cs"/>
              </a:rPr>
              <a:t>dine-to-donate nights</a:t>
            </a:r>
            <a:r>
              <a:rPr lang="en-US" sz="1200" kern="1200">
                <a:solidFill>
                  <a:schemeClr val="tx1"/>
                </a:solidFill>
                <a:effectLst/>
                <a:latin typeface="+mn-lt"/>
                <a:ea typeface="+mn-ea"/>
                <a:cs typeface="+mn-cs"/>
              </a:rPr>
              <a:t> or </a:t>
            </a:r>
            <a:r>
              <a:rPr lang="en-US" sz="1200" b="1" kern="1200">
                <a:solidFill>
                  <a:schemeClr val="tx1"/>
                </a:solidFill>
                <a:effectLst/>
                <a:latin typeface="+mn-lt"/>
                <a:ea typeface="+mn-ea"/>
                <a:cs typeface="+mn-cs"/>
              </a:rPr>
              <a:t>social media appeals</a:t>
            </a:r>
            <a:r>
              <a:rPr lang="en-US" sz="1200" kern="1200">
                <a:solidFill>
                  <a:schemeClr val="tx1"/>
                </a:solidFill>
                <a:effectLst/>
                <a:latin typeface="+mn-lt"/>
                <a:ea typeface="+mn-ea"/>
                <a:cs typeface="+mn-cs"/>
              </a:rPr>
              <a:t>—every bit adds up.</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You can use social media to spread the message to seek donations. Also, you can dine for donations, which is popular and easy. Partner with a local restaurant to receive a portion of every sale on a specific night of a month. The club’s responsibility is simply to spread the word so people eat at the restaurant on that night. </a:t>
            </a:r>
          </a:p>
          <a:p>
            <a:r>
              <a:rPr lang="en-US" sz="1200" kern="120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CF4303DC-1E56-4BBF-A654-6427074F54E9}" type="slidenum">
              <a:rPr lang="en-US" smtClean="0"/>
              <a:t>14</a:t>
            </a:fld>
            <a:endParaRPr lang="en-US"/>
          </a:p>
        </p:txBody>
      </p:sp>
    </p:spTree>
    <p:extLst>
      <p:ext uri="{BB962C8B-B14F-4D97-AF65-F5344CB8AC3E}">
        <p14:creationId xmlns:p14="http://schemas.microsoft.com/office/powerpoint/2010/main" val="7612774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60814-B272-87CB-D397-A6C6D526DA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502E6D-25FF-BB0C-AD32-116F2A5230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E28233-029F-9A1B-51E5-2CB74B97861B}"/>
              </a:ext>
            </a:extLst>
          </p:cNvPr>
          <p:cNvSpPr>
            <a:spLocks noGrp="1"/>
          </p:cNvSpPr>
          <p:nvPr>
            <p:ph type="body" idx="1"/>
          </p:nvPr>
        </p:nvSpPr>
        <p:spPr/>
        <p:txBody>
          <a:bodyPr/>
          <a:lstStyle/>
          <a:p>
            <a:r>
              <a:rPr lang="en-US" sz="1200" kern="1200">
                <a:solidFill>
                  <a:schemeClr val="tx1"/>
                </a:solidFill>
                <a:effectLst/>
                <a:latin typeface="+mn-lt"/>
                <a:ea typeface="+mn-ea"/>
                <a:cs typeface="+mn-cs"/>
              </a:rPr>
              <a:t>When clubs combine efforts, individual giving goes further.</a:t>
            </a:r>
          </a:p>
          <a:p>
            <a:r>
              <a:rPr lang="en-US" sz="1200" kern="1200">
                <a:solidFill>
                  <a:schemeClr val="tx1"/>
                </a:solidFill>
                <a:effectLst/>
                <a:latin typeface="+mn-lt"/>
                <a:ea typeface="+mn-ea"/>
                <a:cs typeface="+mn-cs"/>
              </a:rPr>
              <a:t>In Small Town’s example, members need to collectively raise just </a:t>
            </a:r>
            <a:r>
              <a:rPr lang="en-US" sz="1200" b="1" kern="1200">
                <a:solidFill>
                  <a:schemeClr val="tx1"/>
                </a:solidFill>
                <a:effectLst/>
                <a:latin typeface="+mn-lt"/>
                <a:ea typeface="+mn-ea"/>
                <a:cs typeface="+mn-cs"/>
              </a:rPr>
              <a:t>$1,000/year</a:t>
            </a:r>
            <a:r>
              <a:rPr lang="en-US" sz="1200" kern="1200">
                <a:solidFill>
                  <a:schemeClr val="tx1"/>
                </a:solidFill>
                <a:effectLst/>
                <a:latin typeface="+mn-lt"/>
                <a:ea typeface="+mn-ea"/>
                <a:cs typeface="+mn-cs"/>
              </a:rPr>
              <a:t>. Some give more, some give less—it’s a team effort.</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All personal donations to the Children’s Fund count toward your club’s goal if they list your club as their home club.</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There are many ways that individual members can choose to give personally and fundraise on their own:</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-Individual fundraising efforts, like reaching out to friends and family</a:t>
            </a:r>
          </a:p>
          <a:p>
            <a:r>
              <a:rPr lang="en-US" sz="1200" kern="1200">
                <a:solidFill>
                  <a:schemeClr val="tx1"/>
                </a:solidFill>
                <a:effectLst/>
                <a:latin typeface="+mn-lt"/>
                <a:ea typeface="+mn-ea"/>
                <a:cs typeface="+mn-cs"/>
              </a:rPr>
              <a:t>-Personal donations of any size, even if that means setting aside spare change at the end of the week</a:t>
            </a:r>
          </a:p>
          <a:p>
            <a:r>
              <a:rPr lang="en-US" sz="1200" kern="1200">
                <a:solidFill>
                  <a:schemeClr val="tx1"/>
                </a:solidFill>
                <a:effectLst/>
                <a:latin typeface="+mn-lt"/>
                <a:ea typeface="+mn-ea"/>
                <a:cs typeface="+mn-cs"/>
              </a:rPr>
              <a:t>-Individual pledges, like the Cornerstone pledge, or $15,000 over 3 years—or small pledges made to your club that you will commit to giving a specific amount to the Children’s Fund</a:t>
            </a:r>
          </a:p>
          <a:p>
            <a:r>
              <a:rPr lang="en-US" sz="1200" kern="1200">
                <a:solidFill>
                  <a:schemeClr val="tx1"/>
                </a:solidFill>
                <a:effectLst/>
                <a:latin typeface="+mn-lt"/>
                <a:ea typeface="+mn-ea"/>
                <a:cs typeface="+mn-cs"/>
              </a:rPr>
              <a:t>-Recurring gifts by setting up an automatic donation on the Kiwanis Children’s Fund’s website</a:t>
            </a:r>
          </a:p>
          <a:p>
            <a:r>
              <a:rPr lang="en-US" sz="1200" kern="1200">
                <a:solidFill>
                  <a:schemeClr val="tx1"/>
                </a:solidFill>
                <a:effectLst/>
                <a:latin typeface="+mn-lt"/>
                <a:ea typeface="+mn-ea"/>
                <a:cs typeface="+mn-cs"/>
              </a:rPr>
              <a:t>and</a:t>
            </a:r>
          </a:p>
          <a:p>
            <a:r>
              <a:rPr lang="en-US" sz="1200" kern="1200">
                <a:solidFill>
                  <a:schemeClr val="tx1"/>
                </a:solidFill>
                <a:effectLst/>
                <a:latin typeface="+mn-lt"/>
                <a:ea typeface="+mn-ea"/>
                <a:cs typeface="+mn-cs"/>
              </a:rPr>
              <a:t>-Honoring a club member or outgoing president with a Blechman or Hixson Fellowship</a:t>
            </a:r>
          </a:p>
          <a:p>
            <a:endParaRPr lang="en-US" b="1"/>
          </a:p>
        </p:txBody>
      </p:sp>
      <p:sp>
        <p:nvSpPr>
          <p:cNvPr id="4" name="Slide Number Placeholder 3">
            <a:extLst>
              <a:ext uri="{FF2B5EF4-FFF2-40B4-BE49-F238E27FC236}">
                <a16:creationId xmlns:a16="http://schemas.microsoft.com/office/drawing/2014/main" id="{325AED27-D89C-353C-422D-A16D513B609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BC4507-335C-4536-AE54-B18EEB6BBC6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871526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Again, you can also honor club members with fellowships while fulfilling your Impact Club commitment so let’s review what those opportunities are:</a:t>
            </a:r>
          </a:p>
          <a:p>
            <a:pPr lvl="0"/>
            <a:r>
              <a:rPr lang="en-US" sz="1200" b="1" kern="1200">
                <a:solidFill>
                  <a:schemeClr val="tx1"/>
                </a:solidFill>
                <a:effectLst/>
                <a:latin typeface="+mn-lt"/>
                <a:ea typeface="+mn-ea"/>
                <a:cs typeface="+mn-cs"/>
              </a:rPr>
              <a:t>George F. Hixson Fellowship ($1,000 gift)</a:t>
            </a:r>
            <a:endParaRPr lang="en-US" sz="1200"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Dr. Wil Blechman Fellowship ($2,500 gift)</a:t>
            </a:r>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These can be individual or collective gifts. Challenge your club to give at least one per year as part of your pledge.</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Challenging your club members to donate at least one Hixson or Blechman each year is a great way to help meet your member giving goal, while honoring a deserving Kiwanian for all of their great work they do for children. </a:t>
            </a:r>
          </a:p>
          <a:p>
            <a:r>
              <a:rPr lang="en-US" sz="1200" kern="120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BC4507-335C-4536-AE54-B18EEB6BBC6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98641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B6311-1E5E-EF00-F802-7BCF499AB0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EBE078-A31F-5702-1D7D-B7667DEDAD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25D368-6EFE-7992-759F-C6A1298A4D9A}"/>
              </a:ext>
            </a:extLst>
          </p:cNvPr>
          <p:cNvSpPr>
            <a:spLocks noGrp="1"/>
          </p:cNvSpPr>
          <p:nvPr>
            <p:ph type="body" idx="1"/>
          </p:nvPr>
        </p:nvSpPr>
        <p:spPr/>
        <p:txBody>
          <a:bodyPr/>
          <a:lstStyle/>
          <a:p>
            <a:r>
              <a:rPr lang="en-US"/>
              <a:t>Here’s how the Club of Small Town put this all together. Again, breaking it down, they set a clear goal: raise $10,000 over five years, which breaks down to $2,000 each year.</a:t>
            </a:r>
          </a:p>
          <a:p>
            <a:endParaRPr lang="en-US"/>
          </a:p>
          <a:p>
            <a:r>
              <a:rPr lang="en-US"/>
              <a:t>They’re planning to reach that goal by combining three funding sources: about 50% will come from events, 25% will come from member giving, and 25% from the club’s annual fund. </a:t>
            </a:r>
          </a:p>
          <a:p>
            <a:r>
              <a:rPr lang="en-US"/>
              <a:t>You can see how it is broken down by dollar amount here.  </a:t>
            </a:r>
          </a:p>
          <a:p>
            <a:br>
              <a:rPr lang="en-US"/>
            </a:br>
            <a:r>
              <a:rPr lang="en-US"/>
              <a:t>This shows how a mix of fundraising activities can add up to a realistic, achievable plan that everyone in the club can contribute to ensure over 4,000 children are impacted through The Possibility Project. </a:t>
            </a:r>
          </a:p>
          <a:p>
            <a:endParaRPr lang="en-US"/>
          </a:p>
          <a:p>
            <a:endParaRPr lang="en-US"/>
          </a:p>
        </p:txBody>
      </p:sp>
      <p:sp>
        <p:nvSpPr>
          <p:cNvPr id="4" name="Slide Number Placeholder 3">
            <a:extLst>
              <a:ext uri="{FF2B5EF4-FFF2-40B4-BE49-F238E27FC236}">
                <a16:creationId xmlns:a16="http://schemas.microsoft.com/office/drawing/2014/main" id="{93FA83AC-D8DB-17C7-BF40-3E2A62E5B76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BC4507-335C-4536-AE54-B18EEB6BBC6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447048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By using multiple fundraising sources and breaking down your goal by year, your club can make an extraordinary difference by becoming an Impact Club.</a:t>
            </a:r>
          </a:p>
          <a:p>
            <a:r>
              <a:rPr lang="en-US" sz="1200" kern="1200">
                <a:solidFill>
                  <a:schemeClr val="tx1"/>
                </a:solidFill>
                <a:effectLst/>
                <a:latin typeface="+mn-lt"/>
                <a:ea typeface="+mn-ea"/>
                <a:cs typeface="+mn-cs"/>
              </a:rPr>
              <a:t>Kiwanians have come together before, saving millions of lives from preventable diseases, reshaping the world.</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Imagine what we can do when we come together to support each other, to help clubs do more to turn possibilities into realities.</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Imagine what’s possible if we trust our fellow Kiwanians to live our vision: to be a positive influence in communities worldwide, so that one day, all children will wake up in communities that believe in them, nurture them, and provide the support they need to thrive.</a:t>
            </a:r>
          </a:p>
        </p:txBody>
      </p:sp>
      <p:sp>
        <p:nvSpPr>
          <p:cNvPr id="4" name="Slide Number Placeholder 3"/>
          <p:cNvSpPr>
            <a:spLocks noGrp="1"/>
          </p:cNvSpPr>
          <p:nvPr>
            <p:ph type="sldNum" sz="quarter" idx="5"/>
          </p:nvPr>
        </p:nvSpPr>
        <p:spPr/>
        <p:txBody>
          <a:bodyPr/>
          <a:lstStyle/>
          <a:p>
            <a:fld id="{CF4303DC-1E56-4BBF-A654-6427074F54E9}" type="slidenum">
              <a:rPr lang="en-US" smtClean="0"/>
              <a:t>18</a:t>
            </a:fld>
            <a:endParaRPr lang="en-US"/>
          </a:p>
        </p:txBody>
      </p:sp>
    </p:spTree>
    <p:extLst>
      <p:ext uri="{BB962C8B-B14F-4D97-AF65-F5344CB8AC3E}">
        <p14:creationId xmlns:p14="http://schemas.microsoft.com/office/powerpoint/2010/main" val="34669083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200" kern="100">
                <a:effectLst/>
                <a:latin typeface="Aptos"/>
                <a:ea typeface="Aptos" panose="020B0004020202020204" pitchFamily="34" charset="0"/>
                <a:cs typeface="Arial" panose="020B0604020202020204" pitchFamily="34" charset="0"/>
              </a:rPr>
              <a:t>Clubs in our district have already received support from The Possibility Project, like the Kiwanis Club of [X]:</a:t>
            </a:r>
          </a:p>
          <a:p>
            <a:pPr marL="0" marR="0">
              <a:lnSpc>
                <a:spcPct val="115000"/>
              </a:lnSpc>
              <a:spcAft>
                <a:spcPts val="800"/>
              </a:spcAft>
              <a:buNone/>
            </a:pPr>
            <a:endParaRPr lang="en-US" sz="12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200" kern="100">
                <a:effectLst/>
                <a:latin typeface="Aptos"/>
                <a:ea typeface="Aptos" panose="020B0004020202020204" pitchFamily="34" charset="0"/>
                <a:cs typeface="Arial" panose="020B0604020202020204" pitchFamily="34" charset="0"/>
              </a:rPr>
              <a:t>[INSERT LOCAL GRANT STORY]</a:t>
            </a:r>
          </a:p>
          <a:p>
            <a:pPr marL="0" marR="0">
              <a:lnSpc>
                <a:spcPct val="115000"/>
              </a:lnSpc>
              <a:spcAft>
                <a:spcPts val="800"/>
              </a:spcAft>
              <a:buNone/>
            </a:pPr>
            <a:endParaRPr lang="en-US" sz="12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800"/>
              </a:spcAft>
              <a:buNone/>
            </a:pPr>
            <a:r>
              <a:rPr lang="en-US" sz="1200" kern="100">
                <a:effectLst/>
                <a:latin typeface="Aptos"/>
                <a:ea typeface="Aptos" panose="020B0004020202020204" pitchFamily="34" charset="0"/>
                <a:cs typeface="Arial" panose="020B0604020202020204" pitchFamily="34" charset="0"/>
              </a:rPr>
              <a:t>This is what’s possible when we come together.</a:t>
            </a:r>
          </a:p>
          <a:p>
            <a:pPr marL="0" marR="0">
              <a:lnSpc>
                <a:spcPct val="115000"/>
              </a:lnSpc>
              <a:spcAft>
                <a:spcPts val="800"/>
              </a:spcAft>
              <a:buNone/>
            </a:pPr>
            <a:r>
              <a:rPr lang="en-US" sz="1200" kern="100">
                <a:effectLst/>
                <a:latin typeface="Aptos"/>
                <a:ea typeface="Aptos" panose="020B0004020202020204" pitchFamily="34" charset="0"/>
                <a:cs typeface="Arial" panose="020B0604020202020204" pitchFamily="34" charset="0"/>
              </a:rPr>
              <a:t> </a:t>
            </a:r>
          </a:p>
          <a:p>
            <a:pPr marL="0" marR="0">
              <a:lnSpc>
                <a:spcPct val="115000"/>
              </a:lnSpc>
              <a:spcAft>
                <a:spcPts val="800"/>
              </a:spcAft>
              <a:buNone/>
            </a:pPr>
            <a:r>
              <a:rPr lang="en-US" sz="1200" kern="100">
                <a:effectLst/>
                <a:latin typeface="Aptos"/>
                <a:ea typeface="Aptos" panose="020B0004020202020204" pitchFamily="34" charset="0"/>
                <a:cs typeface="Arial" panose="020B0604020202020204" pitchFamily="34" charset="0"/>
              </a:rPr>
              <a:t>Think about our mission and who we are: a global organization of volunteers, dedicated to improving the world, one child and one community at a time.</a:t>
            </a:r>
          </a:p>
          <a:p>
            <a:pPr marL="0" marR="0">
              <a:lnSpc>
                <a:spcPct val="115000"/>
              </a:lnSpc>
              <a:spcAft>
                <a:spcPts val="800"/>
              </a:spcAft>
              <a:buNone/>
            </a:pPr>
            <a:r>
              <a:rPr lang="en-US" sz="1200" kern="100">
                <a:effectLst/>
                <a:latin typeface="Aptos"/>
                <a:ea typeface="Aptos" panose="020B0004020202020204" pitchFamily="34" charset="0"/>
                <a:cs typeface="Arial" panose="020B0604020202020204" pitchFamily="34" charset="0"/>
              </a:rPr>
              <a:t> </a:t>
            </a:r>
          </a:p>
          <a:p>
            <a:pPr marL="0" marR="0">
              <a:lnSpc>
                <a:spcPct val="115000"/>
              </a:lnSpc>
              <a:spcAft>
                <a:spcPts val="800"/>
              </a:spcAft>
              <a:buNone/>
            </a:pPr>
            <a:r>
              <a:rPr lang="en-US" sz="1200" b="1" kern="100">
                <a:effectLst/>
                <a:latin typeface="Aptos"/>
                <a:ea typeface="Aptos" panose="020B0004020202020204" pitchFamily="34" charset="0"/>
                <a:cs typeface="Arial" panose="020B0604020202020204" pitchFamily="34" charset="0"/>
              </a:rPr>
              <a:t>One child, one community at a time.</a:t>
            </a:r>
            <a:endParaRPr lang="en-US" sz="1200" kern="100">
              <a:effectLst/>
              <a:latin typeface="Aptos"/>
              <a:ea typeface="Aptos" panose="020B0004020202020204" pitchFamily="34" charset="0"/>
              <a:cs typeface="Arial" panose="020B0604020202020204" pitchFamily="34" charset="0"/>
            </a:endParaRPr>
          </a:p>
          <a:p>
            <a:pPr marL="0" marR="0">
              <a:lnSpc>
                <a:spcPct val="115000"/>
              </a:lnSpc>
              <a:spcAft>
                <a:spcPts val="800"/>
              </a:spcAft>
              <a:buNone/>
            </a:pPr>
            <a:r>
              <a:rPr lang="en-US" sz="1200" b="1" kern="100">
                <a:effectLst/>
                <a:latin typeface="Aptos"/>
                <a:ea typeface="Aptos" panose="020B0004020202020204" pitchFamily="34" charset="0"/>
                <a:cs typeface="Arial" panose="020B0604020202020204" pitchFamily="34" charset="0"/>
              </a:rPr>
              <a:t> </a:t>
            </a:r>
            <a:endParaRPr lang="en-US" sz="1200" kern="100">
              <a:effectLst/>
              <a:latin typeface="Aptos"/>
              <a:ea typeface="Aptos" panose="020B0004020202020204" pitchFamily="34" charset="0"/>
              <a:cs typeface="Arial" panose="020B0604020202020204" pitchFamily="34" charset="0"/>
            </a:endParaRPr>
          </a:p>
          <a:p>
            <a:pPr marL="0" marR="0">
              <a:lnSpc>
                <a:spcPct val="115000"/>
              </a:lnSpc>
              <a:spcAft>
                <a:spcPts val="800"/>
              </a:spcAft>
              <a:buNone/>
            </a:pPr>
            <a:r>
              <a:rPr lang="en-US" sz="1200" kern="100">
                <a:effectLst/>
                <a:latin typeface="Aptos"/>
                <a:ea typeface="Aptos" panose="020B0004020202020204" pitchFamily="34" charset="0"/>
                <a:cs typeface="Arial" panose="020B0604020202020204" pitchFamily="34" charset="0"/>
              </a:rPr>
              <a:t>That </a:t>
            </a:r>
            <a:r>
              <a:rPr lang="en-US" sz="1200" b="1" kern="100">
                <a:effectLst/>
                <a:latin typeface="Aptos"/>
                <a:ea typeface="Aptos" panose="020B0004020202020204" pitchFamily="34" charset="0"/>
                <a:cs typeface="Arial" panose="020B0604020202020204" pitchFamily="34" charset="0"/>
              </a:rPr>
              <a:t>is </a:t>
            </a:r>
            <a:r>
              <a:rPr lang="en-US" sz="1200" kern="100">
                <a:effectLst/>
                <a:latin typeface="Aptos"/>
                <a:ea typeface="Aptos" panose="020B0004020202020204" pitchFamily="34" charset="0"/>
                <a:cs typeface="Arial" panose="020B0604020202020204" pitchFamily="34" charset="0"/>
              </a:rPr>
              <a:t>The Possibility Project: One child, one Kiwanis club service project at a time—to show 10 million kids what’s possible.</a:t>
            </a:r>
          </a:p>
          <a:p>
            <a:pPr marL="0" marR="0">
              <a:lnSpc>
                <a:spcPct val="115000"/>
              </a:lnSpc>
              <a:spcAft>
                <a:spcPts val="800"/>
              </a:spcAft>
              <a:buNone/>
            </a:pPr>
            <a:r>
              <a:rPr lang="en-US" sz="1200" kern="100">
                <a:effectLst/>
                <a:latin typeface="Aptos"/>
                <a:ea typeface="Aptos" panose="020B0004020202020204" pitchFamily="34" charset="0"/>
                <a:cs typeface="Arial" panose="020B0604020202020204" pitchFamily="34" charset="0"/>
              </a:rPr>
              <a:t> </a:t>
            </a:r>
          </a:p>
          <a:p>
            <a:pPr marL="0" marR="0">
              <a:lnSpc>
                <a:spcPct val="115000"/>
              </a:lnSpc>
              <a:spcAft>
                <a:spcPts val="800"/>
              </a:spcAft>
            </a:pPr>
            <a:r>
              <a:rPr lang="en-US" sz="1200" kern="100">
                <a:effectLst/>
                <a:latin typeface="Aptos"/>
                <a:ea typeface="Aptos" panose="020B0004020202020204" pitchFamily="34" charset="0"/>
                <a:cs typeface="Arial" panose="020B0604020202020204" pitchFamily="34" charset="0"/>
              </a:rPr>
              <a:t>Make a bold statement that you believe in the power of Kiwanis—in the power of clubs to make a meaningful and positive difference in the lives of children in their communities—and amplify your club’s impact beyond here in [DISTRICT] to Kiwanis communities worldwide. </a:t>
            </a:r>
          </a:p>
          <a:p>
            <a:endParaRPr lang="en-US"/>
          </a:p>
        </p:txBody>
      </p:sp>
      <p:sp>
        <p:nvSpPr>
          <p:cNvPr id="4" name="Slide Number Placeholder 3"/>
          <p:cNvSpPr>
            <a:spLocks noGrp="1"/>
          </p:cNvSpPr>
          <p:nvPr>
            <p:ph type="sldNum" sz="quarter" idx="5"/>
          </p:nvPr>
        </p:nvSpPr>
        <p:spPr/>
        <p:txBody>
          <a:bodyPr/>
          <a:lstStyle/>
          <a:p>
            <a:fld id="{45E9552C-BC14-4D66-95A0-CDEBBD405946}" type="slidenum">
              <a:rPr lang="en-US" smtClean="0"/>
              <a:t>19</a:t>
            </a:fld>
            <a:endParaRPr lang="en-US"/>
          </a:p>
        </p:txBody>
      </p:sp>
    </p:spTree>
    <p:extLst>
      <p:ext uri="{BB962C8B-B14F-4D97-AF65-F5344CB8AC3E}">
        <p14:creationId xmlns:p14="http://schemas.microsoft.com/office/powerpoint/2010/main" val="1119687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“Kids need Kiwanis” isn’t just a slogan—it’s our reality.</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Every Kiwanis club sees the challenges kids face within their community:</a:t>
            </a:r>
          </a:p>
          <a:p>
            <a:pPr lvl="0"/>
            <a:r>
              <a:rPr lang="en-US" sz="1200" kern="1200">
                <a:solidFill>
                  <a:schemeClr val="tx1"/>
                </a:solidFill>
                <a:effectLst/>
                <a:latin typeface="+mn-lt"/>
                <a:ea typeface="+mn-ea"/>
                <a:cs typeface="+mn-cs"/>
              </a:rPr>
              <a:t>-Hunger</a:t>
            </a:r>
          </a:p>
          <a:p>
            <a:pPr lvl="0"/>
            <a:r>
              <a:rPr lang="en-US" sz="1200" kern="1200">
                <a:solidFill>
                  <a:schemeClr val="tx1"/>
                </a:solidFill>
                <a:effectLst/>
                <a:latin typeface="+mn-lt"/>
                <a:ea typeface="+mn-ea"/>
                <a:cs typeface="+mn-cs"/>
              </a:rPr>
              <a:t>-Struggles in school</a:t>
            </a:r>
          </a:p>
          <a:p>
            <a:pPr lvl="0"/>
            <a:r>
              <a:rPr lang="en-US" sz="1200" kern="1200">
                <a:solidFill>
                  <a:schemeClr val="tx1"/>
                </a:solidFill>
                <a:effectLst/>
                <a:latin typeface="+mn-lt"/>
                <a:ea typeface="+mn-ea"/>
                <a:cs typeface="+mn-cs"/>
              </a:rPr>
              <a:t>-A lack of accessible play or enrichment opportunities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Imagine what we could do with more resources in more clubs. That’s the power of </a:t>
            </a:r>
            <a:r>
              <a:rPr lang="en-US" sz="1200" i="1" kern="1200">
                <a:solidFill>
                  <a:schemeClr val="tx1"/>
                </a:solidFill>
                <a:effectLst/>
                <a:latin typeface="+mn-lt"/>
                <a:ea typeface="+mn-ea"/>
                <a:cs typeface="+mn-cs"/>
              </a:rPr>
              <a:t>The Possibility Project.</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endParaRPr lang="en-US"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944481-AA4B-4344-A339-AAAF8E755D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32668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BAC0D-4705-94B4-28D0-41F48DF8AA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E7724C-BACD-11EF-0054-DBBEC01A1C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E04EC3-E7AD-06F3-C53D-76F525CA08F7}"/>
              </a:ext>
            </a:extLst>
          </p:cNvPr>
          <p:cNvSpPr>
            <a:spLocks noGrp="1"/>
          </p:cNvSpPr>
          <p:nvPr>
            <p:ph type="body" idx="1"/>
          </p:nvPr>
        </p:nvSpPr>
        <p:spPr/>
        <p:txBody>
          <a:bodyPr/>
          <a:lstStyle/>
          <a:p>
            <a:r>
              <a:rPr lang="en-US">
                <a:cs typeface="Calibri"/>
              </a:rPr>
              <a:t>Pause for Questions here</a:t>
            </a:r>
          </a:p>
        </p:txBody>
      </p:sp>
      <p:sp>
        <p:nvSpPr>
          <p:cNvPr id="4" name="Slide Number Placeholder 3">
            <a:extLst>
              <a:ext uri="{FF2B5EF4-FFF2-40B4-BE49-F238E27FC236}">
                <a16:creationId xmlns:a16="http://schemas.microsoft.com/office/drawing/2014/main" id="{F1B1C3E5-AE19-F498-73BF-F93EBE728A3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DB5D6E-F13D-4F0A-8EC9-7527203E96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59232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4303DC-1E56-4BBF-A654-6427074F54E9}" type="slidenum">
              <a:rPr lang="en-US" smtClean="0"/>
              <a:t>21</a:t>
            </a:fld>
            <a:endParaRPr lang="en-US"/>
          </a:p>
        </p:txBody>
      </p:sp>
    </p:spTree>
    <p:extLst>
      <p:ext uri="{BB962C8B-B14F-4D97-AF65-F5344CB8AC3E}">
        <p14:creationId xmlns:p14="http://schemas.microsoft.com/office/powerpoint/2010/main" val="1273778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For 85 years, the Kiwanis Children’s Fund has helped Kiwanians turn generosity into global impact.</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From eliminating maternal and neonatal tetanus in 49 countries, to improving childhood brain development through iodine access, we’ve raised and leveraged over </a:t>
            </a:r>
            <a:r>
              <a:rPr lang="en-US" sz="1200" b="1" kern="1200">
                <a:solidFill>
                  <a:schemeClr val="tx1"/>
                </a:solidFill>
                <a:effectLst/>
                <a:latin typeface="+mn-lt"/>
                <a:ea typeface="+mn-ea"/>
                <a:cs typeface="+mn-cs"/>
              </a:rPr>
              <a:t>$250 million</a:t>
            </a:r>
            <a:r>
              <a:rPr lang="en-US" sz="1200" kern="1200">
                <a:solidFill>
                  <a:schemeClr val="tx1"/>
                </a:solidFill>
                <a:effectLst/>
                <a:latin typeface="+mn-lt"/>
                <a:ea typeface="+mn-ea"/>
                <a:cs typeface="+mn-cs"/>
              </a:rPr>
              <a:t> for children worldwide.</a:t>
            </a:r>
          </a:p>
          <a:p>
            <a:pPr marL="0" marR="0">
              <a:lnSpc>
                <a:spcPct val="115000"/>
              </a:lnSpc>
              <a:spcAft>
                <a:spcPts val="800"/>
              </a:spcAft>
              <a:buNone/>
            </a:pPr>
            <a:endParaRPr lang="en-US" sz="1800" kern="100">
              <a:effectLst/>
              <a:latin typeface="Aptos" panose="020B0004020202020204" pitchFamily="34" charset="0"/>
              <a:ea typeface="Aptos" panose="020B00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CD9D2-4F39-48CD-B7B9-B2508EF7CA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0595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791C7-B1C1-3631-7721-41E3DA996B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5A1176-F177-8C2D-B0BD-90559C42B8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5F4C4F-0C17-3367-F4C2-B090FC5C3D35}"/>
              </a:ext>
            </a:extLst>
          </p:cNvPr>
          <p:cNvSpPr>
            <a:spLocks noGrp="1"/>
          </p:cNvSpPr>
          <p:nvPr>
            <p:ph type="body" idx="1"/>
          </p:nvPr>
        </p:nvSpPr>
        <p:spPr/>
        <p:txBody>
          <a:bodyPr/>
          <a:lstStyle/>
          <a:p>
            <a:r>
              <a:rPr lang="en-US" sz="1200" kern="1200">
                <a:solidFill>
                  <a:schemeClr val="tx1"/>
                </a:solidFill>
                <a:effectLst/>
                <a:latin typeface="+mn-lt"/>
                <a:ea typeface="+mn-ea"/>
                <a:cs typeface="+mn-cs"/>
              </a:rPr>
              <a:t>We asked: “What do clubs need most?”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Kiwanians showed us that community needs and club service projects fall into three main areas:</a:t>
            </a:r>
          </a:p>
          <a:p>
            <a:pPr lvl="0"/>
            <a:r>
              <a:rPr lang="en-US" sz="1200" b="1" kern="1200">
                <a:solidFill>
                  <a:schemeClr val="tx1"/>
                </a:solidFill>
                <a:effectLst/>
                <a:latin typeface="+mn-lt"/>
                <a:ea typeface="+mn-ea"/>
                <a:cs typeface="+mn-cs"/>
              </a:rPr>
              <a:t>Health and Nutrition</a:t>
            </a:r>
            <a:endParaRPr lang="en-US" sz="1200"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Education and Literacy </a:t>
            </a:r>
            <a:endParaRPr lang="en-US" sz="1200"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Youth Leadership Development</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These areas are the </a:t>
            </a:r>
            <a:r>
              <a:rPr lang="en-US" sz="1200" b="1" kern="1200">
                <a:solidFill>
                  <a:schemeClr val="tx1"/>
                </a:solidFill>
                <a:effectLst/>
                <a:latin typeface="+mn-lt"/>
                <a:ea typeface="+mn-ea"/>
                <a:cs typeface="+mn-cs"/>
              </a:rPr>
              <a:t>building blocks</a:t>
            </a:r>
            <a:r>
              <a:rPr lang="en-US" sz="1200" kern="1200">
                <a:solidFill>
                  <a:schemeClr val="tx1"/>
                </a:solidFill>
                <a:effectLst/>
                <a:latin typeface="+mn-lt"/>
                <a:ea typeface="+mn-ea"/>
                <a:cs typeface="+mn-cs"/>
              </a:rPr>
              <a:t> for a child's success, creating a lifelong positive impact.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These needs are urgent, and we’re not waiting to help clubs make a difference. The Children's Fund has provided grants recently for Kiwanis service projects by clubs like:</a:t>
            </a:r>
          </a:p>
          <a:p>
            <a:pPr lvl="0"/>
            <a:r>
              <a:rPr lang="en-US" sz="1200" b="1" kern="1200">
                <a:solidFill>
                  <a:schemeClr val="tx1"/>
                </a:solidFill>
                <a:effectLst/>
                <a:latin typeface="+mn-lt"/>
                <a:ea typeface="+mn-ea"/>
                <a:cs typeface="+mn-cs"/>
              </a:rPr>
              <a:t>Libertad, Panama</a:t>
            </a:r>
            <a:r>
              <a:rPr lang="en-US" sz="1200" kern="1200">
                <a:solidFill>
                  <a:schemeClr val="tx1"/>
                </a:solidFill>
                <a:effectLst/>
                <a:latin typeface="+mn-lt"/>
                <a:ea typeface="+mn-ea"/>
                <a:cs typeface="+mn-cs"/>
              </a:rPr>
              <a:t>, which rebuilt and restocked their local school's dining area, providing stable meals for 1,500 students.</a:t>
            </a:r>
          </a:p>
          <a:p>
            <a:pPr lvl="0"/>
            <a:r>
              <a:rPr lang="en-US" sz="1200" b="1" kern="1200">
                <a:solidFill>
                  <a:schemeClr val="tx1"/>
                </a:solidFill>
                <a:effectLst/>
                <a:latin typeface="+mn-lt"/>
                <a:ea typeface="+mn-ea"/>
                <a:cs typeface="+mn-cs"/>
              </a:rPr>
              <a:t>Cicero, Indiana</a:t>
            </a:r>
            <a:r>
              <a:rPr lang="en-US" sz="1200" kern="1200">
                <a:solidFill>
                  <a:schemeClr val="tx1"/>
                </a:solidFill>
                <a:effectLst/>
                <a:latin typeface="+mn-lt"/>
                <a:ea typeface="+mn-ea"/>
                <a:cs typeface="+mn-cs"/>
              </a:rPr>
              <a:t>, which provided a book for all 950 children to take home,</a:t>
            </a:r>
          </a:p>
          <a:p>
            <a:pPr lvl="0"/>
            <a:r>
              <a:rPr lang="en-US" sz="1200" b="1" kern="1200">
                <a:solidFill>
                  <a:schemeClr val="tx1"/>
                </a:solidFill>
                <a:effectLst/>
                <a:latin typeface="+mn-lt"/>
                <a:ea typeface="+mn-ea"/>
                <a:cs typeface="+mn-cs"/>
              </a:rPr>
              <a:t>Daphne-Spanish Fort, Alabama</a:t>
            </a:r>
            <a:r>
              <a:rPr lang="en-US" sz="1200" kern="1200">
                <a:solidFill>
                  <a:schemeClr val="tx1"/>
                </a:solidFill>
                <a:effectLst/>
                <a:latin typeface="+mn-lt"/>
                <a:ea typeface="+mn-ea"/>
                <a:cs typeface="+mn-cs"/>
              </a:rPr>
              <a:t>, which hosted a 10-week program teaching 80 middle schoolers respect, conflict resolution, and goal setting.</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By supporting the Children's Fund, you </a:t>
            </a:r>
            <a:r>
              <a:rPr lang="en-US" sz="1200" b="1" kern="1200">
                <a:solidFill>
                  <a:schemeClr val="tx1"/>
                </a:solidFill>
                <a:effectLst/>
                <a:latin typeface="+mn-lt"/>
                <a:ea typeface="+mn-ea"/>
                <a:cs typeface="+mn-cs"/>
              </a:rPr>
              <a:t>expand your impact</a:t>
            </a:r>
            <a:r>
              <a:rPr lang="en-US" sz="1200" kern="1200">
                <a:solidFill>
                  <a:schemeClr val="tx1"/>
                </a:solidFill>
                <a:effectLst/>
                <a:latin typeface="+mn-lt"/>
                <a:ea typeface="+mn-ea"/>
                <a:cs typeface="+mn-cs"/>
              </a:rPr>
              <a:t> beyond your local area to other communities wherever a Kiwanis club exists.</a:t>
            </a:r>
          </a:p>
        </p:txBody>
      </p:sp>
      <p:sp>
        <p:nvSpPr>
          <p:cNvPr id="4" name="Slide Number Placeholder 3">
            <a:extLst>
              <a:ext uri="{FF2B5EF4-FFF2-40B4-BE49-F238E27FC236}">
                <a16:creationId xmlns:a16="http://schemas.microsoft.com/office/drawing/2014/main" id="{856BBEB6-5F53-D791-417D-20C61B01FB6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CD9D2-4F39-48CD-B7B9-B2508EF7CA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6882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28E6D-7971-3592-FC66-01D14B1CE6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7821F8-78B4-62B9-F6A1-4E84834854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D59A66-EBE5-A0AB-0EF6-92A9D70D065D}"/>
              </a:ext>
            </a:extLst>
          </p:cNvPr>
          <p:cNvSpPr>
            <a:spLocks noGrp="1"/>
          </p:cNvSpPr>
          <p:nvPr>
            <p:ph type="body" idx="1"/>
          </p:nvPr>
        </p:nvSpPr>
        <p:spPr/>
        <p:txBody>
          <a:bodyPr/>
          <a:lstStyle/>
          <a:p>
            <a:r>
              <a:rPr lang="en-US" sz="1200" kern="1200">
                <a:solidFill>
                  <a:schemeClr val="tx1"/>
                </a:solidFill>
                <a:effectLst/>
                <a:latin typeface="+mn-lt"/>
                <a:ea typeface="+mn-ea"/>
                <a:cs typeface="+mn-cs"/>
              </a:rPr>
              <a:t>The Kiwanis Children's Fund proudly supports service projects that meet urgent needs. But the reality is, </a:t>
            </a:r>
            <a:r>
              <a:rPr lang="en-US" sz="1200" b="1" kern="1200">
                <a:solidFill>
                  <a:schemeClr val="tx1"/>
                </a:solidFill>
                <a:effectLst/>
                <a:latin typeface="+mn-lt"/>
                <a:ea typeface="+mn-ea"/>
                <a:cs typeface="+mn-cs"/>
              </a:rPr>
              <a:t>millions of children still need our help.</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Consider this:</a:t>
            </a:r>
          </a:p>
          <a:p>
            <a:pPr lvl="0"/>
            <a:r>
              <a:rPr lang="en-US" sz="1200" kern="1200">
                <a:solidFill>
                  <a:schemeClr val="tx1"/>
                </a:solidFill>
                <a:effectLst/>
                <a:latin typeface="+mn-lt"/>
                <a:ea typeface="+mn-ea"/>
                <a:cs typeface="+mn-cs"/>
              </a:rPr>
              <a:t>Over </a:t>
            </a:r>
            <a:r>
              <a:rPr lang="en-US" sz="1200" b="1" kern="1200">
                <a:solidFill>
                  <a:schemeClr val="tx1"/>
                </a:solidFill>
                <a:effectLst/>
                <a:latin typeface="+mn-lt"/>
                <a:ea typeface="+mn-ea"/>
                <a:cs typeface="+mn-cs"/>
              </a:rPr>
              <a:t>14 million children</a:t>
            </a:r>
            <a:r>
              <a:rPr lang="en-US" sz="1200" kern="1200">
                <a:solidFill>
                  <a:schemeClr val="tx1"/>
                </a:solidFill>
                <a:effectLst/>
                <a:latin typeface="+mn-lt"/>
                <a:ea typeface="+mn-ea"/>
                <a:cs typeface="+mn-cs"/>
              </a:rPr>
              <a:t> in the U.S. alone live in households without enough food.</a:t>
            </a:r>
          </a:p>
          <a:p>
            <a:pPr lvl="0"/>
            <a:r>
              <a:rPr lang="en-US" sz="1200" b="1" kern="1200">
                <a:solidFill>
                  <a:schemeClr val="tx1"/>
                </a:solidFill>
                <a:effectLst/>
                <a:latin typeface="+mn-lt"/>
                <a:ea typeface="+mn-ea"/>
                <a:cs typeface="+mn-cs"/>
              </a:rPr>
              <a:t>Two out of five 4th graders</a:t>
            </a:r>
            <a:r>
              <a:rPr lang="en-US" sz="1200" kern="1200">
                <a:solidFill>
                  <a:schemeClr val="tx1"/>
                </a:solidFill>
                <a:effectLst/>
                <a:latin typeface="+mn-lt"/>
                <a:ea typeface="+mn-ea"/>
                <a:cs typeface="+mn-cs"/>
              </a:rPr>
              <a:t> can't read at a basic level.</a:t>
            </a:r>
          </a:p>
          <a:p>
            <a:pPr lvl="0"/>
            <a:r>
              <a:rPr lang="en-US" sz="1200" b="1" kern="1200">
                <a:solidFill>
                  <a:schemeClr val="tx1"/>
                </a:solidFill>
                <a:effectLst/>
                <a:latin typeface="+mn-lt"/>
                <a:ea typeface="+mn-ea"/>
                <a:cs typeface="+mn-cs"/>
              </a:rPr>
              <a:t>Two out of five high school students</a:t>
            </a:r>
            <a:r>
              <a:rPr lang="en-US" sz="1200" kern="1200">
                <a:solidFill>
                  <a:schemeClr val="tx1"/>
                </a:solidFill>
                <a:effectLst/>
                <a:latin typeface="+mn-lt"/>
                <a:ea typeface="+mn-ea"/>
                <a:cs typeface="+mn-cs"/>
              </a:rPr>
              <a:t> report feeling lonely, sad, or hopeless.</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Grant requests to the Children's Fund have </a:t>
            </a:r>
            <a:r>
              <a:rPr lang="en-US" sz="1200" b="1" kern="1200">
                <a:solidFill>
                  <a:schemeClr val="tx1"/>
                </a:solidFill>
                <a:effectLst/>
                <a:latin typeface="+mn-lt"/>
                <a:ea typeface="+mn-ea"/>
                <a:cs typeface="+mn-cs"/>
              </a:rPr>
              <a:t>increased tenfold</a:t>
            </a:r>
            <a:r>
              <a:rPr lang="en-US" sz="1200" kern="1200">
                <a:solidFill>
                  <a:schemeClr val="tx1"/>
                </a:solidFill>
                <a:effectLst/>
                <a:latin typeface="+mn-lt"/>
                <a:ea typeface="+mn-ea"/>
                <a:cs typeface="+mn-cs"/>
              </a:rPr>
              <a:t> in recent years, but as needs continue to grow, we've only been able to fund </a:t>
            </a:r>
            <a:r>
              <a:rPr lang="en-US" sz="1200" b="1" kern="1200">
                <a:solidFill>
                  <a:schemeClr val="tx1"/>
                </a:solidFill>
                <a:effectLst/>
                <a:latin typeface="+mn-lt"/>
                <a:ea typeface="+mn-ea"/>
                <a:cs typeface="+mn-cs"/>
              </a:rPr>
              <a:t>$1 for every $2 requested.</a:t>
            </a:r>
            <a:endParaRPr lang="en-US"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1D1AB238-396B-26EF-93BF-42FD0A7E5EA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CD9D2-4F39-48CD-B7B9-B2508EF7CAC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555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Possibility Project is designed to meet these urgent needs.</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We aim to raise $25 million over five years to help over 10 million children—and support more grants for more clubs.</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With a grant from the Kiwanis Children’s Fund, it costs just $2.25 to change a child’s life.</a:t>
            </a:r>
            <a:endParaRPr lang="en-US" sz="1800" kern="100">
              <a:effectLst/>
              <a:latin typeface="Aptos" panose="020B0004020202020204" pitchFamily="34" charset="0"/>
              <a:ea typeface="Aptos" panose="020B00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F4303DC-1E56-4BBF-A654-6427074F54E9}" type="slidenum">
              <a:rPr lang="en-US" smtClean="0"/>
              <a:t>6</a:t>
            </a:fld>
            <a:endParaRPr lang="en-US"/>
          </a:p>
        </p:txBody>
      </p:sp>
    </p:spTree>
    <p:extLst>
      <p:ext uri="{BB962C8B-B14F-4D97-AF65-F5344CB8AC3E}">
        <p14:creationId xmlns:p14="http://schemas.microsoft.com/office/powerpoint/2010/main" val="2870903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good news is that we started fundraising for The Possibility Project on October 1</a:t>
            </a:r>
            <a:r>
              <a:rPr lang="en-US" sz="1200" kern="1200" baseline="30000">
                <a:solidFill>
                  <a:schemeClr val="tx1"/>
                </a:solidFill>
                <a:effectLst/>
                <a:latin typeface="+mn-lt"/>
                <a:ea typeface="+mn-ea"/>
                <a:cs typeface="+mn-cs"/>
              </a:rPr>
              <a:t>st</a:t>
            </a:r>
            <a:r>
              <a:rPr lang="en-US" sz="1200" kern="1200">
                <a:solidFill>
                  <a:schemeClr val="tx1"/>
                </a:solidFill>
                <a:effectLst/>
                <a:latin typeface="+mn-lt"/>
                <a:ea typeface="+mn-ea"/>
                <a:cs typeface="+mn-cs"/>
              </a:rPr>
              <a:t>, 2022—which means we are well on our way to our goal.</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We have already raised more than $8 million. That means Kiwanians have already come together to support club service projects that could reach more than 3.5 million children.  </a:t>
            </a:r>
          </a:p>
        </p:txBody>
      </p:sp>
      <p:sp>
        <p:nvSpPr>
          <p:cNvPr id="4" name="Slide Number Placeholder 3"/>
          <p:cNvSpPr>
            <a:spLocks noGrp="1"/>
          </p:cNvSpPr>
          <p:nvPr>
            <p:ph type="sldNum" sz="quarter" idx="5"/>
          </p:nvPr>
        </p:nvSpPr>
        <p:spPr/>
        <p:txBody>
          <a:bodyPr/>
          <a:lstStyle/>
          <a:p>
            <a:fld id="{CF4303DC-1E56-4BBF-A654-6427074F54E9}" type="slidenum">
              <a:rPr lang="en-US" smtClean="0"/>
              <a:t>7</a:t>
            </a:fld>
            <a:endParaRPr lang="en-US"/>
          </a:p>
        </p:txBody>
      </p:sp>
    </p:spTree>
    <p:extLst>
      <p:ext uri="{BB962C8B-B14F-4D97-AF65-F5344CB8AC3E}">
        <p14:creationId xmlns:p14="http://schemas.microsoft.com/office/powerpoint/2010/main" val="2843622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Momentum is building, including here in [DISTRICT].</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Nearly </a:t>
            </a:r>
            <a:r>
              <a:rPr lang="en-US" sz="1200" b="1" kern="1200">
                <a:solidFill>
                  <a:schemeClr val="tx1"/>
                </a:solidFill>
                <a:effectLst/>
                <a:latin typeface="+mn-lt"/>
                <a:ea typeface="+mn-ea"/>
                <a:cs typeface="+mn-cs"/>
              </a:rPr>
              <a:t>100 clubs</a:t>
            </a:r>
            <a:r>
              <a:rPr lang="en-US" sz="1200" kern="1200">
                <a:solidFill>
                  <a:schemeClr val="tx1"/>
                </a:solidFill>
                <a:effectLst/>
                <a:latin typeface="+mn-lt"/>
                <a:ea typeface="+mn-ea"/>
                <a:cs typeface="+mn-cs"/>
              </a:rPr>
              <a:t> have pledged over </a:t>
            </a:r>
            <a:r>
              <a:rPr lang="en-US" sz="1200" b="1" kern="1200">
                <a:solidFill>
                  <a:schemeClr val="tx1"/>
                </a:solidFill>
                <a:effectLst/>
                <a:latin typeface="+mn-lt"/>
                <a:ea typeface="+mn-ea"/>
                <a:cs typeface="+mn-cs"/>
              </a:rPr>
              <a:t>$1.9 million</a:t>
            </a:r>
            <a:r>
              <a:rPr lang="en-US" sz="1200" kern="1200">
                <a:solidFill>
                  <a:schemeClr val="tx1"/>
                </a:solidFill>
                <a:effectLst/>
                <a:latin typeface="+mn-lt"/>
                <a:ea typeface="+mn-ea"/>
                <a:cs typeface="+mn-cs"/>
              </a:rPr>
              <a:t> as </a:t>
            </a:r>
            <a:r>
              <a:rPr lang="en-US" sz="1200" b="1" kern="1200">
                <a:solidFill>
                  <a:schemeClr val="tx1"/>
                </a:solidFill>
                <a:effectLst/>
                <a:latin typeface="+mn-lt"/>
                <a:ea typeface="+mn-ea"/>
                <a:cs typeface="+mn-cs"/>
              </a:rPr>
              <a:t>Impact Clubs</a:t>
            </a:r>
            <a:r>
              <a:rPr lang="en-US" sz="1200" kern="1200">
                <a:solidFill>
                  <a:schemeClr val="tx1"/>
                </a:solidFill>
                <a:effectLst/>
                <a:latin typeface="+mn-lt"/>
                <a:ea typeface="+mn-ea"/>
                <a:cs typeface="+mn-cs"/>
              </a:rPr>
              <a:t>.</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Thank you to the clubs in [DISTRICT] already leading the way: [LIST IC CLUBS].</a:t>
            </a:r>
          </a:p>
        </p:txBody>
      </p:sp>
      <p:sp>
        <p:nvSpPr>
          <p:cNvPr id="4" name="Slide Number Placeholder 3"/>
          <p:cNvSpPr>
            <a:spLocks noGrp="1"/>
          </p:cNvSpPr>
          <p:nvPr>
            <p:ph type="sldNum" sz="quarter" idx="5"/>
          </p:nvPr>
        </p:nvSpPr>
        <p:spPr/>
        <p:txBody>
          <a:bodyPr/>
          <a:lstStyle/>
          <a:p>
            <a:fld id="{CF4303DC-1E56-4BBF-A654-6427074F54E9}" type="slidenum">
              <a:rPr lang="en-US" smtClean="0"/>
              <a:t>8</a:t>
            </a:fld>
            <a:endParaRPr lang="en-US"/>
          </a:p>
        </p:txBody>
      </p:sp>
    </p:spTree>
    <p:extLst>
      <p:ext uri="{BB962C8B-B14F-4D97-AF65-F5344CB8AC3E}">
        <p14:creationId xmlns:p14="http://schemas.microsoft.com/office/powerpoint/2010/main" val="187293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B09C5-0A76-A4E3-0245-8CDC4C0D2D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54924E-EFC1-C03C-CCA0-3D47A65DD5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E06AFE-AA2B-F473-B5BA-A3FDED7CE274}"/>
              </a:ext>
            </a:extLst>
          </p:cNvPr>
          <p:cNvSpPr>
            <a:spLocks noGrp="1"/>
          </p:cNvSpPr>
          <p:nvPr>
            <p:ph type="body" idx="1"/>
          </p:nvPr>
        </p:nvSpPr>
        <p:spPr/>
        <p:txBody>
          <a:bodyPr/>
          <a:lstStyle/>
          <a:p>
            <a:r>
              <a:rPr lang="en-US" sz="1200" kern="1200">
                <a:solidFill>
                  <a:schemeClr val="tx1"/>
                </a:solidFill>
                <a:effectLst/>
                <a:latin typeface="+mn-lt"/>
                <a:ea typeface="+mn-ea"/>
                <a:cs typeface="+mn-cs"/>
              </a:rPr>
              <a:t>The clubs I mentioned a moment ago imagined their possible impact—and took action by becoming Impact Clubs, making a 5-year pledge to support The Possibility Project.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By signing an Impact Club pledge, your club sets a goal to raise $100 per member each year for five years. </a:t>
            </a:r>
          </a:p>
          <a:p>
            <a:r>
              <a:rPr lang="en-US" sz="1200" kern="1200">
                <a:solidFill>
                  <a:schemeClr val="tx1"/>
                </a:solidFill>
                <a:effectLst/>
                <a:latin typeface="+mn-lt"/>
                <a:ea typeface="+mn-ea"/>
                <a:cs typeface="+mn-cs"/>
              </a:rPr>
              <a:t>That may feel like a big number—but a </a:t>
            </a:r>
            <a:r>
              <a:rPr lang="en-US" sz="1200" b="1" kern="1200">
                <a:solidFill>
                  <a:schemeClr val="tx1"/>
                </a:solidFill>
                <a:effectLst/>
                <a:latin typeface="+mn-lt"/>
                <a:ea typeface="+mn-ea"/>
                <a:cs typeface="+mn-cs"/>
              </a:rPr>
              <a:t>multiyear fundraising plan</a:t>
            </a:r>
            <a:r>
              <a:rPr lang="en-US" sz="1200" kern="1200">
                <a:solidFill>
                  <a:schemeClr val="tx1"/>
                </a:solidFill>
                <a:effectLst/>
                <a:latin typeface="+mn-lt"/>
                <a:ea typeface="+mn-ea"/>
                <a:cs typeface="+mn-cs"/>
              </a:rPr>
              <a:t> helps you break it down by time and source, turning a big goal into manageable steps.</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By creating a multiyear fundraising plan, you clearly communicate how you intend to achieve your goal—but this is not a document set in stone. This type of plan allows for flexibility and helps you understand where you can best focus your efforts as a club.</a:t>
            </a:r>
          </a:p>
          <a:p>
            <a:r>
              <a:rPr lang="en-US" sz="1200" kern="1200">
                <a:solidFill>
                  <a:schemeClr val="tx1"/>
                </a:solidFill>
                <a:effectLst/>
                <a:latin typeface="+mn-lt"/>
                <a:ea typeface="+mn-ea"/>
                <a:cs typeface="+mn-cs"/>
              </a:rPr>
              <a:t> </a:t>
            </a:r>
          </a:p>
          <a:p>
            <a:endParaRPr lang="en-US"/>
          </a:p>
        </p:txBody>
      </p:sp>
      <p:sp>
        <p:nvSpPr>
          <p:cNvPr id="4" name="Slide Number Placeholder 3">
            <a:extLst>
              <a:ext uri="{FF2B5EF4-FFF2-40B4-BE49-F238E27FC236}">
                <a16:creationId xmlns:a16="http://schemas.microsoft.com/office/drawing/2014/main" id="{161CF1B0-04F5-3818-DE8E-54332EA38E4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CD9D2-4F39-48CD-B7B9-B2508EF7CA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85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14829-E71A-B2F5-4BEE-E59B81809A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22717AD-2721-9D7E-0752-C5E04C2018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09EECCF-690E-5A6B-85DC-7951DB1B2429}"/>
              </a:ext>
            </a:extLst>
          </p:cNvPr>
          <p:cNvSpPr>
            <a:spLocks noGrp="1"/>
          </p:cNvSpPr>
          <p:nvPr>
            <p:ph type="dt" sz="half" idx="10"/>
          </p:nvPr>
        </p:nvSpPr>
        <p:spPr/>
        <p:txBody>
          <a:bodyPr/>
          <a:lstStyle/>
          <a:p>
            <a:fld id="{13C70268-4C10-480C-9711-012A4FB553D1}" type="datetimeFigureOut">
              <a:rPr lang="en-US" smtClean="0"/>
              <a:t>7/31/2025</a:t>
            </a:fld>
            <a:endParaRPr lang="en-US"/>
          </a:p>
        </p:txBody>
      </p:sp>
      <p:sp>
        <p:nvSpPr>
          <p:cNvPr id="5" name="Footer Placeholder 4">
            <a:extLst>
              <a:ext uri="{FF2B5EF4-FFF2-40B4-BE49-F238E27FC236}">
                <a16:creationId xmlns:a16="http://schemas.microsoft.com/office/drawing/2014/main" id="{D1525B1D-F685-59F5-EB3E-4D30B7999F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19C82D-6068-47EE-32EE-3A0BEDBA1AA7}"/>
              </a:ext>
            </a:extLst>
          </p:cNvPr>
          <p:cNvSpPr>
            <a:spLocks noGrp="1"/>
          </p:cNvSpPr>
          <p:nvPr>
            <p:ph type="sldNum" sz="quarter" idx="12"/>
          </p:nvPr>
        </p:nvSpPr>
        <p:spPr/>
        <p:txBody>
          <a:bodyPr/>
          <a:lstStyle/>
          <a:p>
            <a:fld id="{553DF221-FE3D-4A18-AA8F-117324842085}" type="slidenum">
              <a:rPr lang="en-US" smtClean="0"/>
              <a:t>‹#›</a:t>
            </a:fld>
            <a:endParaRPr lang="en-US"/>
          </a:p>
        </p:txBody>
      </p:sp>
    </p:spTree>
    <p:extLst>
      <p:ext uri="{BB962C8B-B14F-4D97-AF65-F5344CB8AC3E}">
        <p14:creationId xmlns:p14="http://schemas.microsoft.com/office/powerpoint/2010/main" val="1960083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40E92-07BC-6137-C8EA-7AD9A506943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5F9DCA6-415A-81C4-5A5E-474505A478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553CB2-307B-4F65-6333-57A37084E143}"/>
              </a:ext>
            </a:extLst>
          </p:cNvPr>
          <p:cNvSpPr>
            <a:spLocks noGrp="1"/>
          </p:cNvSpPr>
          <p:nvPr>
            <p:ph type="dt" sz="half" idx="10"/>
          </p:nvPr>
        </p:nvSpPr>
        <p:spPr/>
        <p:txBody>
          <a:bodyPr/>
          <a:lstStyle/>
          <a:p>
            <a:fld id="{13C70268-4C10-480C-9711-012A4FB553D1}" type="datetimeFigureOut">
              <a:rPr lang="en-US" smtClean="0"/>
              <a:t>7/31/2025</a:t>
            </a:fld>
            <a:endParaRPr lang="en-US"/>
          </a:p>
        </p:txBody>
      </p:sp>
      <p:sp>
        <p:nvSpPr>
          <p:cNvPr id="5" name="Footer Placeholder 4">
            <a:extLst>
              <a:ext uri="{FF2B5EF4-FFF2-40B4-BE49-F238E27FC236}">
                <a16:creationId xmlns:a16="http://schemas.microsoft.com/office/drawing/2014/main" id="{2B1E795C-F644-32D6-C4A1-CDBA9A0C2D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C46145-EA38-6534-17C5-FF87D8E01298}"/>
              </a:ext>
            </a:extLst>
          </p:cNvPr>
          <p:cNvSpPr>
            <a:spLocks noGrp="1"/>
          </p:cNvSpPr>
          <p:nvPr>
            <p:ph type="sldNum" sz="quarter" idx="12"/>
          </p:nvPr>
        </p:nvSpPr>
        <p:spPr/>
        <p:txBody>
          <a:bodyPr/>
          <a:lstStyle/>
          <a:p>
            <a:fld id="{553DF221-FE3D-4A18-AA8F-117324842085}" type="slidenum">
              <a:rPr lang="en-US" smtClean="0"/>
              <a:t>‹#›</a:t>
            </a:fld>
            <a:endParaRPr lang="en-US"/>
          </a:p>
        </p:txBody>
      </p:sp>
    </p:spTree>
    <p:extLst>
      <p:ext uri="{BB962C8B-B14F-4D97-AF65-F5344CB8AC3E}">
        <p14:creationId xmlns:p14="http://schemas.microsoft.com/office/powerpoint/2010/main" val="321671476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cSld name="3_Custom Layout">
    <p:bg>
      <p:bgRef idx="1002">
        <a:schemeClr val="bg2"/>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5C73BC1-E93A-6F40-A722-40743F271589}"/>
              </a:ext>
            </a:extLst>
          </p:cNvPr>
          <p:cNvSpPr>
            <a:spLocks noGrp="1"/>
          </p:cNvSpPr>
          <p:nvPr>
            <p:ph type="pic" sz="quarter" idx="12"/>
          </p:nvPr>
        </p:nvSpPr>
        <p:spPr>
          <a:xfrm>
            <a:off x="0" y="0"/>
            <a:ext cx="12192000" cy="6858000"/>
          </a:xfrm>
          <a:prstGeom prst="rect">
            <a:avLst/>
          </a:prstGeom>
          <a:noFill/>
        </p:spPr>
        <p:txBody>
          <a:bodyPr/>
          <a:lstStyle/>
          <a:p>
            <a:r>
              <a:rPr lang="en-US"/>
              <a:t>Click icon to add picture</a:t>
            </a:r>
          </a:p>
        </p:txBody>
      </p:sp>
      <p:sp>
        <p:nvSpPr>
          <p:cNvPr id="3" name="Footer Placeholder 2">
            <a:extLst>
              <a:ext uri="{FF2B5EF4-FFF2-40B4-BE49-F238E27FC236}">
                <a16:creationId xmlns:a16="http://schemas.microsoft.com/office/drawing/2014/main" id="{F0A3F218-A85A-D341-B436-5E1FC5685F27}"/>
              </a:ext>
            </a:extLst>
          </p:cNvPr>
          <p:cNvSpPr>
            <a:spLocks noGrp="1"/>
          </p:cNvSpPr>
          <p:nvPr>
            <p:ph type="ftr" sz="quarter" idx="10"/>
          </p:nvPr>
        </p:nvSpPr>
        <p:spPr/>
        <p:txBody>
          <a:bodyPr/>
          <a:lstStyle/>
          <a:p>
            <a:r>
              <a:rPr lang="en-US"/>
              <a:t>FOOTER TITLE</a:t>
            </a:r>
          </a:p>
        </p:txBody>
      </p:sp>
      <p:sp>
        <p:nvSpPr>
          <p:cNvPr id="4" name="Slide Number Placeholder 3">
            <a:extLst>
              <a:ext uri="{FF2B5EF4-FFF2-40B4-BE49-F238E27FC236}">
                <a16:creationId xmlns:a16="http://schemas.microsoft.com/office/drawing/2014/main" id="{26ADFE2D-C261-5149-A700-D778DD3E9906}"/>
              </a:ext>
            </a:extLst>
          </p:cNvPr>
          <p:cNvSpPr>
            <a:spLocks noGrp="1"/>
          </p:cNvSpPr>
          <p:nvPr>
            <p:ph type="sldNum" sz="quarter" idx="11"/>
          </p:nvPr>
        </p:nvSpPr>
        <p:spPr/>
        <p:txBody>
          <a:bodyPr/>
          <a:lstStyle/>
          <a:p>
            <a:fld id="{A2C141B7-BD77-B440-B1C3-EE51A27B9C10}" type="slidenum">
              <a:rPr lang="en-US" smtClean="0"/>
              <a:pPr/>
              <a:t>‹#›</a:t>
            </a:fld>
            <a:endParaRPr lang="en-US"/>
          </a:p>
        </p:txBody>
      </p:sp>
      <p:pic>
        <p:nvPicPr>
          <p:cNvPr id="6" name="Picture 5" descr="A screenshot of a cell phone&#10;&#10;Description automatically generated">
            <a:extLst>
              <a:ext uri="{FF2B5EF4-FFF2-40B4-BE49-F238E27FC236}">
                <a16:creationId xmlns:a16="http://schemas.microsoft.com/office/drawing/2014/main" id="{468C3E27-D065-49C2-8FD9-F4E311D236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420" y="5497596"/>
            <a:ext cx="1110769" cy="1269451"/>
          </a:xfrm>
          <a:prstGeom prst="rect">
            <a:avLst/>
          </a:prstGeom>
        </p:spPr>
      </p:pic>
    </p:spTree>
    <p:extLst>
      <p:ext uri="{BB962C8B-B14F-4D97-AF65-F5344CB8AC3E}">
        <p14:creationId xmlns:p14="http://schemas.microsoft.com/office/powerpoint/2010/main" val="2827596312"/>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C69E9E-6BD2-EA23-9AAF-1A7E4E5481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A91607-00AC-67BE-85B0-F02A63E94B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AA3623-4578-AABB-5E93-19ACC57E76B9}"/>
              </a:ext>
            </a:extLst>
          </p:cNvPr>
          <p:cNvSpPr>
            <a:spLocks noGrp="1"/>
          </p:cNvSpPr>
          <p:nvPr>
            <p:ph type="dt" sz="half" idx="10"/>
          </p:nvPr>
        </p:nvSpPr>
        <p:spPr/>
        <p:txBody>
          <a:bodyPr/>
          <a:lstStyle/>
          <a:p>
            <a:fld id="{13C70268-4C10-480C-9711-012A4FB553D1}" type="datetimeFigureOut">
              <a:rPr lang="en-US" smtClean="0"/>
              <a:t>7/31/2025</a:t>
            </a:fld>
            <a:endParaRPr lang="en-US"/>
          </a:p>
        </p:txBody>
      </p:sp>
      <p:sp>
        <p:nvSpPr>
          <p:cNvPr id="5" name="Footer Placeholder 4">
            <a:extLst>
              <a:ext uri="{FF2B5EF4-FFF2-40B4-BE49-F238E27FC236}">
                <a16:creationId xmlns:a16="http://schemas.microsoft.com/office/drawing/2014/main" id="{4F79886F-84C3-5AC6-B023-7B795E8251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963CA3-E158-5B0E-2127-CA5443BA979F}"/>
              </a:ext>
            </a:extLst>
          </p:cNvPr>
          <p:cNvSpPr>
            <a:spLocks noGrp="1"/>
          </p:cNvSpPr>
          <p:nvPr>
            <p:ph type="sldNum" sz="quarter" idx="12"/>
          </p:nvPr>
        </p:nvSpPr>
        <p:spPr/>
        <p:txBody>
          <a:bodyPr/>
          <a:lstStyle/>
          <a:p>
            <a:fld id="{553DF221-FE3D-4A18-AA8F-117324842085}" type="slidenum">
              <a:rPr lang="en-US" smtClean="0"/>
              <a:t>‹#›</a:t>
            </a:fld>
            <a:endParaRPr lang="en-US"/>
          </a:p>
        </p:txBody>
      </p:sp>
    </p:spTree>
    <p:extLst>
      <p:ext uri="{BB962C8B-B14F-4D97-AF65-F5344CB8AC3E}">
        <p14:creationId xmlns:p14="http://schemas.microsoft.com/office/powerpoint/2010/main" val="14128601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4CE1E8A-DBE2-3DC3-D778-041CA467DDA3}"/>
              </a:ext>
            </a:extLst>
          </p:cNvPr>
          <p:cNvSpPr>
            <a:spLocks noGrp="1"/>
          </p:cNvSpPr>
          <p:nvPr>
            <p:ph type="pic" sz="quarter" idx="10"/>
          </p:nvPr>
        </p:nvSpPr>
        <p:spPr>
          <a:xfrm>
            <a:off x="2517901" y="2319583"/>
            <a:ext cx="2057400" cy="2057400"/>
          </a:xfrm>
        </p:spPr>
        <p:txBody>
          <a:bodyPr/>
          <a:lstStyle>
            <a:lvl1pPr marL="0" indent="0">
              <a:buNone/>
              <a:defRPr/>
            </a:lvl1pPr>
          </a:lstStyle>
          <a:p>
            <a:endParaRPr lang="en-US"/>
          </a:p>
        </p:txBody>
      </p:sp>
      <p:sp>
        <p:nvSpPr>
          <p:cNvPr id="18" name="Picture Placeholder 14">
            <a:extLst>
              <a:ext uri="{FF2B5EF4-FFF2-40B4-BE49-F238E27FC236}">
                <a16:creationId xmlns:a16="http://schemas.microsoft.com/office/drawing/2014/main" id="{D6BF7CA1-2124-6126-C720-FBF1BF660252}"/>
              </a:ext>
            </a:extLst>
          </p:cNvPr>
          <p:cNvSpPr>
            <a:spLocks noGrp="1"/>
          </p:cNvSpPr>
          <p:nvPr>
            <p:ph type="pic" sz="quarter" idx="12"/>
          </p:nvPr>
        </p:nvSpPr>
        <p:spPr>
          <a:xfrm>
            <a:off x="7621010" y="2314965"/>
            <a:ext cx="2057400" cy="2057400"/>
          </a:xfrm>
        </p:spPr>
        <p:txBody>
          <a:bodyPr/>
          <a:lstStyle/>
          <a:p>
            <a:endParaRPr lang="en-US"/>
          </a:p>
        </p:txBody>
      </p:sp>
      <p:sp>
        <p:nvSpPr>
          <p:cNvPr id="19" name="Text Placeholder 16">
            <a:extLst>
              <a:ext uri="{FF2B5EF4-FFF2-40B4-BE49-F238E27FC236}">
                <a16:creationId xmlns:a16="http://schemas.microsoft.com/office/drawing/2014/main" id="{C07F63DF-B3F9-FF47-E33E-23522CBE9344}"/>
              </a:ext>
            </a:extLst>
          </p:cNvPr>
          <p:cNvSpPr>
            <a:spLocks noGrp="1"/>
          </p:cNvSpPr>
          <p:nvPr>
            <p:ph type="body" sz="quarter" idx="13" hasCustomPrompt="1"/>
          </p:nvPr>
        </p:nvSpPr>
        <p:spPr>
          <a:xfrm>
            <a:off x="6247299" y="4448491"/>
            <a:ext cx="4804823" cy="1785104"/>
          </a:xfrm>
        </p:spPr>
        <p:txBody>
          <a:bodyPr/>
          <a:lstStyle>
            <a:lvl1pPr marL="0" indent="0">
              <a:buNone/>
              <a:defRPr sz="2000" b="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974"/>
                </a:solidFill>
                <a:effectLst/>
                <a:uLnTx/>
                <a:uFillTx/>
                <a:latin typeface="Myriad Pro" panose="020B0503030403020204" pitchFamily="34" charset="0"/>
                <a:ea typeface="+mn-ea"/>
                <a:cs typeface="+mn-cs"/>
              </a:rPr>
              <a:t>Name</a:t>
            </a:r>
            <a:r>
              <a:rPr kumimoji="0" lang="en-US" sz="24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 CERTIFICATION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Development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email</a:t>
            </a:r>
          </a:p>
          <a:p>
            <a:pPr lvl="0"/>
            <a:endParaRPr lang="en-US"/>
          </a:p>
        </p:txBody>
      </p:sp>
      <p:sp>
        <p:nvSpPr>
          <p:cNvPr id="2" name="Title 1">
            <a:extLst>
              <a:ext uri="{FF2B5EF4-FFF2-40B4-BE49-F238E27FC236}">
                <a16:creationId xmlns:a16="http://schemas.microsoft.com/office/drawing/2014/main" id="{2AADAEFA-418B-DC92-8D37-1AD3259EE292}"/>
              </a:ext>
            </a:extLst>
          </p:cNvPr>
          <p:cNvSpPr>
            <a:spLocks noGrp="1"/>
          </p:cNvSpPr>
          <p:nvPr>
            <p:ph type="title" hasCustomPrompt="1"/>
          </p:nvPr>
        </p:nvSpPr>
        <p:spPr/>
        <p:txBody>
          <a:bodyPr/>
          <a:lstStyle>
            <a:lvl1pPr algn="ctr">
              <a:defRPr sz="6600">
                <a:latin typeface="Myriad Pro Black" panose="020B0903030403020204" pitchFamily="34" charset="0"/>
              </a:defRPr>
            </a:lvl1pPr>
          </a:lstStyle>
          <a:p>
            <a:r>
              <a:rPr lang="en-US"/>
              <a:t>title style</a:t>
            </a:r>
          </a:p>
        </p:txBody>
      </p:sp>
      <p:sp>
        <p:nvSpPr>
          <p:cNvPr id="4" name="Text Placeholder 3">
            <a:extLst>
              <a:ext uri="{FF2B5EF4-FFF2-40B4-BE49-F238E27FC236}">
                <a16:creationId xmlns:a16="http://schemas.microsoft.com/office/drawing/2014/main" id="{926402EC-E88F-F452-4B3A-1752129D07B7}"/>
              </a:ext>
            </a:extLst>
          </p:cNvPr>
          <p:cNvSpPr>
            <a:spLocks noGrp="1"/>
          </p:cNvSpPr>
          <p:nvPr>
            <p:ph type="body" sz="quarter" idx="14"/>
          </p:nvPr>
        </p:nvSpPr>
        <p:spPr>
          <a:xfrm>
            <a:off x="838200" y="1583139"/>
            <a:ext cx="10515600" cy="676844"/>
          </a:xfrm>
        </p:spPr>
        <p:txBody>
          <a:bodyPr>
            <a:noAutofit/>
          </a:bodyPr>
          <a:lstStyle>
            <a:lvl1pPr marL="0" indent="0" algn="ctr">
              <a:buNone/>
              <a:defRPr sz="4400" b="1">
                <a:solidFill>
                  <a:srgbClr val="E86828"/>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758435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4CE1E8A-DBE2-3DC3-D778-041CA467DDA3}"/>
              </a:ext>
            </a:extLst>
          </p:cNvPr>
          <p:cNvSpPr>
            <a:spLocks noGrp="1"/>
          </p:cNvSpPr>
          <p:nvPr>
            <p:ph type="pic" sz="quarter" idx="10"/>
          </p:nvPr>
        </p:nvSpPr>
        <p:spPr>
          <a:xfrm>
            <a:off x="2517901" y="2319583"/>
            <a:ext cx="2057400" cy="2057400"/>
          </a:xfrm>
        </p:spPr>
        <p:txBody>
          <a:bodyPr/>
          <a:lstStyle/>
          <a:p>
            <a:endParaRPr lang="en-US"/>
          </a:p>
        </p:txBody>
      </p:sp>
      <p:sp>
        <p:nvSpPr>
          <p:cNvPr id="17" name="Text Placeholder 16">
            <a:extLst>
              <a:ext uri="{FF2B5EF4-FFF2-40B4-BE49-F238E27FC236}">
                <a16:creationId xmlns:a16="http://schemas.microsoft.com/office/drawing/2014/main" id="{F631BCB8-EB0E-E993-5D7F-8FB93A5E1C19}"/>
              </a:ext>
            </a:extLst>
          </p:cNvPr>
          <p:cNvSpPr>
            <a:spLocks noGrp="1"/>
          </p:cNvSpPr>
          <p:nvPr>
            <p:ph type="body" sz="quarter" idx="11" hasCustomPrompt="1"/>
          </p:nvPr>
        </p:nvSpPr>
        <p:spPr>
          <a:xfrm>
            <a:off x="1144190" y="4453109"/>
            <a:ext cx="4804823" cy="1785104"/>
          </a:xfrm>
        </p:spPr>
        <p:txBody>
          <a:bodyPr/>
          <a:lstStyle>
            <a:lvl1pPr marL="0" indent="0" algn="ctr">
              <a:buNone/>
              <a:defRPr b="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974"/>
                </a:solidFill>
                <a:effectLst/>
                <a:uLnTx/>
                <a:uFillTx/>
                <a:latin typeface="Myriad Pro" panose="020B0503030403020204" pitchFamily="34" charset="0"/>
                <a:ea typeface="+mn-ea"/>
                <a:cs typeface="+mn-cs"/>
              </a:rPr>
              <a:t>Name</a:t>
            </a:r>
            <a:r>
              <a:rPr kumimoji="0" lang="en-US" sz="24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 CERTIFICATION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Development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email</a:t>
            </a:r>
          </a:p>
        </p:txBody>
      </p:sp>
      <p:sp>
        <p:nvSpPr>
          <p:cNvPr id="18" name="Picture Placeholder 14">
            <a:extLst>
              <a:ext uri="{FF2B5EF4-FFF2-40B4-BE49-F238E27FC236}">
                <a16:creationId xmlns:a16="http://schemas.microsoft.com/office/drawing/2014/main" id="{D6BF7CA1-2124-6126-C720-FBF1BF660252}"/>
              </a:ext>
            </a:extLst>
          </p:cNvPr>
          <p:cNvSpPr>
            <a:spLocks noGrp="1"/>
          </p:cNvSpPr>
          <p:nvPr>
            <p:ph type="pic" sz="quarter" idx="12"/>
          </p:nvPr>
        </p:nvSpPr>
        <p:spPr>
          <a:xfrm>
            <a:off x="7621010" y="2314965"/>
            <a:ext cx="2057400" cy="2057400"/>
          </a:xfrm>
        </p:spPr>
        <p:txBody>
          <a:bodyPr/>
          <a:lstStyle/>
          <a:p>
            <a:endParaRPr lang="en-US"/>
          </a:p>
        </p:txBody>
      </p:sp>
      <p:sp>
        <p:nvSpPr>
          <p:cNvPr id="19" name="Text Placeholder 16">
            <a:extLst>
              <a:ext uri="{FF2B5EF4-FFF2-40B4-BE49-F238E27FC236}">
                <a16:creationId xmlns:a16="http://schemas.microsoft.com/office/drawing/2014/main" id="{C07F63DF-B3F9-FF47-E33E-23522CBE9344}"/>
              </a:ext>
            </a:extLst>
          </p:cNvPr>
          <p:cNvSpPr>
            <a:spLocks noGrp="1"/>
          </p:cNvSpPr>
          <p:nvPr>
            <p:ph type="body" sz="quarter" idx="13" hasCustomPrompt="1"/>
          </p:nvPr>
        </p:nvSpPr>
        <p:spPr>
          <a:xfrm>
            <a:off x="6247299" y="4448491"/>
            <a:ext cx="4804823" cy="1785104"/>
          </a:xfrm>
        </p:spPr>
        <p:txBody>
          <a:bodyPr/>
          <a:lstStyle>
            <a:lvl1pPr marL="0" indent="0">
              <a:buNone/>
              <a:defRPr sz="2000" b="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974"/>
                </a:solidFill>
                <a:effectLst/>
                <a:uLnTx/>
                <a:uFillTx/>
                <a:latin typeface="Myriad Pro" panose="020B0503030403020204" pitchFamily="34" charset="0"/>
                <a:ea typeface="+mn-ea"/>
                <a:cs typeface="+mn-cs"/>
              </a:rPr>
              <a:t>Name</a:t>
            </a:r>
            <a:r>
              <a:rPr kumimoji="0" lang="en-US" sz="24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 CERTIFICATION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Development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email</a:t>
            </a:r>
          </a:p>
          <a:p>
            <a:pPr lvl="0"/>
            <a:endParaRPr lang="en-US"/>
          </a:p>
        </p:txBody>
      </p:sp>
      <p:sp>
        <p:nvSpPr>
          <p:cNvPr id="20" name="Title 19">
            <a:extLst>
              <a:ext uri="{FF2B5EF4-FFF2-40B4-BE49-F238E27FC236}">
                <a16:creationId xmlns:a16="http://schemas.microsoft.com/office/drawing/2014/main" id="{43DC1787-621F-AB97-023A-C2392870586A}"/>
              </a:ext>
            </a:extLst>
          </p:cNvPr>
          <p:cNvSpPr>
            <a:spLocks noGrp="1"/>
          </p:cNvSpPr>
          <p:nvPr>
            <p:ph type="title" hasCustomPrompt="1"/>
          </p:nvPr>
        </p:nvSpPr>
        <p:spPr>
          <a:xfrm>
            <a:off x="840508" y="804671"/>
            <a:ext cx="10515600" cy="1510293"/>
          </a:xfrm>
        </p:spPr>
        <p:txBody>
          <a:bodyPr/>
          <a:lstStyle/>
          <a:p>
            <a:pPr algn="ctr"/>
            <a:r>
              <a:rPr lang="en-US" sz="6600" b="1">
                <a:solidFill>
                  <a:srgbClr val="003974"/>
                </a:solidFill>
                <a:latin typeface="Myriad Pro Black" panose="020B0903030403020204" pitchFamily="34" charset="0"/>
                <a:cs typeface="Arial"/>
              </a:rPr>
              <a:t>Title</a:t>
            </a:r>
            <a:br>
              <a:rPr lang="en-US" sz="6600" b="1">
                <a:solidFill>
                  <a:srgbClr val="003974"/>
                </a:solidFill>
                <a:latin typeface="Myriad Pro Black" panose="020B0903030403020204" pitchFamily="34" charset="0"/>
                <a:cs typeface="Arial"/>
              </a:rPr>
            </a:br>
            <a:r>
              <a:rPr lang="en-US" sz="4400">
                <a:solidFill>
                  <a:schemeClr val="accent1"/>
                </a:solidFill>
                <a:latin typeface="+mj-lt"/>
                <a:cs typeface="Arial"/>
              </a:rPr>
              <a:t>Subtitle</a:t>
            </a:r>
            <a:endParaRPr lang="en-US" sz="5400">
              <a:solidFill>
                <a:schemeClr val="accent1"/>
              </a:solidFill>
              <a:latin typeface="+mj-lt"/>
              <a:cs typeface="Arial"/>
            </a:endParaRPr>
          </a:p>
        </p:txBody>
      </p:sp>
    </p:spTree>
    <p:extLst>
      <p:ext uri="{BB962C8B-B14F-4D97-AF65-F5344CB8AC3E}">
        <p14:creationId xmlns:p14="http://schemas.microsoft.com/office/powerpoint/2010/main" val="39803040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4CE1E8A-DBE2-3DC3-D778-041CA467DDA3}"/>
              </a:ext>
            </a:extLst>
          </p:cNvPr>
          <p:cNvSpPr>
            <a:spLocks noGrp="1"/>
          </p:cNvSpPr>
          <p:nvPr>
            <p:ph type="pic" sz="quarter" idx="10"/>
          </p:nvPr>
        </p:nvSpPr>
        <p:spPr>
          <a:xfrm>
            <a:off x="2517901" y="2319583"/>
            <a:ext cx="2057400" cy="2057400"/>
          </a:xfrm>
        </p:spPr>
        <p:txBody>
          <a:bodyPr/>
          <a:lstStyle/>
          <a:p>
            <a:endParaRPr lang="en-US"/>
          </a:p>
        </p:txBody>
      </p:sp>
      <p:sp>
        <p:nvSpPr>
          <p:cNvPr id="17" name="Text Placeholder 16">
            <a:extLst>
              <a:ext uri="{FF2B5EF4-FFF2-40B4-BE49-F238E27FC236}">
                <a16:creationId xmlns:a16="http://schemas.microsoft.com/office/drawing/2014/main" id="{F631BCB8-EB0E-E993-5D7F-8FB93A5E1C19}"/>
              </a:ext>
            </a:extLst>
          </p:cNvPr>
          <p:cNvSpPr>
            <a:spLocks noGrp="1"/>
          </p:cNvSpPr>
          <p:nvPr>
            <p:ph type="body" sz="quarter" idx="11" hasCustomPrompt="1"/>
          </p:nvPr>
        </p:nvSpPr>
        <p:spPr>
          <a:xfrm>
            <a:off x="1144190" y="4453109"/>
            <a:ext cx="4804823" cy="1785104"/>
          </a:xfrm>
        </p:spPr>
        <p:txBody>
          <a:bodyPr/>
          <a:lstStyle>
            <a:lvl1pPr marL="0" indent="0" algn="ctr">
              <a:buNone/>
              <a:defRPr b="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974"/>
                </a:solidFill>
                <a:effectLst/>
                <a:uLnTx/>
                <a:uFillTx/>
                <a:latin typeface="Myriad Pro" panose="020B0503030403020204" pitchFamily="34" charset="0"/>
                <a:ea typeface="+mn-ea"/>
                <a:cs typeface="+mn-cs"/>
              </a:rPr>
              <a:t>Name</a:t>
            </a:r>
            <a:r>
              <a:rPr kumimoji="0" lang="en-US" sz="24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 CERTIFICATION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Development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email</a:t>
            </a:r>
          </a:p>
        </p:txBody>
      </p:sp>
      <p:sp>
        <p:nvSpPr>
          <p:cNvPr id="18" name="Picture Placeholder 14">
            <a:extLst>
              <a:ext uri="{FF2B5EF4-FFF2-40B4-BE49-F238E27FC236}">
                <a16:creationId xmlns:a16="http://schemas.microsoft.com/office/drawing/2014/main" id="{D6BF7CA1-2124-6126-C720-FBF1BF660252}"/>
              </a:ext>
            </a:extLst>
          </p:cNvPr>
          <p:cNvSpPr>
            <a:spLocks noGrp="1"/>
          </p:cNvSpPr>
          <p:nvPr>
            <p:ph type="pic" sz="quarter" idx="12"/>
          </p:nvPr>
        </p:nvSpPr>
        <p:spPr>
          <a:xfrm>
            <a:off x="7621010" y="2314965"/>
            <a:ext cx="2057400" cy="2057400"/>
          </a:xfrm>
        </p:spPr>
        <p:txBody>
          <a:bodyPr/>
          <a:lstStyle/>
          <a:p>
            <a:endParaRPr lang="en-US"/>
          </a:p>
        </p:txBody>
      </p:sp>
      <p:sp>
        <p:nvSpPr>
          <p:cNvPr id="19" name="Text Placeholder 16">
            <a:extLst>
              <a:ext uri="{FF2B5EF4-FFF2-40B4-BE49-F238E27FC236}">
                <a16:creationId xmlns:a16="http://schemas.microsoft.com/office/drawing/2014/main" id="{C07F63DF-B3F9-FF47-E33E-23522CBE9344}"/>
              </a:ext>
            </a:extLst>
          </p:cNvPr>
          <p:cNvSpPr>
            <a:spLocks noGrp="1"/>
          </p:cNvSpPr>
          <p:nvPr>
            <p:ph type="body" sz="quarter" idx="13" hasCustomPrompt="1"/>
          </p:nvPr>
        </p:nvSpPr>
        <p:spPr>
          <a:xfrm>
            <a:off x="6247299" y="4448491"/>
            <a:ext cx="4804823" cy="1785104"/>
          </a:xfrm>
        </p:spPr>
        <p:txBody>
          <a:bodyPr/>
          <a:lstStyle>
            <a:lvl1pPr marL="0" indent="0">
              <a:buNone/>
              <a:defRPr sz="2000" b="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974"/>
                </a:solidFill>
                <a:effectLst/>
                <a:uLnTx/>
                <a:uFillTx/>
                <a:latin typeface="Myriad Pro" panose="020B0503030403020204" pitchFamily="34" charset="0"/>
                <a:ea typeface="+mn-ea"/>
                <a:cs typeface="+mn-cs"/>
              </a:rPr>
              <a:t>Name</a:t>
            </a:r>
            <a:r>
              <a:rPr kumimoji="0" lang="en-US" sz="24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 CERTIFICATION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Development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email</a:t>
            </a:r>
          </a:p>
          <a:p>
            <a:pPr lvl="0"/>
            <a:endParaRPr lang="en-US"/>
          </a:p>
        </p:txBody>
      </p:sp>
      <p:sp>
        <p:nvSpPr>
          <p:cNvPr id="20" name="Title 19">
            <a:extLst>
              <a:ext uri="{FF2B5EF4-FFF2-40B4-BE49-F238E27FC236}">
                <a16:creationId xmlns:a16="http://schemas.microsoft.com/office/drawing/2014/main" id="{43DC1787-621F-AB97-023A-C2392870586A}"/>
              </a:ext>
            </a:extLst>
          </p:cNvPr>
          <p:cNvSpPr>
            <a:spLocks noGrp="1"/>
          </p:cNvSpPr>
          <p:nvPr>
            <p:ph type="title" hasCustomPrompt="1"/>
          </p:nvPr>
        </p:nvSpPr>
        <p:spPr>
          <a:xfrm>
            <a:off x="840508" y="804671"/>
            <a:ext cx="10515600" cy="1510293"/>
          </a:xfrm>
        </p:spPr>
        <p:txBody>
          <a:bodyPr/>
          <a:lstStyle>
            <a:lvl1pPr>
              <a:defRPr>
                <a:solidFill>
                  <a:schemeClr val="accent2"/>
                </a:solidFill>
              </a:defRPr>
            </a:lvl1pPr>
          </a:lstStyle>
          <a:p>
            <a:pPr algn="ctr"/>
            <a:r>
              <a:rPr lang="en-US" sz="6600" b="1">
                <a:solidFill>
                  <a:srgbClr val="003974"/>
                </a:solidFill>
                <a:latin typeface="Myriad Pro Black" panose="020B0903030403020204" pitchFamily="34" charset="0"/>
                <a:cs typeface="Arial"/>
              </a:rPr>
              <a:t>Title</a:t>
            </a:r>
            <a:br>
              <a:rPr lang="en-US" sz="6600" b="1">
                <a:solidFill>
                  <a:srgbClr val="003974"/>
                </a:solidFill>
                <a:latin typeface="Myriad Pro Black" panose="020B0903030403020204" pitchFamily="34" charset="0"/>
                <a:cs typeface="Arial"/>
              </a:rPr>
            </a:br>
            <a:r>
              <a:rPr lang="en-US" sz="4400">
                <a:solidFill>
                  <a:schemeClr val="accent1"/>
                </a:solidFill>
                <a:latin typeface="+mj-lt"/>
                <a:cs typeface="Arial"/>
              </a:rPr>
              <a:t>Subtitle</a:t>
            </a:r>
            <a:endParaRPr lang="en-US" sz="5400">
              <a:solidFill>
                <a:schemeClr val="accent1"/>
              </a:solidFill>
              <a:latin typeface="+mj-lt"/>
              <a:cs typeface="Arial"/>
            </a:endParaRPr>
          </a:p>
        </p:txBody>
      </p:sp>
    </p:spTree>
    <p:extLst>
      <p:ext uri="{BB962C8B-B14F-4D97-AF65-F5344CB8AC3E}">
        <p14:creationId xmlns:p14="http://schemas.microsoft.com/office/powerpoint/2010/main" val="28853504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4CE1E8A-DBE2-3DC3-D778-041CA467DDA3}"/>
              </a:ext>
            </a:extLst>
          </p:cNvPr>
          <p:cNvSpPr>
            <a:spLocks noGrp="1"/>
          </p:cNvSpPr>
          <p:nvPr>
            <p:ph type="pic" sz="quarter" idx="10"/>
          </p:nvPr>
        </p:nvSpPr>
        <p:spPr>
          <a:xfrm>
            <a:off x="2517901" y="2319583"/>
            <a:ext cx="2057400" cy="2057400"/>
          </a:xfrm>
        </p:spPr>
        <p:txBody>
          <a:bodyPr/>
          <a:lstStyle/>
          <a:p>
            <a:endParaRPr lang="en-US"/>
          </a:p>
        </p:txBody>
      </p:sp>
      <p:sp>
        <p:nvSpPr>
          <p:cNvPr id="17" name="Text Placeholder 16">
            <a:extLst>
              <a:ext uri="{FF2B5EF4-FFF2-40B4-BE49-F238E27FC236}">
                <a16:creationId xmlns:a16="http://schemas.microsoft.com/office/drawing/2014/main" id="{F631BCB8-EB0E-E993-5D7F-8FB93A5E1C19}"/>
              </a:ext>
            </a:extLst>
          </p:cNvPr>
          <p:cNvSpPr>
            <a:spLocks noGrp="1"/>
          </p:cNvSpPr>
          <p:nvPr>
            <p:ph type="body" sz="quarter" idx="11" hasCustomPrompt="1"/>
          </p:nvPr>
        </p:nvSpPr>
        <p:spPr>
          <a:xfrm>
            <a:off x="1144190" y="4453109"/>
            <a:ext cx="4804823" cy="1785104"/>
          </a:xfrm>
        </p:spPr>
        <p:txBody>
          <a:bodyPr/>
          <a:lstStyle>
            <a:lvl1pPr marL="0" indent="0" algn="ctr">
              <a:buNone/>
              <a:defRPr b="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974"/>
                </a:solidFill>
                <a:effectLst/>
                <a:uLnTx/>
                <a:uFillTx/>
                <a:latin typeface="Myriad Pro" panose="020B0503030403020204" pitchFamily="34" charset="0"/>
                <a:ea typeface="+mn-ea"/>
                <a:cs typeface="+mn-cs"/>
              </a:rPr>
              <a:t>Name</a:t>
            </a:r>
            <a:r>
              <a:rPr kumimoji="0" lang="en-US" sz="24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 CERTIFICATION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Development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email</a:t>
            </a:r>
          </a:p>
        </p:txBody>
      </p:sp>
      <p:sp>
        <p:nvSpPr>
          <p:cNvPr id="18" name="Picture Placeholder 14">
            <a:extLst>
              <a:ext uri="{FF2B5EF4-FFF2-40B4-BE49-F238E27FC236}">
                <a16:creationId xmlns:a16="http://schemas.microsoft.com/office/drawing/2014/main" id="{D6BF7CA1-2124-6126-C720-FBF1BF660252}"/>
              </a:ext>
            </a:extLst>
          </p:cNvPr>
          <p:cNvSpPr>
            <a:spLocks noGrp="1"/>
          </p:cNvSpPr>
          <p:nvPr>
            <p:ph type="pic" sz="quarter" idx="12"/>
          </p:nvPr>
        </p:nvSpPr>
        <p:spPr>
          <a:xfrm>
            <a:off x="7621010" y="2314965"/>
            <a:ext cx="2057400" cy="2057400"/>
          </a:xfrm>
        </p:spPr>
        <p:txBody>
          <a:bodyPr/>
          <a:lstStyle/>
          <a:p>
            <a:endParaRPr lang="en-US"/>
          </a:p>
        </p:txBody>
      </p:sp>
      <p:sp>
        <p:nvSpPr>
          <p:cNvPr id="19" name="Text Placeholder 16">
            <a:extLst>
              <a:ext uri="{FF2B5EF4-FFF2-40B4-BE49-F238E27FC236}">
                <a16:creationId xmlns:a16="http://schemas.microsoft.com/office/drawing/2014/main" id="{C07F63DF-B3F9-FF47-E33E-23522CBE9344}"/>
              </a:ext>
            </a:extLst>
          </p:cNvPr>
          <p:cNvSpPr>
            <a:spLocks noGrp="1"/>
          </p:cNvSpPr>
          <p:nvPr>
            <p:ph type="body" sz="quarter" idx="13" hasCustomPrompt="1"/>
          </p:nvPr>
        </p:nvSpPr>
        <p:spPr>
          <a:xfrm>
            <a:off x="6247299" y="4448491"/>
            <a:ext cx="4804823" cy="1785104"/>
          </a:xfrm>
        </p:spPr>
        <p:txBody>
          <a:bodyPr/>
          <a:lstStyle>
            <a:lvl1pPr marL="0" indent="0">
              <a:buNone/>
              <a:defRPr sz="2000" b="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974"/>
                </a:solidFill>
                <a:effectLst/>
                <a:uLnTx/>
                <a:uFillTx/>
                <a:latin typeface="Myriad Pro" panose="020B0503030403020204" pitchFamily="34" charset="0"/>
                <a:ea typeface="+mn-ea"/>
                <a:cs typeface="+mn-cs"/>
              </a:rPr>
              <a:t>Name</a:t>
            </a:r>
            <a:r>
              <a:rPr kumimoji="0" lang="en-US" sz="24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 CERTIFICATION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Development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email</a:t>
            </a:r>
          </a:p>
          <a:p>
            <a:pPr lvl="0"/>
            <a:endParaRPr lang="en-US"/>
          </a:p>
        </p:txBody>
      </p:sp>
      <p:sp>
        <p:nvSpPr>
          <p:cNvPr id="20" name="Title 19">
            <a:extLst>
              <a:ext uri="{FF2B5EF4-FFF2-40B4-BE49-F238E27FC236}">
                <a16:creationId xmlns:a16="http://schemas.microsoft.com/office/drawing/2014/main" id="{43DC1787-621F-AB97-023A-C2392870586A}"/>
              </a:ext>
            </a:extLst>
          </p:cNvPr>
          <p:cNvSpPr>
            <a:spLocks noGrp="1"/>
          </p:cNvSpPr>
          <p:nvPr>
            <p:ph type="title" hasCustomPrompt="1"/>
          </p:nvPr>
        </p:nvSpPr>
        <p:spPr>
          <a:xfrm>
            <a:off x="840508" y="804671"/>
            <a:ext cx="10515600" cy="1510293"/>
          </a:xfrm>
        </p:spPr>
        <p:txBody>
          <a:bodyPr/>
          <a:lstStyle>
            <a:lvl1pPr>
              <a:defRPr>
                <a:solidFill>
                  <a:schemeClr val="accent2"/>
                </a:solidFill>
              </a:defRPr>
            </a:lvl1pPr>
          </a:lstStyle>
          <a:p>
            <a:pPr algn="ctr"/>
            <a:r>
              <a:rPr lang="en-US" sz="6600" b="1">
                <a:solidFill>
                  <a:srgbClr val="003974"/>
                </a:solidFill>
                <a:latin typeface="Myriad Pro Black" panose="020B0903030403020204" pitchFamily="34" charset="0"/>
                <a:cs typeface="Arial"/>
              </a:rPr>
              <a:t>Title</a:t>
            </a:r>
            <a:br>
              <a:rPr lang="en-US" sz="6600" b="1">
                <a:solidFill>
                  <a:srgbClr val="003974"/>
                </a:solidFill>
                <a:latin typeface="Myriad Pro Black" panose="020B0903030403020204" pitchFamily="34" charset="0"/>
                <a:cs typeface="Arial"/>
              </a:rPr>
            </a:br>
            <a:r>
              <a:rPr lang="en-US" sz="4400">
                <a:solidFill>
                  <a:schemeClr val="accent1"/>
                </a:solidFill>
                <a:latin typeface="+mj-lt"/>
                <a:cs typeface="Arial"/>
              </a:rPr>
              <a:t>Subtitle</a:t>
            </a:r>
            <a:endParaRPr lang="en-US" sz="5400">
              <a:solidFill>
                <a:schemeClr val="accent1"/>
              </a:solidFill>
              <a:latin typeface="+mj-lt"/>
              <a:cs typeface="Arial"/>
            </a:endParaRPr>
          </a:p>
        </p:txBody>
      </p:sp>
    </p:spTree>
    <p:extLst>
      <p:ext uri="{BB962C8B-B14F-4D97-AF65-F5344CB8AC3E}">
        <p14:creationId xmlns:p14="http://schemas.microsoft.com/office/powerpoint/2010/main" val="1665026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bg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7182579-8D7C-1FE9-564D-E7E2B8D1CE21}"/>
              </a:ext>
            </a:extLst>
          </p:cNvPr>
          <p:cNvCxnSpPr>
            <a:cxnSpLocks/>
          </p:cNvCxnSpPr>
          <p:nvPr userDrawn="1"/>
        </p:nvCxnSpPr>
        <p:spPr>
          <a:xfrm>
            <a:off x="5478859" y="3560318"/>
            <a:ext cx="1243518" cy="0"/>
          </a:xfrm>
          <a:prstGeom prst="line">
            <a:avLst/>
          </a:prstGeom>
          <a:ln w="53975">
            <a:solidFill>
              <a:schemeClr val="accent1"/>
            </a:solidFill>
          </a:ln>
        </p:spPr>
        <p:style>
          <a:lnRef idx="3">
            <a:schemeClr val="accent1"/>
          </a:lnRef>
          <a:fillRef idx="0">
            <a:schemeClr val="accent1"/>
          </a:fillRef>
          <a:effectRef idx="2">
            <a:schemeClr val="accent1"/>
          </a:effectRef>
          <a:fontRef idx="minor">
            <a:schemeClr val="tx1"/>
          </a:fontRef>
        </p:style>
      </p:cxnSp>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prstGeom prst="rect">
            <a:avLst/>
          </a:prstGeom>
          <a:noFill/>
          <a:ln w="1809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pic>
        <p:nvPicPr>
          <p:cNvPr id="5" name="Picture 4" descr="A black background with blue and orange text&#10;&#10;Description automatically generated with low confidence">
            <a:extLst>
              <a:ext uri="{FF2B5EF4-FFF2-40B4-BE49-F238E27FC236}">
                <a16:creationId xmlns:a16="http://schemas.microsoft.com/office/drawing/2014/main" id="{BA59CC22-320C-078C-AED0-2D17992762DB}"/>
              </a:ext>
            </a:extLst>
          </p:cNvPr>
          <p:cNvPicPr>
            <a:picLocks noChangeAspect="1"/>
          </p:cNvPicPr>
          <p:nvPr userDrawn="1"/>
        </p:nvPicPr>
        <p:blipFill>
          <a:blip r:embed="rId2"/>
          <a:stretch>
            <a:fillRect/>
          </a:stretch>
        </p:blipFill>
        <p:spPr>
          <a:xfrm>
            <a:off x="3759737" y="4721801"/>
            <a:ext cx="4681763" cy="1707748"/>
          </a:xfrm>
          <a:prstGeom prst="rect">
            <a:avLst/>
          </a:prstGeom>
        </p:spPr>
      </p:pic>
      <p:sp>
        <p:nvSpPr>
          <p:cNvPr id="8" name="Title 7">
            <a:extLst>
              <a:ext uri="{FF2B5EF4-FFF2-40B4-BE49-F238E27FC236}">
                <a16:creationId xmlns:a16="http://schemas.microsoft.com/office/drawing/2014/main" id="{C57984EC-380E-91D9-E706-E03615FBB4CD}"/>
              </a:ext>
            </a:extLst>
          </p:cNvPr>
          <p:cNvSpPr>
            <a:spLocks noGrp="1"/>
          </p:cNvSpPr>
          <p:nvPr>
            <p:ph type="title"/>
          </p:nvPr>
        </p:nvSpPr>
        <p:spPr>
          <a:xfrm>
            <a:off x="840512" y="2624232"/>
            <a:ext cx="10515600" cy="566928"/>
          </a:xfrm>
        </p:spPr>
        <p:txBody>
          <a:bodyPr>
            <a:noAutofit/>
          </a:bodyPr>
          <a:lstStyle>
            <a:lvl1pPr algn="ctr">
              <a:defRPr sz="6000"/>
            </a:lvl1pPr>
          </a:lstStyle>
          <a:p>
            <a:r>
              <a:rPr lang="en-US"/>
              <a:t>Click to edit Master title style</a:t>
            </a:r>
          </a:p>
        </p:txBody>
      </p:sp>
    </p:spTree>
    <p:extLst>
      <p:ext uri="{BB962C8B-B14F-4D97-AF65-F5344CB8AC3E}">
        <p14:creationId xmlns:p14="http://schemas.microsoft.com/office/powerpoint/2010/main" val="1293230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7182579-8D7C-1FE9-564D-E7E2B8D1CE21}"/>
              </a:ext>
            </a:extLst>
          </p:cNvPr>
          <p:cNvCxnSpPr>
            <a:cxnSpLocks/>
          </p:cNvCxnSpPr>
          <p:nvPr userDrawn="1"/>
        </p:nvCxnSpPr>
        <p:spPr>
          <a:xfrm>
            <a:off x="5478859" y="3560318"/>
            <a:ext cx="1243518" cy="0"/>
          </a:xfrm>
          <a:prstGeom prst="line">
            <a:avLst/>
          </a:prstGeom>
          <a:ln w="53975">
            <a:solidFill>
              <a:schemeClr val="accent3"/>
            </a:solidFill>
          </a:ln>
        </p:spPr>
        <p:style>
          <a:lnRef idx="3">
            <a:schemeClr val="accent1"/>
          </a:lnRef>
          <a:fillRef idx="0">
            <a:schemeClr val="accent1"/>
          </a:fillRef>
          <a:effectRef idx="2">
            <a:schemeClr val="accent1"/>
          </a:effectRef>
          <a:fontRef idx="minor">
            <a:schemeClr val="tx1"/>
          </a:fontRef>
        </p:style>
      </p:cxnSp>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prstGeom prst="rect">
            <a:avLst/>
          </a:prstGeom>
          <a:noFill/>
          <a:ln w="1809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blue and orange text&#10;&#10;Description automatically generated with low confidence">
            <a:extLst>
              <a:ext uri="{FF2B5EF4-FFF2-40B4-BE49-F238E27FC236}">
                <a16:creationId xmlns:a16="http://schemas.microsoft.com/office/drawing/2014/main" id="{BA59CC22-320C-078C-AED0-2D17992762DB}"/>
              </a:ext>
            </a:extLst>
          </p:cNvPr>
          <p:cNvPicPr>
            <a:picLocks noChangeAspect="1"/>
          </p:cNvPicPr>
          <p:nvPr userDrawn="1"/>
        </p:nvPicPr>
        <p:blipFill>
          <a:blip r:embed="rId2"/>
          <a:stretch>
            <a:fillRect/>
          </a:stretch>
        </p:blipFill>
        <p:spPr>
          <a:xfrm>
            <a:off x="3759737" y="4721801"/>
            <a:ext cx="4681763" cy="1707748"/>
          </a:xfrm>
          <a:prstGeom prst="rect">
            <a:avLst/>
          </a:prstGeom>
        </p:spPr>
      </p:pic>
      <p:sp>
        <p:nvSpPr>
          <p:cNvPr id="8" name="Title 7">
            <a:extLst>
              <a:ext uri="{FF2B5EF4-FFF2-40B4-BE49-F238E27FC236}">
                <a16:creationId xmlns:a16="http://schemas.microsoft.com/office/drawing/2014/main" id="{C57984EC-380E-91D9-E706-E03615FBB4CD}"/>
              </a:ext>
            </a:extLst>
          </p:cNvPr>
          <p:cNvSpPr>
            <a:spLocks noGrp="1"/>
          </p:cNvSpPr>
          <p:nvPr>
            <p:ph type="title"/>
          </p:nvPr>
        </p:nvSpPr>
        <p:spPr>
          <a:xfrm>
            <a:off x="840512" y="2624232"/>
            <a:ext cx="10515600" cy="566928"/>
          </a:xfrm>
        </p:spPr>
        <p:txBody>
          <a:bodyPr>
            <a:noAutofit/>
          </a:bodyPr>
          <a:lstStyle>
            <a:lvl1pPr algn="ctr">
              <a:defRPr sz="6000"/>
            </a:lvl1pPr>
          </a:lstStyle>
          <a:p>
            <a:r>
              <a:rPr lang="en-US"/>
              <a:t>Click to edit Master title style</a:t>
            </a:r>
          </a:p>
        </p:txBody>
      </p:sp>
    </p:spTree>
    <p:extLst>
      <p:ext uri="{BB962C8B-B14F-4D97-AF65-F5344CB8AC3E}">
        <p14:creationId xmlns:p14="http://schemas.microsoft.com/office/powerpoint/2010/main" val="1439572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chemeClr val="bg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7182579-8D7C-1FE9-564D-E7E2B8D1CE21}"/>
              </a:ext>
            </a:extLst>
          </p:cNvPr>
          <p:cNvCxnSpPr>
            <a:cxnSpLocks/>
          </p:cNvCxnSpPr>
          <p:nvPr userDrawn="1"/>
        </p:nvCxnSpPr>
        <p:spPr>
          <a:xfrm>
            <a:off x="5478859" y="3560318"/>
            <a:ext cx="1243518" cy="0"/>
          </a:xfrm>
          <a:prstGeom prst="line">
            <a:avLst/>
          </a:prstGeom>
          <a:ln w="53975">
            <a:solidFill>
              <a:schemeClr val="accent3"/>
            </a:solidFill>
          </a:ln>
        </p:spPr>
        <p:style>
          <a:lnRef idx="3">
            <a:schemeClr val="accent1"/>
          </a:lnRef>
          <a:fillRef idx="0">
            <a:schemeClr val="accent1"/>
          </a:fillRef>
          <a:effectRef idx="2">
            <a:schemeClr val="accent1"/>
          </a:effectRef>
          <a:fontRef idx="minor">
            <a:schemeClr val="tx1"/>
          </a:fontRef>
        </p:style>
      </p:cxnSp>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prstGeom prst="rect">
            <a:avLst/>
          </a:prstGeom>
          <a:noFill/>
          <a:ln w="180975">
            <a:solidFill>
              <a:srgbClr val="DE62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blue and orange text&#10;&#10;Description automatically generated with low confidence">
            <a:extLst>
              <a:ext uri="{FF2B5EF4-FFF2-40B4-BE49-F238E27FC236}">
                <a16:creationId xmlns:a16="http://schemas.microsoft.com/office/drawing/2014/main" id="{BA59CC22-320C-078C-AED0-2D17992762DB}"/>
              </a:ext>
            </a:extLst>
          </p:cNvPr>
          <p:cNvPicPr>
            <a:picLocks noChangeAspect="1"/>
          </p:cNvPicPr>
          <p:nvPr userDrawn="1"/>
        </p:nvPicPr>
        <p:blipFill>
          <a:blip r:embed="rId2"/>
          <a:stretch>
            <a:fillRect/>
          </a:stretch>
        </p:blipFill>
        <p:spPr>
          <a:xfrm>
            <a:off x="3759737" y="4721801"/>
            <a:ext cx="4681763" cy="1707748"/>
          </a:xfrm>
          <a:prstGeom prst="rect">
            <a:avLst/>
          </a:prstGeom>
        </p:spPr>
      </p:pic>
      <p:sp>
        <p:nvSpPr>
          <p:cNvPr id="8" name="Title 7">
            <a:extLst>
              <a:ext uri="{FF2B5EF4-FFF2-40B4-BE49-F238E27FC236}">
                <a16:creationId xmlns:a16="http://schemas.microsoft.com/office/drawing/2014/main" id="{C57984EC-380E-91D9-E706-E03615FBB4CD}"/>
              </a:ext>
            </a:extLst>
          </p:cNvPr>
          <p:cNvSpPr>
            <a:spLocks noGrp="1"/>
          </p:cNvSpPr>
          <p:nvPr>
            <p:ph type="title"/>
          </p:nvPr>
        </p:nvSpPr>
        <p:spPr>
          <a:xfrm>
            <a:off x="840512" y="2624232"/>
            <a:ext cx="10515600" cy="566928"/>
          </a:xfrm>
        </p:spPr>
        <p:txBody>
          <a:bodyPr>
            <a:noAutofit/>
          </a:bodyPr>
          <a:lstStyle>
            <a:lvl1pPr algn="ctr">
              <a:defRPr sz="6000"/>
            </a:lvl1pPr>
          </a:lstStyle>
          <a:p>
            <a:r>
              <a:rPr lang="en-US"/>
              <a:t>Click to edit Master title style</a:t>
            </a:r>
          </a:p>
        </p:txBody>
      </p:sp>
    </p:spTree>
    <p:extLst>
      <p:ext uri="{BB962C8B-B14F-4D97-AF65-F5344CB8AC3E}">
        <p14:creationId xmlns:p14="http://schemas.microsoft.com/office/powerpoint/2010/main" val="27586101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_Title Slide">
    <p:bg>
      <p:bgPr>
        <a:solidFill>
          <a:schemeClr val="bg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7182579-8D7C-1FE9-564D-E7E2B8D1CE21}"/>
              </a:ext>
            </a:extLst>
          </p:cNvPr>
          <p:cNvCxnSpPr>
            <a:cxnSpLocks/>
          </p:cNvCxnSpPr>
          <p:nvPr userDrawn="1"/>
        </p:nvCxnSpPr>
        <p:spPr>
          <a:xfrm>
            <a:off x="5478859" y="3560318"/>
            <a:ext cx="1243518" cy="0"/>
          </a:xfrm>
          <a:prstGeom prst="line">
            <a:avLst/>
          </a:prstGeom>
          <a:ln w="53975">
            <a:solidFill>
              <a:schemeClr val="accent3"/>
            </a:solidFill>
          </a:ln>
        </p:spPr>
        <p:style>
          <a:lnRef idx="3">
            <a:schemeClr val="accent1"/>
          </a:lnRef>
          <a:fillRef idx="0">
            <a:schemeClr val="accent1"/>
          </a:fillRef>
          <a:effectRef idx="2">
            <a:schemeClr val="accent1"/>
          </a:effectRef>
          <a:fontRef idx="minor">
            <a:schemeClr val="tx1"/>
          </a:fontRef>
        </p:style>
      </p:cxnSp>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prstGeom prst="rect">
            <a:avLst/>
          </a:prstGeom>
          <a:noFill/>
          <a:ln w="1809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blue and orange text&#10;&#10;Description automatically generated with low confidence">
            <a:extLst>
              <a:ext uri="{FF2B5EF4-FFF2-40B4-BE49-F238E27FC236}">
                <a16:creationId xmlns:a16="http://schemas.microsoft.com/office/drawing/2014/main" id="{BA59CC22-320C-078C-AED0-2D17992762DB}"/>
              </a:ext>
            </a:extLst>
          </p:cNvPr>
          <p:cNvPicPr>
            <a:picLocks noChangeAspect="1"/>
          </p:cNvPicPr>
          <p:nvPr userDrawn="1"/>
        </p:nvPicPr>
        <p:blipFill>
          <a:blip r:embed="rId2"/>
          <a:stretch>
            <a:fillRect/>
          </a:stretch>
        </p:blipFill>
        <p:spPr>
          <a:xfrm>
            <a:off x="3759737" y="4721801"/>
            <a:ext cx="4681763" cy="1707748"/>
          </a:xfrm>
          <a:prstGeom prst="rect">
            <a:avLst/>
          </a:prstGeom>
        </p:spPr>
      </p:pic>
      <p:sp>
        <p:nvSpPr>
          <p:cNvPr id="8" name="Title 7">
            <a:extLst>
              <a:ext uri="{FF2B5EF4-FFF2-40B4-BE49-F238E27FC236}">
                <a16:creationId xmlns:a16="http://schemas.microsoft.com/office/drawing/2014/main" id="{C57984EC-380E-91D9-E706-E03615FBB4CD}"/>
              </a:ext>
            </a:extLst>
          </p:cNvPr>
          <p:cNvSpPr>
            <a:spLocks noGrp="1"/>
          </p:cNvSpPr>
          <p:nvPr>
            <p:ph type="title"/>
          </p:nvPr>
        </p:nvSpPr>
        <p:spPr>
          <a:xfrm>
            <a:off x="840512" y="2624232"/>
            <a:ext cx="10515600" cy="566928"/>
          </a:xfrm>
        </p:spPr>
        <p:txBody>
          <a:bodyPr>
            <a:noAutofit/>
          </a:bodyPr>
          <a:lstStyle>
            <a:lvl1pPr algn="ctr">
              <a:defRPr sz="6000"/>
            </a:lvl1pPr>
          </a:lstStyle>
          <a:p>
            <a:r>
              <a:rPr lang="en-US"/>
              <a:t>Click to edit Master title style</a:t>
            </a:r>
          </a:p>
        </p:txBody>
      </p:sp>
    </p:spTree>
    <p:extLst>
      <p:ext uri="{BB962C8B-B14F-4D97-AF65-F5344CB8AC3E}">
        <p14:creationId xmlns:p14="http://schemas.microsoft.com/office/powerpoint/2010/main" val="1422813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0A641-B461-8385-B281-DD4CA44DCE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A3F8C4-D61F-E270-D37F-443D81AB8C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8F9AA4-4D70-12E4-E327-F2D835089C85}"/>
              </a:ext>
            </a:extLst>
          </p:cNvPr>
          <p:cNvSpPr>
            <a:spLocks noGrp="1"/>
          </p:cNvSpPr>
          <p:nvPr>
            <p:ph type="dt" sz="half" idx="10"/>
          </p:nvPr>
        </p:nvSpPr>
        <p:spPr/>
        <p:txBody>
          <a:bodyPr/>
          <a:lstStyle/>
          <a:p>
            <a:fld id="{13C70268-4C10-480C-9711-012A4FB553D1}" type="datetimeFigureOut">
              <a:rPr lang="en-US" smtClean="0"/>
              <a:t>7/31/2025</a:t>
            </a:fld>
            <a:endParaRPr lang="en-US"/>
          </a:p>
        </p:txBody>
      </p:sp>
      <p:sp>
        <p:nvSpPr>
          <p:cNvPr id="5" name="Footer Placeholder 4">
            <a:extLst>
              <a:ext uri="{FF2B5EF4-FFF2-40B4-BE49-F238E27FC236}">
                <a16:creationId xmlns:a16="http://schemas.microsoft.com/office/drawing/2014/main" id="{ECCD0EEF-ED1F-947C-BB18-83CF87FC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D205EC-C701-C245-BF8D-43F3EBC2567A}"/>
              </a:ext>
            </a:extLst>
          </p:cNvPr>
          <p:cNvSpPr>
            <a:spLocks noGrp="1"/>
          </p:cNvSpPr>
          <p:nvPr>
            <p:ph type="sldNum" sz="quarter" idx="12"/>
          </p:nvPr>
        </p:nvSpPr>
        <p:spPr/>
        <p:txBody>
          <a:bodyPr/>
          <a:lstStyle/>
          <a:p>
            <a:fld id="{553DF221-FE3D-4A18-AA8F-117324842085}" type="slidenum">
              <a:rPr lang="en-US" smtClean="0"/>
              <a:t>‹#›</a:t>
            </a:fld>
            <a:endParaRPr lang="en-US"/>
          </a:p>
        </p:txBody>
      </p:sp>
    </p:spTree>
    <p:extLst>
      <p:ext uri="{BB962C8B-B14F-4D97-AF65-F5344CB8AC3E}">
        <p14:creationId xmlns:p14="http://schemas.microsoft.com/office/powerpoint/2010/main" val="27178997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7182579-8D7C-1FE9-564D-E7E2B8D1CE21}"/>
              </a:ext>
            </a:extLst>
          </p:cNvPr>
          <p:cNvCxnSpPr>
            <a:cxnSpLocks/>
          </p:cNvCxnSpPr>
          <p:nvPr userDrawn="1"/>
        </p:nvCxnSpPr>
        <p:spPr>
          <a:xfrm>
            <a:off x="5478859" y="3560318"/>
            <a:ext cx="1243518" cy="0"/>
          </a:xfrm>
          <a:prstGeom prst="line">
            <a:avLst/>
          </a:prstGeom>
          <a:ln w="53975">
            <a:solidFill>
              <a:schemeClr val="accent1"/>
            </a:solidFill>
          </a:ln>
        </p:spPr>
        <p:style>
          <a:lnRef idx="3">
            <a:schemeClr val="accent1"/>
          </a:lnRef>
          <a:fillRef idx="0">
            <a:schemeClr val="accent1"/>
          </a:fillRef>
          <a:effectRef idx="2">
            <a:schemeClr val="accent1"/>
          </a:effectRef>
          <a:fontRef idx="minor">
            <a:schemeClr val="tx1"/>
          </a:fontRef>
        </p:style>
      </p:cxnSp>
      <p:sp>
        <p:nvSpPr>
          <p:cNvPr id="8" name="Title 7">
            <a:extLst>
              <a:ext uri="{FF2B5EF4-FFF2-40B4-BE49-F238E27FC236}">
                <a16:creationId xmlns:a16="http://schemas.microsoft.com/office/drawing/2014/main" id="{C57984EC-380E-91D9-E706-E03615FBB4CD}"/>
              </a:ext>
            </a:extLst>
          </p:cNvPr>
          <p:cNvSpPr>
            <a:spLocks noGrp="1"/>
          </p:cNvSpPr>
          <p:nvPr>
            <p:ph type="title"/>
          </p:nvPr>
        </p:nvSpPr>
        <p:spPr>
          <a:xfrm>
            <a:off x="840512" y="2624232"/>
            <a:ext cx="10515600" cy="566928"/>
          </a:xfrm>
        </p:spPr>
        <p:txBody>
          <a:bodyPr>
            <a:noAutofit/>
          </a:bodyPr>
          <a:lstStyle>
            <a:lvl1pPr algn="ctr">
              <a:defRPr sz="6000"/>
            </a:lvl1pPr>
          </a:lstStyle>
          <a:p>
            <a:r>
              <a:rPr lang="en-US"/>
              <a:t>Click to edit Master title style</a:t>
            </a:r>
          </a:p>
        </p:txBody>
      </p:sp>
      <p:sp>
        <p:nvSpPr>
          <p:cNvPr id="6" name="Text Placeholder 5">
            <a:extLst>
              <a:ext uri="{FF2B5EF4-FFF2-40B4-BE49-F238E27FC236}">
                <a16:creationId xmlns:a16="http://schemas.microsoft.com/office/drawing/2014/main" id="{54B83A26-601E-FC31-7D3C-86A713A6A99F}"/>
              </a:ext>
            </a:extLst>
          </p:cNvPr>
          <p:cNvSpPr>
            <a:spLocks noGrp="1"/>
          </p:cNvSpPr>
          <p:nvPr>
            <p:ph type="body" sz="quarter" idx="10"/>
          </p:nvPr>
        </p:nvSpPr>
        <p:spPr>
          <a:xfrm>
            <a:off x="839788" y="3849688"/>
            <a:ext cx="10515600" cy="186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25057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7182579-8D7C-1FE9-564D-E7E2B8D1CE21}"/>
              </a:ext>
            </a:extLst>
          </p:cNvPr>
          <p:cNvCxnSpPr>
            <a:cxnSpLocks/>
          </p:cNvCxnSpPr>
          <p:nvPr userDrawn="1"/>
        </p:nvCxnSpPr>
        <p:spPr>
          <a:xfrm>
            <a:off x="5478859" y="3560318"/>
            <a:ext cx="1243518" cy="0"/>
          </a:xfrm>
          <a:prstGeom prst="line">
            <a:avLst/>
          </a:prstGeom>
          <a:ln w="53975">
            <a:solidFill>
              <a:schemeClr val="accent3"/>
            </a:solidFill>
          </a:ln>
        </p:spPr>
        <p:style>
          <a:lnRef idx="3">
            <a:schemeClr val="accent1"/>
          </a:lnRef>
          <a:fillRef idx="0">
            <a:schemeClr val="accent1"/>
          </a:fillRef>
          <a:effectRef idx="2">
            <a:schemeClr val="accent1"/>
          </a:effectRef>
          <a:fontRef idx="minor">
            <a:schemeClr val="tx1"/>
          </a:fontRef>
        </p:style>
      </p:cxnSp>
      <p:sp>
        <p:nvSpPr>
          <p:cNvPr id="8" name="Title 7">
            <a:extLst>
              <a:ext uri="{FF2B5EF4-FFF2-40B4-BE49-F238E27FC236}">
                <a16:creationId xmlns:a16="http://schemas.microsoft.com/office/drawing/2014/main" id="{C57984EC-380E-91D9-E706-E03615FBB4CD}"/>
              </a:ext>
            </a:extLst>
          </p:cNvPr>
          <p:cNvSpPr>
            <a:spLocks noGrp="1"/>
          </p:cNvSpPr>
          <p:nvPr>
            <p:ph type="title"/>
          </p:nvPr>
        </p:nvSpPr>
        <p:spPr>
          <a:xfrm>
            <a:off x="840512" y="2624232"/>
            <a:ext cx="10515600" cy="566928"/>
          </a:xfrm>
        </p:spPr>
        <p:txBody>
          <a:bodyPr>
            <a:noAutofit/>
          </a:bodyPr>
          <a:lstStyle>
            <a:lvl1pPr algn="ctr">
              <a:defRPr sz="6000"/>
            </a:lvl1pPr>
          </a:lstStyle>
          <a:p>
            <a:r>
              <a:rPr lang="en-US"/>
              <a:t>Click to edit Master title style</a:t>
            </a:r>
          </a:p>
        </p:txBody>
      </p:sp>
      <p:sp>
        <p:nvSpPr>
          <p:cNvPr id="2" name="Text Placeholder 5">
            <a:extLst>
              <a:ext uri="{FF2B5EF4-FFF2-40B4-BE49-F238E27FC236}">
                <a16:creationId xmlns:a16="http://schemas.microsoft.com/office/drawing/2014/main" id="{47CD72B2-CA43-3231-E744-A1A148CCA0F6}"/>
              </a:ext>
            </a:extLst>
          </p:cNvPr>
          <p:cNvSpPr>
            <a:spLocks noGrp="1"/>
          </p:cNvSpPr>
          <p:nvPr>
            <p:ph type="body" sz="quarter" idx="10"/>
          </p:nvPr>
        </p:nvSpPr>
        <p:spPr>
          <a:xfrm>
            <a:off x="839788" y="3849688"/>
            <a:ext cx="10515600" cy="186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26953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7182579-8D7C-1FE9-564D-E7E2B8D1CE21}"/>
              </a:ext>
            </a:extLst>
          </p:cNvPr>
          <p:cNvCxnSpPr>
            <a:cxnSpLocks/>
          </p:cNvCxnSpPr>
          <p:nvPr userDrawn="1"/>
        </p:nvCxnSpPr>
        <p:spPr>
          <a:xfrm>
            <a:off x="5478859" y="3560318"/>
            <a:ext cx="1243518" cy="0"/>
          </a:xfrm>
          <a:prstGeom prst="line">
            <a:avLst/>
          </a:prstGeom>
          <a:ln w="53975">
            <a:solidFill>
              <a:schemeClr val="accent3"/>
            </a:solidFill>
          </a:ln>
        </p:spPr>
        <p:style>
          <a:lnRef idx="3">
            <a:schemeClr val="accent1"/>
          </a:lnRef>
          <a:fillRef idx="0">
            <a:schemeClr val="accent1"/>
          </a:fillRef>
          <a:effectRef idx="2">
            <a:schemeClr val="accent1"/>
          </a:effectRef>
          <a:fontRef idx="minor">
            <a:schemeClr val="tx1"/>
          </a:fontRef>
        </p:style>
      </p:cxnSp>
      <p:sp>
        <p:nvSpPr>
          <p:cNvPr id="8" name="Title 7">
            <a:extLst>
              <a:ext uri="{FF2B5EF4-FFF2-40B4-BE49-F238E27FC236}">
                <a16:creationId xmlns:a16="http://schemas.microsoft.com/office/drawing/2014/main" id="{C57984EC-380E-91D9-E706-E03615FBB4CD}"/>
              </a:ext>
            </a:extLst>
          </p:cNvPr>
          <p:cNvSpPr>
            <a:spLocks noGrp="1"/>
          </p:cNvSpPr>
          <p:nvPr>
            <p:ph type="title"/>
          </p:nvPr>
        </p:nvSpPr>
        <p:spPr>
          <a:xfrm>
            <a:off x="840512" y="2624232"/>
            <a:ext cx="10515600" cy="566928"/>
          </a:xfrm>
        </p:spPr>
        <p:txBody>
          <a:bodyPr>
            <a:noAutofit/>
          </a:bodyPr>
          <a:lstStyle>
            <a:lvl1pPr algn="ctr">
              <a:defRPr sz="6000"/>
            </a:lvl1pPr>
          </a:lstStyle>
          <a:p>
            <a:r>
              <a:rPr lang="en-US"/>
              <a:t>Click to edit Master title style</a:t>
            </a:r>
          </a:p>
        </p:txBody>
      </p:sp>
      <p:sp>
        <p:nvSpPr>
          <p:cNvPr id="2" name="Text Placeholder 5">
            <a:extLst>
              <a:ext uri="{FF2B5EF4-FFF2-40B4-BE49-F238E27FC236}">
                <a16:creationId xmlns:a16="http://schemas.microsoft.com/office/drawing/2014/main" id="{575C6E8F-4F78-F01E-F013-10C631E22B9E}"/>
              </a:ext>
            </a:extLst>
          </p:cNvPr>
          <p:cNvSpPr>
            <a:spLocks noGrp="1"/>
          </p:cNvSpPr>
          <p:nvPr>
            <p:ph type="body" sz="quarter" idx="10"/>
          </p:nvPr>
        </p:nvSpPr>
        <p:spPr>
          <a:xfrm>
            <a:off x="839788" y="3849688"/>
            <a:ext cx="10515600" cy="186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93103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7182579-8D7C-1FE9-564D-E7E2B8D1CE21}"/>
              </a:ext>
            </a:extLst>
          </p:cNvPr>
          <p:cNvCxnSpPr>
            <a:cxnSpLocks/>
          </p:cNvCxnSpPr>
          <p:nvPr userDrawn="1"/>
        </p:nvCxnSpPr>
        <p:spPr>
          <a:xfrm>
            <a:off x="5478859" y="3560318"/>
            <a:ext cx="1243518" cy="0"/>
          </a:xfrm>
          <a:prstGeom prst="line">
            <a:avLst/>
          </a:prstGeom>
          <a:ln w="53975">
            <a:solidFill>
              <a:schemeClr val="accent3"/>
            </a:solidFill>
          </a:ln>
        </p:spPr>
        <p:style>
          <a:lnRef idx="3">
            <a:schemeClr val="accent1"/>
          </a:lnRef>
          <a:fillRef idx="0">
            <a:schemeClr val="accent1"/>
          </a:fillRef>
          <a:effectRef idx="2">
            <a:schemeClr val="accent1"/>
          </a:effectRef>
          <a:fontRef idx="minor">
            <a:schemeClr val="tx1"/>
          </a:fontRef>
        </p:style>
      </p:cxnSp>
      <p:sp>
        <p:nvSpPr>
          <p:cNvPr id="8" name="Title 7">
            <a:extLst>
              <a:ext uri="{FF2B5EF4-FFF2-40B4-BE49-F238E27FC236}">
                <a16:creationId xmlns:a16="http://schemas.microsoft.com/office/drawing/2014/main" id="{C57984EC-380E-91D9-E706-E03615FBB4CD}"/>
              </a:ext>
            </a:extLst>
          </p:cNvPr>
          <p:cNvSpPr>
            <a:spLocks noGrp="1"/>
          </p:cNvSpPr>
          <p:nvPr>
            <p:ph type="title"/>
          </p:nvPr>
        </p:nvSpPr>
        <p:spPr>
          <a:xfrm>
            <a:off x="840512" y="2624232"/>
            <a:ext cx="10515600" cy="566928"/>
          </a:xfrm>
        </p:spPr>
        <p:txBody>
          <a:bodyPr>
            <a:noAutofit/>
          </a:bodyPr>
          <a:lstStyle>
            <a:lvl1pPr algn="ctr">
              <a:defRPr sz="6000"/>
            </a:lvl1pPr>
          </a:lstStyle>
          <a:p>
            <a:r>
              <a:rPr lang="en-US"/>
              <a:t>Click to edit Master title style</a:t>
            </a:r>
          </a:p>
        </p:txBody>
      </p:sp>
      <p:sp>
        <p:nvSpPr>
          <p:cNvPr id="2" name="Text Placeholder 5">
            <a:extLst>
              <a:ext uri="{FF2B5EF4-FFF2-40B4-BE49-F238E27FC236}">
                <a16:creationId xmlns:a16="http://schemas.microsoft.com/office/drawing/2014/main" id="{575C6E8F-4F78-F01E-F013-10C631E22B9E}"/>
              </a:ext>
            </a:extLst>
          </p:cNvPr>
          <p:cNvSpPr>
            <a:spLocks noGrp="1"/>
          </p:cNvSpPr>
          <p:nvPr>
            <p:ph type="body" sz="quarter" idx="10"/>
          </p:nvPr>
        </p:nvSpPr>
        <p:spPr>
          <a:xfrm>
            <a:off x="839788" y="3849688"/>
            <a:ext cx="10515600" cy="186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5629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w Line and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2">
            <a:extLst>
              <a:ext uri="{FF2B5EF4-FFF2-40B4-BE49-F238E27FC236}">
                <a16:creationId xmlns:a16="http://schemas.microsoft.com/office/drawing/2014/main" id="{CE5BE635-5280-5885-F1FD-B89B0871125D}"/>
              </a:ext>
            </a:extLst>
          </p:cNvPr>
          <p:cNvSpPr>
            <a:spLocks noGrp="1"/>
          </p:cNvSpPr>
          <p:nvPr>
            <p:ph type="title"/>
          </p:nvPr>
        </p:nvSpPr>
        <p:spPr>
          <a:xfrm>
            <a:off x="914400" y="709572"/>
            <a:ext cx="10515600" cy="757130"/>
          </a:xfrm>
          <a:prstGeom prst="rect">
            <a:avLst/>
          </a:prstGeom>
        </p:spPr>
        <p:txBody>
          <a:bodyPr vert="horz" lIns="91440" tIns="45720" rIns="91440" bIns="45720" rtlCol="0" anchor="ctr">
            <a:spAutoFit/>
          </a:bodyPr>
          <a:lstStyle>
            <a:lvl1pPr>
              <a:defRPr sz="4800"/>
            </a:lvl1pPr>
          </a:lstStyle>
          <a:p>
            <a:r>
              <a:rPr lang="en-US"/>
              <a:t>Click to edit Master title style</a:t>
            </a:r>
          </a:p>
        </p:txBody>
      </p:sp>
      <p:sp>
        <p:nvSpPr>
          <p:cNvPr id="3" name="Text Placeholder 13">
            <a:extLst>
              <a:ext uri="{FF2B5EF4-FFF2-40B4-BE49-F238E27FC236}">
                <a16:creationId xmlns:a16="http://schemas.microsoft.com/office/drawing/2014/main" id="{22224D15-E7C1-D210-0AF1-0997DCF80714}"/>
              </a:ext>
            </a:extLst>
          </p:cNvPr>
          <p:cNvSpPr>
            <a:spLocks noGrp="1"/>
          </p:cNvSpPr>
          <p:nvPr>
            <p:ph idx="1"/>
          </p:nvPr>
        </p:nvSpPr>
        <p:spPr>
          <a:xfrm>
            <a:off x="704088" y="1682496"/>
            <a:ext cx="10515600" cy="4351338"/>
          </a:xfrm>
          <a:prstGeom prst="rect">
            <a:avLst/>
          </a:prstGeom>
        </p:spPr>
        <p:txBody>
          <a:bodyPr vert="horz" lIns="91440" tIns="45720" rIns="91440" bIns="45720" rtlCol="0">
            <a:normAutofit/>
          </a:bodyPr>
          <a:lstStyle>
            <a:lvl1pPr marL="571500" indent="-571500">
              <a:buFont typeface="Arial" panose="020B0604020202020204" pitchFamily="34" charset="0"/>
              <a:buChar char="•"/>
              <a:defRPr sz="3600"/>
            </a:lvl1pPr>
            <a:lvl2pPr marL="914400" indent="-457200">
              <a:buFont typeface="Arial" panose="020B0604020202020204" pitchFamily="34" charset="0"/>
              <a:buChar char="•"/>
              <a:defRPr sz="3200"/>
            </a:lvl2pPr>
            <a:lvl3pPr marL="1371600" indent="-457200">
              <a:buFont typeface="Arial" panose="020B0604020202020204" pitchFamily="34" charset="0"/>
              <a:buChar char="•"/>
              <a:defRPr sz="2800"/>
            </a:lvl3pPr>
            <a:lvl4pPr marL="1714500" indent="-342900">
              <a:buFont typeface="Arial" panose="020B0604020202020204" pitchFamily="34" charset="0"/>
              <a:buChar char="•"/>
              <a:defRPr sz="2400"/>
            </a:lvl4pPr>
            <a:lvl5pPr marL="2171700" indent="-342900">
              <a:buFont typeface="Arial" panose="020B0604020202020204" pitchFamily="34" charset="0"/>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747B28B4-4BB1-3429-825A-C14265C13F3C}"/>
              </a:ext>
            </a:extLst>
          </p:cNvPr>
          <p:cNvCxnSpPr/>
          <p:nvPr userDrawn="1"/>
        </p:nvCxnSpPr>
        <p:spPr>
          <a:xfrm>
            <a:off x="987552" y="1436914"/>
            <a:ext cx="1188720" cy="0"/>
          </a:xfrm>
          <a:prstGeom prst="line">
            <a:avLst/>
          </a:prstGeom>
          <a:ln w="38100">
            <a:solidFill>
              <a:schemeClr val="accent1"/>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6821187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w Line and Bullets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2">
            <a:extLst>
              <a:ext uri="{FF2B5EF4-FFF2-40B4-BE49-F238E27FC236}">
                <a16:creationId xmlns:a16="http://schemas.microsoft.com/office/drawing/2014/main" id="{6309A1F7-E58A-5C41-CD1A-B53576BCC4DF}"/>
              </a:ext>
            </a:extLst>
          </p:cNvPr>
          <p:cNvSpPr>
            <a:spLocks noGrp="1"/>
          </p:cNvSpPr>
          <p:nvPr>
            <p:ph type="title"/>
          </p:nvPr>
        </p:nvSpPr>
        <p:spPr>
          <a:xfrm>
            <a:off x="914400" y="709572"/>
            <a:ext cx="10515600" cy="757130"/>
          </a:xfrm>
          <a:prstGeom prst="rect">
            <a:avLst/>
          </a:prstGeom>
        </p:spPr>
        <p:txBody>
          <a:bodyPr vert="horz" lIns="91440" tIns="45720" rIns="91440" bIns="45720" rtlCol="0" anchor="ctr">
            <a:spAutoFit/>
          </a:bodyPr>
          <a:lstStyle>
            <a:lvl1pPr>
              <a:defRPr sz="4800"/>
            </a:lvl1pPr>
          </a:lstStyle>
          <a:p>
            <a:r>
              <a:rPr lang="en-US"/>
              <a:t>Click to edit Master title style</a:t>
            </a:r>
          </a:p>
        </p:txBody>
      </p:sp>
      <p:sp>
        <p:nvSpPr>
          <p:cNvPr id="3" name="Text Placeholder 13">
            <a:extLst>
              <a:ext uri="{FF2B5EF4-FFF2-40B4-BE49-F238E27FC236}">
                <a16:creationId xmlns:a16="http://schemas.microsoft.com/office/drawing/2014/main" id="{F7A7F870-B0CC-C60B-6F76-B8035EF33091}"/>
              </a:ext>
            </a:extLst>
          </p:cNvPr>
          <p:cNvSpPr>
            <a:spLocks noGrp="1"/>
          </p:cNvSpPr>
          <p:nvPr>
            <p:ph idx="1"/>
          </p:nvPr>
        </p:nvSpPr>
        <p:spPr>
          <a:xfrm>
            <a:off x="704088" y="1682496"/>
            <a:ext cx="10515600" cy="4351338"/>
          </a:xfrm>
          <a:prstGeom prst="rect">
            <a:avLst/>
          </a:prstGeom>
        </p:spPr>
        <p:txBody>
          <a:bodyPr vert="horz" lIns="91440" tIns="45720" rIns="91440" bIns="45720" rtlCol="0">
            <a:normAutofit/>
          </a:bodyPr>
          <a:lstStyle>
            <a:lvl1pPr marL="0" indent="0">
              <a:buFont typeface="Arial" panose="020B0604020202020204" pitchFamily="34" charset="0"/>
              <a:buNone/>
              <a:defRPr sz="3200"/>
            </a:lvl1pPr>
            <a:lvl2pPr marL="914400" indent="-457200">
              <a:buFont typeface="Arial" panose="020B0604020202020204" pitchFamily="34" charset="0"/>
              <a:buChar char="•"/>
              <a:defRPr sz="3200"/>
            </a:lvl2pPr>
            <a:lvl3pPr marL="1371600" indent="-457200">
              <a:buFont typeface="Arial" panose="020B0604020202020204" pitchFamily="34" charset="0"/>
              <a:buChar char="•"/>
              <a:defRPr sz="3200"/>
            </a:lvl3pPr>
            <a:lvl4pPr marL="1828800" indent="-457200">
              <a:buFont typeface="Arial" panose="020B0604020202020204" pitchFamily="34" charset="0"/>
              <a:buChar char="•"/>
              <a:defRPr sz="3200"/>
            </a:lvl4pPr>
            <a:lvl5pPr marL="2286000" indent="-457200">
              <a:buFont typeface="Arial" panose="020B0604020202020204" pitchFamily="34" charset="0"/>
              <a:buChar char="•"/>
              <a:defRPr sz="3200"/>
            </a:lvl5pPr>
          </a:lstStyle>
          <a:p>
            <a:pPr lvl="0"/>
            <a:endParaRPr lang="en-US"/>
          </a:p>
        </p:txBody>
      </p:sp>
      <p:cxnSp>
        <p:nvCxnSpPr>
          <p:cNvPr id="4" name="Straight Connector 3">
            <a:extLst>
              <a:ext uri="{FF2B5EF4-FFF2-40B4-BE49-F238E27FC236}">
                <a16:creationId xmlns:a16="http://schemas.microsoft.com/office/drawing/2014/main" id="{7FABF73E-3DA0-927E-36EF-A178B1FB0B9F}"/>
              </a:ext>
            </a:extLst>
          </p:cNvPr>
          <p:cNvCxnSpPr/>
          <p:nvPr userDrawn="1"/>
        </p:nvCxnSpPr>
        <p:spPr>
          <a:xfrm>
            <a:off x="987552" y="1436914"/>
            <a:ext cx="1188720" cy="0"/>
          </a:xfrm>
          <a:prstGeom prst="line">
            <a:avLst/>
          </a:prstGeom>
          <a:ln w="38100">
            <a:solidFill>
              <a:schemeClr val="accent3"/>
            </a:solidFill>
          </a:ln>
        </p:spPr>
        <p:style>
          <a:lnRef idx="3">
            <a:schemeClr val="accent3"/>
          </a:lnRef>
          <a:fillRef idx="0">
            <a:schemeClr val="accent3"/>
          </a:fillRef>
          <a:effectRef idx="2">
            <a:schemeClr val="accent3"/>
          </a:effectRef>
          <a:fontRef idx="minor">
            <a:schemeClr val="tx1"/>
          </a:fontRef>
        </p:style>
      </p:cxnSp>
      <p:sp>
        <p:nvSpPr>
          <p:cNvPr id="5" name="Text Placeholder 13">
            <a:extLst>
              <a:ext uri="{FF2B5EF4-FFF2-40B4-BE49-F238E27FC236}">
                <a16:creationId xmlns:a16="http://schemas.microsoft.com/office/drawing/2014/main" id="{DB6D2375-14CC-D10C-9EDE-C9F7896BDAFD}"/>
              </a:ext>
            </a:extLst>
          </p:cNvPr>
          <p:cNvSpPr>
            <a:spLocks noGrp="1"/>
          </p:cNvSpPr>
          <p:nvPr>
            <p:ph idx="10"/>
          </p:nvPr>
        </p:nvSpPr>
        <p:spPr>
          <a:xfrm>
            <a:off x="712110" y="1690518"/>
            <a:ext cx="10515600" cy="4351338"/>
          </a:xfrm>
          <a:prstGeom prst="rect">
            <a:avLst/>
          </a:prstGeom>
        </p:spPr>
        <p:txBody>
          <a:bodyPr vert="horz" lIns="91440" tIns="45720" rIns="91440" bIns="45720" rtlCol="0">
            <a:normAutofit/>
          </a:bodyPr>
          <a:lstStyle>
            <a:lvl1pPr marL="571500" indent="-571500">
              <a:buFont typeface="Arial" panose="020B0604020202020204" pitchFamily="34" charset="0"/>
              <a:buChar char="•"/>
              <a:defRPr sz="3600"/>
            </a:lvl1pPr>
            <a:lvl2pPr marL="914400" indent="-457200">
              <a:buFont typeface="Arial" panose="020B0604020202020204" pitchFamily="34" charset="0"/>
              <a:buChar char="•"/>
              <a:defRPr sz="3200"/>
            </a:lvl2pPr>
            <a:lvl3pPr marL="1371600" indent="-457200">
              <a:buFont typeface="Arial" panose="020B0604020202020204" pitchFamily="34" charset="0"/>
              <a:buChar char="•"/>
              <a:defRPr sz="2800"/>
            </a:lvl3pPr>
            <a:lvl4pPr marL="1714500" indent="-342900">
              <a:buFont typeface="Arial" panose="020B0604020202020204" pitchFamily="34" charset="0"/>
              <a:buChar char="•"/>
              <a:defRPr sz="2400"/>
            </a:lvl4pPr>
            <a:lvl5pPr marL="2171700" indent="-342900">
              <a:buFont typeface="Arial" panose="020B0604020202020204" pitchFamily="34" charset="0"/>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75553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w Line and Bullets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2">
            <a:extLst>
              <a:ext uri="{FF2B5EF4-FFF2-40B4-BE49-F238E27FC236}">
                <a16:creationId xmlns:a16="http://schemas.microsoft.com/office/drawing/2014/main" id="{0FFCBC8B-A816-A196-E567-501842BBD2DE}"/>
              </a:ext>
            </a:extLst>
          </p:cNvPr>
          <p:cNvSpPr>
            <a:spLocks noGrp="1"/>
          </p:cNvSpPr>
          <p:nvPr>
            <p:ph type="title"/>
          </p:nvPr>
        </p:nvSpPr>
        <p:spPr>
          <a:xfrm>
            <a:off x="914400" y="709572"/>
            <a:ext cx="10515600" cy="757130"/>
          </a:xfrm>
          <a:prstGeom prst="rect">
            <a:avLst/>
          </a:prstGeom>
        </p:spPr>
        <p:txBody>
          <a:bodyPr vert="horz" lIns="91440" tIns="45720" rIns="91440" bIns="45720" rtlCol="0" anchor="ctr">
            <a:spAutoFit/>
          </a:bodyPr>
          <a:lstStyle>
            <a:lvl1pPr>
              <a:defRPr sz="4800"/>
            </a:lvl1pPr>
          </a:lstStyle>
          <a:p>
            <a:r>
              <a:rPr lang="en-US"/>
              <a:t>Click to edit Master title style</a:t>
            </a:r>
          </a:p>
        </p:txBody>
      </p:sp>
      <p:cxnSp>
        <p:nvCxnSpPr>
          <p:cNvPr id="4" name="Straight Connector 3">
            <a:extLst>
              <a:ext uri="{FF2B5EF4-FFF2-40B4-BE49-F238E27FC236}">
                <a16:creationId xmlns:a16="http://schemas.microsoft.com/office/drawing/2014/main" id="{43EDA660-7948-3518-FC6B-E19F7108722C}"/>
              </a:ext>
            </a:extLst>
          </p:cNvPr>
          <p:cNvCxnSpPr/>
          <p:nvPr userDrawn="1"/>
        </p:nvCxnSpPr>
        <p:spPr>
          <a:xfrm>
            <a:off x="987552" y="1436914"/>
            <a:ext cx="1188720" cy="0"/>
          </a:xfrm>
          <a:prstGeom prst="line">
            <a:avLst/>
          </a:prstGeom>
          <a:ln w="38100">
            <a:solidFill>
              <a:schemeClr val="accent3"/>
            </a:solidFill>
          </a:ln>
        </p:spPr>
        <p:style>
          <a:lnRef idx="3">
            <a:schemeClr val="accent3"/>
          </a:lnRef>
          <a:fillRef idx="0">
            <a:schemeClr val="accent3"/>
          </a:fillRef>
          <a:effectRef idx="2">
            <a:schemeClr val="accent3"/>
          </a:effectRef>
          <a:fontRef idx="minor">
            <a:schemeClr val="tx1"/>
          </a:fontRef>
        </p:style>
      </p:cxnSp>
      <p:sp>
        <p:nvSpPr>
          <p:cNvPr id="5" name="Text Placeholder 13">
            <a:extLst>
              <a:ext uri="{FF2B5EF4-FFF2-40B4-BE49-F238E27FC236}">
                <a16:creationId xmlns:a16="http://schemas.microsoft.com/office/drawing/2014/main" id="{E48DD816-DF17-B478-5E22-2AC9F24DF8EF}"/>
              </a:ext>
            </a:extLst>
          </p:cNvPr>
          <p:cNvSpPr>
            <a:spLocks noGrp="1"/>
          </p:cNvSpPr>
          <p:nvPr>
            <p:ph idx="10"/>
          </p:nvPr>
        </p:nvSpPr>
        <p:spPr>
          <a:xfrm>
            <a:off x="712110" y="1690518"/>
            <a:ext cx="10515600" cy="4351338"/>
          </a:xfrm>
          <a:prstGeom prst="rect">
            <a:avLst/>
          </a:prstGeom>
        </p:spPr>
        <p:txBody>
          <a:bodyPr vert="horz" lIns="91440" tIns="45720" rIns="91440" bIns="45720" rtlCol="0">
            <a:normAutofit/>
          </a:bodyPr>
          <a:lstStyle>
            <a:lvl1pPr marL="571500" indent="-571500">
              <a:buFont typeface="Arial" panose="020B0604020202020204" pitchFamily="34" charset="0"/>
              <a:buChar char="•"/>
              <a:defRPr sz="3600"/>
            </a:lvl1pPr>
            <a:lvl2pPr marL="914400" indent="-457200">
              <a:buFont typeface="Arial" panose="020B0604020202020204" pitchFamily="34" charset="0"/>
              <a:buChar char="•"/>
              <a:defRPr sz="3200"/>
            </a:lvl2pPr>
            <a:lvl3pPr marL="1371600" indent="-457200">
              <a:buFont typeface="Arial" panose="020B0604020202020204" pitchFamily="34" charset="0"/>
              <a:buChar char="•"/>
              <a:defRPr sz="2800"/>
            </a:lvl3pPr>
            <a:lvl4pPr marL="1714500" indent="-342900">
              <a:buFont typeface="Arial" panose="020B0604020202020204" pitchFamily="34" charset="0"/>
              <a:buChar char="•"/>
              <a:defRPr sz="2400"/>
            </a:lvl4pPr>
            <a:lvl5pPr marL="2171700" indent="-342900">
              <a:buFont typeface="Arial" panose="020B0604020202020204" pitchFamily="34" charset="0"/>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96913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w Line and Bullets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2">
            <a:extLst>
              <a:ext uri="{FF2B5EF4-FFF2-40B4-BE49-F238E27FC236}">
                <a16:creationId xmlns:a16="http://schemas.microsoft.com/office/drawing/2014/main" id="{0FFCBC8B-A816-A196-E567-501842BBD2DE}"/>
              </a:ext>
            </a:extLst>
          </p:cNvPr>
          <p:cNvSpPr>
            <a:spLocks noGrp="1"/>
          </p:cNvSpPr>
          <p:nvPr>
            <p:ph type="title"/>
          </p:nvPr>
        </p:nvSpPr>
        <p:spPr>
          <a:xfrm>
            <a:off x="914400" y="709572"/>
            <a:ext cx="10515600" cy="757130"/>
          </a:xfrm>
          <a:prstGeom prst="rect">
            <a:avLst/>
          </a:prstGeom>
        </p:spPr>
        <p:txBody>
          <a:bodyPr vert="horz" lIns="91440" tIns="45720" rIns="91440" bIns="45720" rtlCol="0" anchor="ctr">
            <a:spAutoFit/>
          </a:bodyPr>
          <a:lstStyle>
            <a:lvl1pPr>
              <a:defRPr sz="4800"/>
            </a:lvl1pPr>
          </a:lstStyle>
          <a:p>
            <a:r>
              <a:rPr lang="en-US"/>
              <a:t>Click to edit Master title style</a:t>
            </a:r>
          </a:p>
        </p:txBody>
      </p:sp>
      <p:cxnSp>
        <p:nvCxnSpPr>
          <p:cNvPr id="4" name="Straight Connector 3">
            <a:extLst>
              <a:ext uri="{FF2B5EF4-FFF2-40B4-BE49-F238E27FC236}">
                <a16:creationId xmlns:a16="http://schemas.microsoft.com/office/drawing/2014/main" id="{43EDA660-7948-3518-FC6B-E19F7108722C}"/>
              </a:ext>
            </a:extLst>
          </p:cNvPr>
          <p:cNvCxnSpPr/>
          <p:nvPr userDrawn="1"/>
        </p:nvCxnSpPr>
        <p:spPr>
          <a:xfrm>
            <a:off x="987552" y="1436914"/>
            <a:ext cx="1188720" cy="0"/>
          </a:xfrm>
          <a:prstGeom prst="line">
            <a:avLst/>
          </a:prstGeom>
          <a:ln w="38100">
            <a:solidFill>
              <a:schemeClr val="accent3"/>
            </a:solidFill>
          </a:ln>
        </p:spPr>
        <p:style>
          <a:lnRef idx="3">
            <a:schemeClr val="accent3"/>
          </a:lnRef>
          <a:fillRef idx="0">
            <a:schemeClr val="accent3"/>
          </a:fillRef>
          <a:effectRef idx="2">
            <a:schemeClr val="accent3"/>
          </a:effectRef>
          <a:fontRef idx="minor">
            <a:schemeClr val="tx1"/>
          </a:fontRef>
        </p:style>
      </p:cxnSp>
      <p:sp>
        <p:nvSpPr>
          <p:cNvPr id="5" name="Text Placeholder 13">
            <a:extLst>
              <a:ext uri="{FF2B5EF4-FFF2-40B4-BE49-F238E27FC236}">
                <a16:creationId xmlns:a16="http://schemas.microsoft.com/office/drawing/2014/main" id="{E48DD816-DF17-B478-5E22-2AC9F24DF8EF}"/>
              </a:ext>
            </a:extLst>
          </p:cNvPr>
          <p:cNvSpPr>
            <a:spLocks noGrp="1"/>
          </p:cNvSpPr>
          <p:nvPr>
            <p:ph idx="10"/>
          </p:nvPr>
        </p:nvSpPr>
        <p:spPr>
          <a:xfrm>
            <a:off x="712110" y="1690518"/>
            <a:ext cx="10515600" cy="4351338"/>
          </a:xfrm>
          <a:prstGeom prst="rect">
            <a:avLst/>
          </a:prstGeom>
        </p:spPr>
        <p:txBody>
          <a:bodyPr vert="horz" lIns="91440" tIns="45720" rIns="91440" bIns="45720" rtlCol="0">
            <a:normAutofit/>
          </a:bodyPr>
          <a:lstStyle>
            <a:lvl1pPr marL="571500" indent="-571500">
              <a:buFont typeface="Arial" panose="020B0604020202020204" pitchFamily="34" charset="0"/>
              <a:buChar char="•"/>
              <a:defRPr sz="3600"/>
            </a:lvl1pPr>
            <a:lvl2pPr marL="914400" indent="-457200">
              <a:buFont typeface="Arial" panose="020B0604020202020204" pitchFamily="34" charset="0"/>
              <a:buChar char="•"/>
              <a:defRPr sz="3200"/>
            </a:lvl2pPr>
            <a:lvl3pPr marL="1371600" indent="-457200">
              <a:buFont typeface="Arial" panose="020B0604020202020204" pitchFamily="34" charset="0"/>
              <a:buChar char="•"/>
              <a:defRPr sz="2800"/>
            </a:lvl3pPr>
            <a:lvl4pPr marL="1714500" indent="-342900">
              <a:buFont typeface="Arial" panose="020B0604020202020204" pitchFamily="34" charset="0"/>
              <a:buChar char="•"/>
              <a:defRPr sz="2400"/>
            </a:lvl4pPr>
            <a:lvl5pPr marL="2171700" indent="-342900">
              <a:buFont typeface="Arial" panose="020B0604020202020204" pitchFamily="34" charset="0"/>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07062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62C14F24-B139-1DB9-1654-9BDC0E1F3B63}"/>
              </a:ext>
            </a:extLst>
          </p:cNvPr>
          <p:cNvSpPr>
            <a:spLocks noGrp="1"/>
          </p:cNvSpPr>
          <p:nvPr>
            <p:ph type="title"/>
          </p:nvPr>
        </p:nvSpPr>
        <p:spPr>
          <a:xfrm>
            <a:off x="859970" y="804672"/>
            <a:ext cx="10515600" cy="566928"/>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6797362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62C14F24-B139-1DB9-1654-9BDC0E1F3B63}"/>
              </a:ext>
            </a:extLst>
          </p:cNvPr>
          <p:cNvSpPr>
            <a:spLocks noGrp="1"/>
          </p:cNvSpPr>
          <p:nvPr>
            <p:ph type="title"/>
          </p:nvPr>
        </p:nvSpPr>
        <p:spPr>
          <a:xfrm>
            <a:off x="859970" y="804672"/>
            <a:ext cx="10515600" cy="566928"/>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341597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EA2AF-A16B-A315-24EB-1652CB8224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5E44BA-F527-06E1-353E-06FF92DB226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DF9E95-20B0-AB86-DFF2-5E30E0C15F53}"/>
              </a:ext>
            </a:extLst>
          </p:cNvPr>
          <p:cNvSpPr>
            <a:spLocks noGrp="1"/>
          </p:cNvSpPr>
          <p:nvPr>
            <p:ph type="dt" sz="half" idx="10"/>
          </p:nvPr>
        </p:nvSpPr>
        <p:spPr/>
        <p:txBody>
          <a:bodyPr/>
          <a:lstStyle/>
          <a:p>
            <a:fld id="{13C70268-4C10-480C-9711-012A4FB553D1}" type="datetimeFigureOut">
              <a:rPr lang="en-US" smtClean="0"/>
              <a:t>7/31/2025</a:t>
            </a:fld>
            <a:endParaRPr lang="en-US"/>
          </a:p>
        </p:txBody>
      </p:sp>
      <p:sp>
        <p:nvSpPr>
          <p:cNvPr id="5" name="Footer Placeholder 4">
            <a:extLst>
              <a:ext uri="{FF2B5EF4-FFF2-40B4-BE49-F238E27FC236}">
                <a16:creationId xmlns:a16="http://schemas.microsoft.com/office/drawing/2014/main" id="{C1D44A7A-C8B4-4914-13B3-32C76EE4B8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BA86EE-6CB0-57C0-F12B-C735AB52F02A}"/>
              </a:ext>
            </a:extLst>
          </p:cNvPr>
          <p:cNvSpPr>
            <a:spLocks noGrp="1"/>
          </p:cNvSpPr>
          <p:nvPr>
            <p:ph type="sldNum" sz="quarter" idx="12"/>
          </p:nvPr>
        </p:nvSpPr>
        <p:spPr/>
        <p:txBody>
          <a:bodyPr/>
          <a:lstStyle/>
          <a:p>
            <a:fld id="{553DF221-FE3D-4A18-AA8F-117324842085}" type="slidenum">
              <a:rPr lang="en-US" smtClean="0"/>
              <a:t>‹#›</a:t>
            </a:fld>
            <a:endParaRPr lang="en-US"/>
          </a:p>
        </p:txBody>
      </p:sp>
    </p:spTree>
    <p:extLst>
      <p:ext uri="{BB962C8B-B14F-4D97-AF65-F5344CB8AC3E}">
        <p14:creationId xmlns:p14="http://schemas.microsoft.com/office/powerpoint/2010/main" val="26892863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62C14F24-B139-1DB9-1654-9BDC0E1F3B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623551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62C14F24-B139-1DB9-1654-9BDC0E1F3B63}"/>
              </a:ext>
            </a:extLst>
          </p:cNvPr>
          <p:cNvSpPr>
            <a:spLocks noGrp="1"/>
          </p:cNvSpPr>
          <p:nvPr>
            <p:ph type="title"/>
          </p:nvPr>
        </p:nvSpPr>
        <p:spPr>
          <a:xfrm>
            <a:off x="859971" y="804672"/>
            <a:ext cx="10515600" cy="566928"/>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8627194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D0A8D067-FA0A-1263-6348-C7E2EF9F6507}"/>
              </a:ext>
            </a:extLst>
          </p:cNvPr>
          <p:cNvSpPr txBox="1">
            <a:spLocks/>
          </p:cNvSpPr>
          <p:nvPr userDrawn="1"/>
        </p:nvSpPr>
        <p:spPr>
          <a:xfrm>
            <a:off x="917005" y="807162"/>
            <a:ext cx="5151037" cy="5289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a:latin typeface="Myriad Pro" panose="020B0503030403020204" pitchFamily="34" charset="0"/>
              </a:rPr>
              <a:t>Agenda</a:t>
            </a:r>
          </a:p>
        </p:txBody>
      </p:sp>
      <p:cxnSp>
        <p:nvCxnSpPr>
          <p:cNvPr id="10" name="Straight Connector 9">
            <a:extLst>
              <a:ext uri="{FF2B5EF4-FFF2-40B4-BE49-F238E27FC236}">
                <a16:creationId xmlns:a16="http://schemas.microsoft.com/office/drawing/2014/main" id="{85B43429-8D33-8361-DAF0-45793E88016A}"/>
              </a:ext>
            </a:extLst>
          </p:cNvPr>
          <p:cNvCxnSpPr/>
          <p:nvPr userDrawn="1"/>
        </p:nvCxnSpPr>
        <p:spPr>
          <a:xfrm>
            <a:off x="987552" y="1436914"/>
            <a:ext cx="1188720"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12" name="Text Placeholder 11">
            <a:extLst>
              <a:ext uri="{FF2B5EF4-FFF2-40B4-BE49-F238E27FC236}">
                <a16:creationId xmlns:a16="http://schemas.microsoft.com/office/drawing/2014/main" id="{35E826CA-F674-A286-9B30-31AFC1B366A5}"/>
              </a:ext>
            </a:extLst>
          </p:cNvPr>
          <p:cNvSpPr>
            <a:spLocks noGrp="1"/>
          </p:cNvSpPr>
          <p:nvPr>
            <p:ph type="body" sz="quarter" idx="10"/>
          </p:nvPr>
        </p:nvSpPr>
        <p:spPr>
          <a:xfrm>
            <a:off x="987425" y="1616075"/>
            <a:ext cx="4918075" cy="4119563"/>
          </a:xfrm>
        </p:spPr>
        <p:txBody>
          <a:bodyPr/>
          <a:lstStyle>
            <a:lvl1pPr marL="514350" indent="-514350">
              <a:buFont typeface="+mj-lt"/>
              <a:buAutoNum type="arabicPeriod"/>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7A9005A9-0E39-2798-C20B-A798FF13B2AF}"/>
              </a:ext>
            </a:extLst>
          </p:cNvPr>
          <p:cNvSpPr>
            <a:spLocks noGrp="1"/>
          </p:cNvSpPr>
          <p:nvPr>
            <p:ph type="body" sz="quarter" idx="11"/>
          </p:nvPr>
        </p:nvSpPr>
        <p:spPr>
          <a:xfrm>
            <a:off x="6286500" y="1616075"/>
            <a:ext cx="4918075" cy="4119563"/>
          </a:xfrm>
        </p:spPr>
        <p:txBody>
          <a:bodyPr/>
          <a:lstStyle>
            <a:lvl1pPr marL="514350" indent="-514350">
              <a:buFont typeface="+mj-lt"/>
              <a:buAutoNum type="arabicPeriod"/>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70125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4974B2E-FDA9-5798-6D19-467A8EC084A9}"/>
              </a:ext>
            </a:extLst>
          </p:cNvPr>
          <p:cNvSpPr>
            <a:spLocks noGrp="1"/>
          </p:cNvSpPr>
          <p:nvPr>
            <p:ph sz="half" idx="2"/>
          </p:nvPr>
        </p:nvSpPr>
        <p:spPr>
          <a:xfrm>
            <a:off x="6355909" y="2219863"/>
            <a:ext cx="4988719" cy="35005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C557DFE-A1F6-491D-969A-382A20840F34}"/>
              </a:ext>
            </a:extLst>
          </p:cNvPr>
          <p:cNvSpPr>
            <a:spLocks noGrp="1"/>
          </p:cNvSpPr>
          <p:nvPr>
            <p:ph type="sldNum" sz="quarter" idx="12"/>
          </p:nvPr>
        </p:nvSpPr>
        <p:spPr>
          <a:xfrm>
            <a:off x="8610600" y="6356350"/>
            <a:ext cx="2743200" cy="365125"/>
          </a:xfrm>
          <a:prstGeom prst="rect">
            <a:avLst/>
          </a:prstGeom>
        </p:spPr>
        <p:txBody>
          <a:bodyPr/>
          <a:lstStyle/>
          <a:p>
            <a:fld id="{C8413846-D023-44E7-B9E6-7F009111E742}" type="slidenum">
              <a:rPr lang="en-US" smtClean="0"/>
              <a:t>‹#›</a:t>
            </a:fld>
            <a:endParaRPr lang="en-US"/>
          </a:p>
        </p:txBody>
      </p:sp>
      <p:cxnSp>
        <p:nvCxnSpPr>
          <p:cNvPr id="11" name="Straight Connector 10">
            <a:extLst>
              <a:ext uri="{FF2B5EF4-FFF2-40B4-BE49-F238E27FC236}">
                <a16:creationId xmlns:a16="http://schemas.microsoft.com/office/drawing/2014/main" id="{FC1CD617-1FAF-A518-9BF6-84B550285E5C}"/>
              </a:ext>
            </a:extLst>
          </p:cNvPr>
          <p:cNvCxnSpPr/>
          <p:nvPr userDrawn="1"/>
        </p:nvCxnSpPr>
        <p:spPr>
          <a:xfrm>
            <a:off x="990599" y="1436914"/>
            <a:ext cx="1188720" cy="0"/>
          </a:xfrm>
          <a:prstGeom prst="line">
            <a:avLst/>
          </a:prstGeom>
          <a:ln w="38100">
            <a:solidFill>
              <a:schemeClr val="accent2"/>
            </a:solidFill>
          </a:ln>
        </p:spPr>
        <p:style>
          <a:lnRef idx="3">
            <a:schemeClr val="accent3"/>
          </a:lnRef>
          <a:fillRef idx="0">
            <a:schemeClr val="accent3"/>
          </a:fillRef>
          <a:effectRef idx="2">
            <a:schemeClr val="accent3"/>
          </a:effectRef>
          <a:fontRef idx="minor">
            <a:schemeClr val="tx1"/>
          </a:fontRef>
        </p:style>
      </p:cxnSp>
      <p:cxnSp>
        <p:nvCxnSpPr>
          <p:cNvPr id="14" name="Straight Connector 13">
            <a:extLst>
              <a:ext uri="{FF2B5EF4-FFF2-40B4-BE49-F238E27FC236}">
                <a16:creationId xmlns:a16="http://schemas.microsoft.com/office/drawing/2014/main" id="{09AE58D8-EA07-D1A9-1BA9-2B55062A2161}"/>
              </a:ext>
            </a:extLst>
          </p:cNvPr>
          <p:cNvCxnSpPr>
            <a:cxnSpLocks/>
          </p:cNvCxnSpPr>
          <p:nvPr userDrawn="1"/>
        </p:nvCxnSpPr>
        <p:spPr>
          <a:xfrm>
            <a:off x="6096000" y="1624426"/>
            <a:ext cx="0" cy="4096512"/>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2" name="Title Placeholder 12">
            <a:extLst>
              <a:ext uri="{FF2B5EF4-FFF2-40B4-BE49-F238E27FC236}">
                <a16:creationId xmlns:a16="http://schemas.microsoft.com/office/drawing/2014/main" id="{101BE1BF-EFEE-C70B-F46B-2A796BDB11B5}"/>
              </a:ext>
            </a:extLst>
          </p:cNvPr>
          <p:cNvSpPr>
            <a:spLocks noGrp="1"/>
          </p:cNvSpPr>
          <p:nvPr>
            <p:ph type="title"/>
          </p:nvPr>
        </p:nvSpPr>
        <p:spPr>
          <a:xfrm>
            <a:off x="914400" y="709572"/>
            <a:ext cx="10515600" cy="757130"/>
          </a:xfrm>
          <a:prstGeom prst="rect">
            <a:avLst/>
          </a:prstGeom>
        </p:spPr>
        <p:txBody>
          <a:bodyPr vert="horz" lIns="91440" tIns="45720" rIns="91440" bIns="45720" rtlCol="0" anchor="ctr">
            <a:spAutoFit/>
          </a:bodyPr>
          <a:lstStyle>
            <a:lvl1pPr>
              <a:defRPr sz="4800"/>
            </a:lvl1pPr>
          </a:lstStyle>
          <a:p>
            <a:r>
              <a:rPr lang="en-US"/>
              <a:t>Click to edit Master title style</a:t>
            </a:r>
          </a:p>
        </p:txBody>
      </p:sp>
      <p:sp>
        <p:nvSpPr>
          <p:cNvPr id="8" name="Text Placeholder 5">
            <a:extLst>
              <a:ext uri="{FF2B5EF4-FFF2-40B4-BE49-F238E27FC236}">
                <a16:creationId xmlns:a16="http://schemas.microsoft.com/office/drawing/2014/main" id="{C68FB357-A1DB-0AD6-3D41-EA87B96FECF7}"/>
              </a:ext>
            </a:extLst>
          </p:cNvPr>
          <p:cNvSpPr>
            <a:spLocks noGrp="1"/>
          </p:cNvSpPr>
          <p:nvPr>
            <p:ph type="body" sz="quarter" idx="14"/>
          </p:nvPr>
        </p:nvSpPr>
        <p:spPr>
          <a:xfrm>
            <a:off x="6354850" y="1634246"/>
            <a:ext cx="4988717" cy="528637"/>
          </a:xfrm>
        </p:spPr>
        <p:txBody>
          <a:bodyPr/>
          <a:lstStyle>
            <a:lvl1pPr marL="0" indent="0" algn="ctr">
              <a:buNone/>
              <a:defRPr b="1">
                <a:solidFill>
                  <a:srgbClr val="E86828"/>
                </a:solidFill>
              </a:defRPr>
            </a:lvl1pPr>
            <a:lvl2pPr marL="457200" indent="0" algn="ctr">
              <a:buNone/>
              <a:defRPr b="1">
                <a:solidFill>
                  <a:srgbClr val="E86828"/>
                </a:solidFill>
              </a:defRPr>
            </a:lvl2pPr>
            <a:lvl3pPr marL="914400" indent="0" algn="ctr">
              <a:buNone/>
              <a:defRPr b="1">
                <a:solidFill>
                  <a:srgbClr val="E86828"/>
                </a:solidFill>
              </a:defRPr>
            </a:lvl3pPr>
            <a:lvl4pPr marL="1371600" indent="0" algn="ctr">
              <a:buNone/>
              <a:defRPr b="1">
                <a:solidFill>
                  <a:srgbClr val="E86828"/>
                </a:solidFill>
              </a:defRPr>
            </a:lvl4pPr>
            <a:lvl5pPr marL="1828800" indent="0" algn="ctr">
              <a:buNone/>
              <a:defRPr b="1">
                <a:solidFill>
                  <a:srgbClr val="E868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8813E193-62F5-483B-7153-033E699B07BC}"/>
              </a:ext>
            </a:extLst>
          </p:cNvPr>
          <p:cNvSpPr>
            <a:spLocks noGrp="1"/>
          </p:cNvSpPr>
          <p:nvPr>
            <p:ph sz="half" idx="15"/>
          </p:nvPr>
        </p:nvSpPr>
        <p:spPr>
          <a:xfrm>
            <a:off x="808803" y="2219863"/>
            <a:ext cx="4988719" cy="35005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5">
            <a:extLst>
              <a:ext uri="{FF2B5EF4-FFF2-40B4-BE49-F238E27FC236}">
                <a16:creationId xmlns:a16="http://schemas.microsoft.com/office/drawing/2014/main" id="{B74ADAB0-5E7C-5DE0-EF90-E0DC74863F50}"/>
              </a:ext>
            </a:extLst>
          </p:cNvPr>
          <p:cNvSpPr>
            <a:spLocks noGrp="1"/>
          </p:cNvSpPr>
          <p:nvPr>
            <p:ph type="body" sz="quarter" idx="16"/>
          </p:nvPr>
        </p:nvSpPr>
        <p:spPr>
          <a:xfrm>
            <a:off x="818491" y="1634246"/>
            <a:ext cx="4988717" cy="528637"/>
          </a:xfrm>
        </p:spPr>
        <p:txBody>
          <a:bodyPr/>
          <a:lstStyle>
            <a:lvl1pPr marL="0" indent="0" algn="ctr">
              <a:buNone/>
              <a:defRPr b="1">
                <a:solidFill>
                  <a:srgbClr val="E86828"/>
                </a:solidFill>
              </a:defRPr>
            </a:lvl1pPr>
            <a:lvl2pPr marL="457200" indent="0" algn="ctr">
              <a:buNone/>
              <a:defRPr b="1">
                <a:solidFill>
                  <a:srgbClr val="E86828"/>
                </a:solidFill>
              </a:defRPr>
            </a:lvl2pPr>
            <a:lvl3pPr marL="914400" indent="0" algn="ctr">
              <a:buNone/>
              <a:defRPr b="1">
                <a:solidFill>
                  <a:srgbClr val="E86828"/>
                </a:solidFill>
              </a:defRPr>
            </a:lvl3pPr>
            <a:lvl4pPr marL="1371600" indent="0" algn="ctr">
              <a:buNone/>
              <a:defRPr b="1">
                <a:solidFill>
                  <a:srgbClr val="E86828"/>
                </a:solidFill>
              </a:defRPr>
            </a:lvl4pPr>
            <a:lvl5pPr marL="1828800" indent="0" algn="ctr">
              <a:buNone/>
              <a:defRPr b="1">
                <a:solidFill>
                  <a:srgbClr val="E868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56409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FC1CD617-1FAF-A518-9BF6-84B550285E5C}"/>
              </a:ext>
            </a:extLst>
          </p:cNvPr>
          <p:cNvCxnSpPr/>
          <p:nvPr userDrawn="1"/>
        </p:nvCxnSpPr>
        <p:spPr>
          <a:xfrm>
            <a:off x="990599" y="1436914"/>
            <a:ext cx="1188720"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5" name="Content Placeholder 3">
            <a:extLst>
              <a:ext uri="{FF2B5EF4-FFF2-40B4-BE49-F238E27FC236}">
                <a16:creationId xmlns:a16="http://schemas.microsoft.com/office/drawing/2014/main" id="{BB642388-41D0-8595-B890-7FB5F58AD142}"/>
              </a:ext>
            </a:extLst>
          </p:cNvPr>
          <p:cNvSpPr>
            <a:spLocks noGrp="1"/>
          </p:cNvSpPr>
          <p:nvPr>
            <p:ph sz="half" idx="2"/>
          </p:nvPr>
        </p:nvSpPr>
        <p:spPr>
          <a:xfrm>
            <a:off x="6355909" y="2219863"/>
            <a:ext cx="4988719" cy="35005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6">
            <a:extLst>
              <a:ext uri="{FF2B5EF4-FFF2-40B4-BE49-F238E27FC236}">
                <a16:creationId xmlns:a16="http://schemas.microsoft.com/office/drawing/2014/main" id="{2F3D5649-D394-47B1-E95A-75248D1BAA8A}"/>
              </a:ext>
            </a:extLst>
          </p:cNvPr>
          <p:cNvSpPr>
            <a:spLocks noGrp="1"/>
          </p:cNvSpPr>
          <p:nvPr>
            <p:ph type="sldNum" sz="quarter" idx="12"/>
          </p:nvPr>
        </p:nvSpPr>
        <p:spPr>
          <a:xfrm>
            <a:off x="8610600" y="6356350"/>
            <a:ext cx="2743200" cy="365125"/>
          </a:xfrm>
          <a:prstGeom prst="rect">
            <a:avLst/>
          </a:prstGeom>
        </p:spPr>
        <p:txBody>
          <a:bodyPr/>
          <a:lstStyle/>
          <a:p>
            <a:fld id="{C8413846-D023-44E7-B9E6-7F009111E742}" type="slidenum">
              <a:rPr lang="en-US" smtClean="0"/>
              <a:t>‹#›</a:t>
            </a:fld>
            <a:endParaRPr lang="en-US"/>
          </a:p>
        </p:txBody>
      </p:sp>
      <p:cxnSp>
        <p:nvCxnSpPr>
          <p:cNvPr id="9" name="Straight Connector 8">
            <a:extLst>
              <a:ext uri="{FF2B5EF4-FFF2-40B4-BE49-F238E27FC236}">
                <a16:creationId xmlns:a16="http://schemas.microsoft.com/office/drawing/2014/main" id="{52B9B8B8-017D-5392-B3D9-6CA79459BC1A}"/>
              </a:ext>
            </a:extLst>
          </p:cNvPr>
          <p:cNvCxnSpPr>
            <a:cxnSpLocks/>
          </p:cNvCxnSpPr>
          <p:nvPr userDrawn="1"/>
        </p:nvCxnSpPr>
        <p:spPr>
          <a:xfrm>
            <a:off x="6096000" y="1624427"/>
            <a:ext cx="0" cy="4096017"/>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15" name="Title Placeholder 12">
            <a:extLst>
              <a:ext uri="{FF2B5EF4-FFF2-40B4-BE49-F238E27FC236}">
                <a16:creationId xmlns:a16="http://schemas.microsoft.com/office/drawing/2014/main" id="{DC52CDBB-64A2-8A61-6D52-DD7CDEF83539}"/>
              </a:ext>
            </a:extLst>
          </p:cNvPr>
          <p:cNvSpPr>
            <a:spLocks noGrp="1"/>
          </p:cNvSpPr>
          <p:nvPr>
            <p:ph type="title"/>
          </p:nvPr>
        </p:nvSpPr>
        <p:spPr>
          <a:xfrm>
            <a:off x="914400" y="709572"/>
            <a:ext cx="10515600" cy="757130"/>
          </a:xfrm>
          <a:prstGeom prst="rect">
            <a:avLst/>
          </a:prstGeom>
        </p:spPr>
        <p:txBody>
          <a:bodyPr vert="horz" lIns="91440" tIns="45720" rIns="91440" bIns="45720" rtlCol="0" anchor="ctr">
            <a:spAutoFit/>
          </a:bodyPr>
          <a:lstStyle>
            <a:lvl1pPr>
              <a:defRPr sz="4800"/>
            </a:lvl1pPr>
          </a:lstStyle>
          <a:p>
            <a:r>
              <a:rPr lang="en-US"/>
              <a:t>Click to edit Master title style</a:t>
            </a:r>
          </a:p>
        </p:txBody>
      </p:sp>
      <p:sp>
        <p:nvSpPr>
          <p:cNvPr id="16" name="Text Placeholder 5">
            <a:extLst>
              <a:ext uri="{FF2B5EF4-FFF2-40B4-BE49-F238E27FC236}">
                <a16:creationId xmlns:a16="http://schemas.microsoft.com/office/drawing/2014/main" id="{EF09C503-9368-6D98-2012-F8BDB082D525}"/>
              </a:ext>
            </a:extLst>
          </p:cNvPr>
          <p:cNvSpPr>
            <a:spLocks noGrp="1"/>
          </p:cNvSpPr>
          <p:nvPr>
            <p:ph type="body" sz="quarter" idx="14"/>
          </p:nvPr>
        </p:nvSpPr>
        <p:spPr>
          <a:xfrm>
            <a:off x="6354850" y="1634246"/>
            <a:ext cx="4988717" cy="528637"/>
          </a:xfrm>
        </p:spPr>
        <p:txBody>
          <a:bodyPr/>
          <a:lstStyle>
            <a:lvl1pPr marL="0" indent="0" algn="ctr">
              <a:buNone/>
              <a:defRPr b="1">
                <a:solidFill>
                  <a:srgbClr val="E86828"/>
                </a:solidFill>
              </a:defRPr>
            </a:lvl1pPr>
            <a:lvl2pPr marL="457200" indent="0" algn="ctr">
              <a:buNone/>
              <a:defRPr b="1">
                <a:solidFill>
                  <a:srgbClr val="E86828"/>
                </a:solidFill>
              </a:defRPr>
            </a:lvl2pPr>
            <a:lvl3pPr marL="914400" indent="0" algn="ctr">
              <a:buNone/>
              <a:defRPr b="1">
                <a:solidFill>
                  <a:srgbClr val="E86828"/>
                </a:solidFill>
              </a:defRPr>
            </a:lvl3pPr>
            <a:lvl4pPr marL="1371600" indent="0" algn="ctr">
              <a:buNone/>
              <a:defRPr b="1">
                <a:solidFill>
                  <a:srgbClr val="E86828"/>
                </a:solidFill>
              </a:defRPr>
            </a:lvl4pPr>
            <a:lvl5pPr marL="1828800" indent="0" algn="ctr">
              <a:buNone/>
              <a:defRPr b="1">
                <a:solidFill>
                  <a:srgbClr val="E868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a:extLst>
              <a:ext uri="{FF2B5EF4-FFF2-40B4-BE49-F238E27FC236}">
                <a16:creationId xmlns:a16="http://schemas.microsoft.com/office/drawing/2014/main" id="{CC55C455-05F5-28D1-26CC-89A781E310D0}"/>
              </a:ext>
            </a:extLst>
          </p:cNvPr>
          <p:cNvSpPr>
            <a:spLocks noGrp="1"/>
          </p:cNvSpPr>
          <p:nvPr>
            <p:ph sz="half" idx="15"/>
          </p:nvPr>
        </p:nvSpPr>
        <p:spPr>
          <a:xfrm>
            <a:off x="808803" y="2219863"/>
            <a:ext cx="4988719" cy="35005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5">
            <a:extLst>
              <a:ext uri="{FF2B5EF4-FFF2-40B4-BE49-F238E27FC236}">
                <a16:creationId xmlns:a16="http://schemas.microsoft.com/office/drawing/2014/main" id="{458E6D1C-9E43-AE63-D143-E0FD6B1B7F23}"/>
              </a:ext>
            </a:extLst>
          </p:cNvPr>
          <p:cNvSpPr>
            <a:spLocks noGrp="1"/>
          </p:cNvSpPr>
          <p:nvPr>
            <p:ph type="body" sz="quarter" idx="16"/>
          </p:nvPr>
        </p:nvSpPr>
        <p:spPr>
          <a:xfrm>
            <a:off x="818491" y="1634246"/>
            <a:ext cx="4988717" cy="528637"/>
          </a:xfrm>
        </p:spPr>
        <p:txBody>
          <a:bodyPr/>
          <a:lstStyle>
            <a:lvl1pPr marL="0" indent="0" algn="ctr">
              <a:buNone/>
              <a:defRPr b="1">
                <a:solidFill>
                  <a:srgbClr val="E86828"/>
                </a:solidFill>
              </a:defRPr>
            </a:lvl1pPr>
            <a:lvl2pPr marL="457200" indent="0" algn="ctr">
              <a:buNone/>
              <a:defRPr b="1">
                <a:solidFill>
                  <a:srgbClr val="E86828"/>
                </a:solidFill>
              </a:defRPr>
            </a:lvl2pPr>
            <a:lvl3pPr marL="914400" indent="0" algn="ctr">
              <a:buNone/>
              <a:defRPr b="1">
                <a:solidFill>
                  <a:srgbClr val="E86828"/>
                </a:solidFill>
              </a:defRPr>
            </a:lvl3pPr>
            <a:lvl4pPr marL="1371600" indent="0" algn="ctr">
              <a:buNone/>
              <a:defRPr b="1">
                <a:solidFill>
                  <a:srgbClr val="E86828"/>
                </a:solidFill>
              </a:defRPr>
            </a:lvl4pPr>
            <a:lvl5pPr marL="1828800" indent="0" algn="ctr">
              <a:buNone/>
              <a:defRPr b="1">
                <a:solidFill>
                  <a:srgbClr val="E868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14866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C557DFE-A1F6-491D-969A-382A20840F34}"/>
              </a:ext>
            </a:extLst>
          </p:cNvPr>
          <p:cNvSpPr>
            <a:spLocks noGrp="1"/>
          </p:cNvSpPr>
          <p:nvPr>
            <p:ph type="sldNum" sz="quarter" idx="12"/>
          </p:nvPr>
        </p:nvSpPr>
        <p:spPr>
          <a:xfrm>
            <a:off x="8610600" y="6356350"/>
            <a:ext cx="2743200" cy="365125"/>
          </a:xfrm>
          <a:prstGeom prst="rect">
            <a:avLst/>
          </a:prstGeom>
        </p:spPr>
        <p:txBody>
          <a:bodyPr/>
          <a:lstStyle/>
          <a:p>
            <a:fld id="{C8413846-D023-44E7-B9E6-7F009111E742}" type="slidenum">
              <a:rPr lang="en-US" smtClean="0"/>
              <a:t>‹#›</a:t>
            </a:fld>
            <a:endParaRPr lang="en-US"/>
          </a:p>
        </p:txBody>
      </p:sp>
      <p:cxnSp>
        <p:nvCxnSpPr>
          <p:cNvPr id="11" name="Straight Connector 10">
            <a:extLst>
              <a:ext uri="{FF2B5EF4-FFF2-40B4-BE49-F238E27FC236}">
                <a16:creationId xmlns:a16="http://schemas.microsoft.com/office/drawing/2014/main" id="{FC1CD617-1FAF-A518-9BF6-84B550285E5C}"/>
              </a:ext>
            </a:extLst>
          </p:cNvPr>
          <p:cNvCxnSpPr/>
          <p:nvPr userDrawn="1"/>
        </p:nvCxnSpPr>
        <p:spPr>
          <a:xfrm>
            <a:off x="990599" y="1436914"/>
            <a:ext cx="1188720"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5" name="Content Placeholder 3">
            <a:extLst>
              <a:ext uri="{FF2B5EF4-FFF2-40B4-BE49-F238E27FC236}">
                <a16:creationId xmlns:a16="http://schemas.microsoft.com/office/drawing/2014/main" id="{6EDB29FD-D5CD-BDC4-292A-52CFEDF8321A}"/>
              </a:ext>
            </a:extLst>
          </p:cNvPr>
          <p:cNvSpPr>
            <a:spLocks noGrp="1"/>
          </p:cNvSpPr>
          <p:nvPr>
            <p:ph sz="half" idx="2"/>
          </p:nvPr>
        </p:nvSpPr>
        <p:spPr>
          <a:xfrm>
            <a:off x="6355909" y="2219863"/>
            <a:ext cx="4988719" cy="35005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6">
            <a:extLst>
              <a:ext uri="{FF2B5EF4-FFF2-40B4-BE49-F238E27FC236}">
                <a16:creationId xmlns:a16="http://schemas.microsoft.com/office/drawing/2014/main" id="{00EB93F7-6D05-96B5-9DCF-FCC3DB26EF7E}"/>
              </a:ext>
            </a:extLst>
          </p:cNvPr>
          <p:cNvSpPr txBox="1">
            <a:spLocks/>
          </p:cNvSpPr>
          <p:nvPr userDrawn="1"/>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8413846-D023-44E7-B9E6-7F009111E742}" type="slidenum">
              <a:rPr lang="en-US" smtClean="0"/>
              <a:pPr/>
              <a:t>‹#›</a:t>
            </a:fld>
            <a:endParaRPr lang="en-US"/>
          </a:p>
        </p:txBody>
      </p:sp>
      <p:cxnSp>
        <p:nvCxnSpPr>
          <p:cNvPr id="9" name="Straight Connector 8">
            <a:extLst>
              <a:ext uri="{FF2B5EF4-FFF2-40B4-BE49-F238E27FC236}">
                <a16:creationId xmlns:a16="http://schemas.microsoft.com/office/drawing/2014/main" id="{A4AF62AC-7E13-AC89-0C0D-1292F438DD6A}"/>
              </a:ext>
            </a:extLst>
          </p:cNvPr>
          <p:cNvCxnSpPr>
            <a:cxnSpLocks/>
          </p:cNvCxnSpPr>
          <p:nvPr userDrawn="1"/>
        </p:nvCxnSpPr>
        <p:spPr>
          <a:xfrm>
            <a:off x="6096000" y="1624426"/>
            <a:ext cx="0" cy="4096512"/>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15" name="Title Placeholder 12">
            <a:extLst>
              <a:ext uri="{FF2B5EF4-FFF2-40B4-BE49-F238E27FC236}">
                <a16:creationId xmlns:a16="http://schemas.microsoft.com/office/drawing/2014/main" id="{E08E59CD-A994-EFA0-D074-B32F144DC988}"/>
              </a:ext>
            </a:extLst>
          </p:cNvPr>
          <p:cNvSpPr>
            <a:spLocks noGrp="1"/>
          </p:cNvSpPr>
          <p:nvPr>
            <p:ph type="title"/>
          </p:nvPr>
        </p:nvSpPr>
        <p:spPr>
          <a:xfrm>
            <a:off x="914400" y="709572"/>
            <a:ext cx="10515600" cy="757130"/>
          </a:xfrm>
          <a:prstGeom prst="rect">
            <a:avLst/>
          </a:prstGeom>
        </p:spPr>
        <p:txBody>
          <a:bodyPr vert="horz" lIns="91440" tIns="45720" rIns="91440" bIns="45720" rtlCol="0" anchor="ctr">
            <a:spAutoFit/>
          </a:bodyPr>
          <a:lstStyle>
            <a:lvl1pPr>
              <a:defRPr sz="4800"/>
            </a:lvl1pPr>
          </a:lstStyle>
          <a:p>
            <a:r>
              <a:rPr lang="en-US"/>
              <a:t>Click to edit Master title style</a:t>
            </a:r>
          </a:p>
        </p:txBody>
      </p:sp>
      <p:sp>
        <p:nvSpPr>
          <p:cNvPr id="16" name="Text Placeholder 5">
            <a:extLst>
              <a:ext uri="{FF2B5EF4-FFF2-40B4-BE49-F238E27FC236}">
                <a16:creationId xmlns:a16="http://schemas.microsoft.com/office/drawing/2014/main" id="{D4B21DAB-6265-5049-5CA4-0AB52F8C4AF1}"/>
              </a:ext>
            </a:extLst>
          </p:cNvPr>
          <p:cNvSpPr>
            <a:spLocks noGrp="1"/>
          </p:cNvSpPr>
          <p:nvPr>
            <p:ph type="body" sz="quarter" idx="14"/>
          </p:nvPr>
        </p:nvSpPr>
        <p:spPr>
          <a:xfrm>
            <a:off x="6354850" y="1634246"/>
            <a:ext cx="4988717" cy="528637"/>
          </a:xfrm>
        </p:spPr>
        <p:txBody>
          <a:bodyPr/>
          <a:lstStyle>
            <a:lvl1pPr marL="0" indent="0" algn="ctr">
              <a:buNone/>
              <a:defRPr b="1">
                <a:solidFill>
                  <a:schemeClr val="accent2"/>
                </a:solidFill>
              </a:defRPr>
            </a:lvl1pPr>
            <a:lvl2pPr marL="457200" indent="0" algn="ctr">
              <a:buNone/>
              <a:defRPr b="1">
                <a:solidFill>
                  <a:schemeClr val="accent2"/>
                </a:solidFill>
              </a:defRPr>
            </a:lvl2pPr>
            <a:lvl3pPr marL="914400" indent="0" algn="ctr">
              <a:buNone/>
              <a:defRPr b="1">
                <a:solidFill>
                  <a:schemeClr val="accent2"/>
                </a:solidFill>
              </a:defRPr>
            </a:lvl3pPr>
            <a:lvl4pPr marL="1371600" indent="0" algn="ctr">
              <a:buNone/>
              <a:defRPr b="1">
                <a:solidFill>
                  <a:schemeClr val="accent2"/>
                </a:solidFill>
              </a:defRPr>
            </a:lvl4pPr>
            <a:lvl5pPr marL="1828800" indent="0" algn="ctr">
              <a:buNone/>
              <a:defRPr b="1">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a:extLst>
              <a:ext uri="{FF2B5EF4-FFF2-40B4-BE49-F238E27FC236}">
                <a16:creationId xmlns:a16="http://schemas.microsoft.com/office/drawing/2014/main" id="{950084C0-238F-757C-7086-2677E2265EDF}"/>
              </a:ext>
            </a:extLst>
          </p:cNvPr>
          <p:cNvSpPr>
            <a:spLocks noGrp="1"/>
          </p:cNvSpPr>
          <p:nvPr>
            <p:ph sz="half" idx="15"/>
          </p:nvPr>
        </p:nvSpPr>
        <p:spPr>
          <a:xfrm>
            <a:off x="808803" y="2219863"/>
            <a:ext cx="4988719" cy="35005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5">
            <a:extLst>
              <a:ext uri="{FF2B5EF4-FFF2-40B4-BE49-F238E27FC236}">
                <a16:creationId xmlns:a16="http://schemas.microsoft.com/office/drawing/2014/main" id="{40FAE1D5-F3C1-E3CF-0D25-FF10989D9878}"/>
              </a:ext>
            </a:extLst>
          </p:cNvPr>
          <p:cNvSpPr>
            <a:spLocks noGrp="1"/>
          </p:cNvSpPr>
          <p:nvPr>
            <p:ph type="body" sz="quarter" idx="16"/>
          </p:nvPr>
        </p:nvSpPr>
        <p:spPr>
          <a:xfrm>
            <a:off x="818491" y="1634246"/>
            <a:ext cx="4988717" cy="528637"/>
          </a:xfrm>
        </p:spPr>
        <p:txBody>
          <a:bodyPr/>
          <a:lstStyle>
            <a:lvl1pPr marL="0" indent="0" algn="ctr">
              <a:buNone/>
              <a:defRPr b="1">
                <a:solidFill>
                  <a:schemeClr val="accent2"/>
                </a:solidFill>
              </a:defRPr>
            </a:lvl1pPr>
            <a:lvl2pPr marL="457200" indent="0" algn="ctr">
              <a:buNone/>
              <a:defRPr b="1">
                <a:solidFill>
                  <a:schemeClr val="accent2"/>
                </a:solidFill>
              </a:defRPr>
            </a:lvl2pPr>
            <a:lvl3pPr marL="914400" indent="0" algn="ctr">
              <a:buNone/>
              <a:defRPr b="1">
                <a:solidFill>
                  <a:schemeClr val="accent2"/>
                </a:solidFill>
              </a:defRPr>
            </a:lvl3pPr>
            <a:lvl4pPr marL="1371600" indent="0" algn="ctr">
              <a:buNone/>
              <a:defRPr b="1">
                <a:solidFill>
                  <a:schemeClr val="accent2"/>
                </a:solidFill>
              </a:defRPr>
            </a:lvl4pPr>
            <a:lvl5pPr marL="1828800" indent="0" algn="ctr">
              <a:buNone/>
              <a:defRPr b="1">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51999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C557DFE-A1F6-491D-969A-382A20840F34}"/>
              </a:ext>
            </a:extLst>
          </p:cNvPr>
          <p:cNvSpPr>
            <a:spLocks noGrp="1"/>
          </p:cNvSpPr>
          <p:nvPr>
            <p:ph type="sldNum" sz="quarter" idx="12"/>
          </p:nvPr>
        </p:nvSpPr>
        <p:spPr>
          <a:xfrm>
            <a:off x="8610600" y="6356350"/>
            <a:ext cx="2743200" cy="365125"/>
          </a:xfrm>
          <a:prstGeom prst="rect">
            <a:avLst/>
          </a:prstGeom>
        </p:spPr>
        <p:txBody>
          <a:bodyPr/>
          <a:lstStyle/>
          <a:p>
            <a:fld id="{C8413846-D023-44E7-B9E6-7F009111E742}" type="slidenum">
              <a:rPr lang="en-US" smtClean="0"/>
              <a:t>‹#›</a:t>
            </a:fld>
            <a:endParaRPr lang="en-US"/>
          </a:p>
        </p:txBody>
      </p:sp>
      <p:cxnSp>
        <p:nvCxnSpPr>
          <p:cNvPr id="11" name="Straight Connector 10">
            <a:extLst>
              <a:ext uri="{FF2B5EF4-FFF2-40B4-BE49-F238E27FC236}">
                <a16:creationId xmlns:a16="http://schemas.microsoft.com/office/drawing/2014/main" id="{FC1CD617-1FAF-A518-9BF6-84B550285E5C}"/>
              </a:ext>
            </a:extLst>
          </p:cNvPr>
          <p:cNvCxnSpPr/>
          <p:nvPr userDrawn="1"/>
        </p:nvCxnSpPr>
        <p:spPr>
          <a:xfrm>
            <a:off x="990599" y="1436914"/>
            <a:ext cx="1188720"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5" name="Content Placeholder 3">
            <a:extLst>
              <a:ext uri="{FF2B5EF4-FFF2-40B4-BE49-F238E27FC236}">
                <a16:creationId xmlns:a16="http://schemas.microsoft.com/office/drawing/2014/main" id="{6EDB29FD-D5CD-BDC4-292A-52CFEDF8321A}"/>
              </a:ext>
            </a:extLst>
          </p:cNvPr>
          <p:cNvSpPr>
            <a:spLocks noGrp="1"/>
          </p:cNvSpPr>
          <p:nvPr>
            <p:ph sz="half" idx="2"/>
          </p:nvPr>
        </p:nvSpPr>
        <p:spPr>
          <a:xfrm>
            <a:off x="6355909" y="2219863"/>
            <a:ext cx="4988719" cy="35005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6">
            <a:extLst>
              <a:ext uri="{FF2B5EF4-FFF2-40B4-BE49-F238E27FC236}">
                <a16:creationId xmlns:a16="http://schemas.microsoft.com/office/drawing/2014/main" id="{00EB93F7-6D05-96B5-9DCF-FCC3DB26EF7E}"/>
              </a:ext>
            </a:extLst>
          </p:cNvPr>
          <p:cNvSpPr txBox="1">
            <a:spLocks/>
          </p:cNvSpPr>
          <p:nvPr userDrawn="1"/>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8413846-D023-44E7-B9E6-7F009111E742}" type="slidenum">
              <a:rPr lang="en-US" smtClean="0"/>
              <a:pPr/>
              <a:t>‹#›</a:t>
            </a:fld>
            <a:endParaRPr lang="en-US"/>
          </a:p>
        </p:txBody>
      </p:sp>
      <p:cxnSp>
        <p:nvCxnSpPr>
          <p:cNvPr id="9" name="Straight Connector 8">
            <a:extLst>
              <a:ext uri="{FF2B5EF4-FFF2-40B4-BE49-F238E27FC236}">
                <a16:creationId xmlns:a16="http://schemas.microsoft.com/office/drawing/2014/main" id="{A4AF62AC-7E13-AC89-0C0D-1292F438DD6A}"/>
              </a:ext>
            </a:extLst>
          </p:cNvPr>
          <p:cNvCxnSpPr>
            <a:cxnSpLocks/>
          </p:cNvCxnSpPr>
          <p:nvPr userDrawn="1"/>
        </p:nvCxnSpPr>
        <p:spPr>
          <a:xfrm>
            <a:off x="6096000" y="1624426"/>
            <a:ext cx="0" cy="4096512"/>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15" name="Title Placeholder 12">
            <a:extLst>
              <a:ext uri="{FF2B5EF4-FFF2-40B4-BE49-F238E27FC236}">
                <a16:creationId xmlns:a16="http://schemas.microsoft.com/office/drawing/2014/main" id="{E08E59CD-A994-EFA0-D074-B32F144DC988}"/>
              </a:ext>
            </a:extLst>
          </p:cNvPr>
          <p:cNvSpPr>
            <a:spLocks noGrp="1"/>
          </p:cNvSpPr>
          <p:nvPr>
            <p:ph type="title"/>
          </p:nvPr>
        </p:nvSpPr>
        <p:spPr>
          <a:xfrm>
            <a:off x="914400" y="709572"/>
            <a:ext cx="10515600" cy="757130"/>
          </a:xfrm>
          <a:prstGeom prst="rect">
            <a:avLst/>
          </a:prstGeom>
        </p:spPr>
        <p:txBody>
          <a:bodyPr vert="horz" lIns="91440" tIns="45720" rIns="91440" bIns="45720" rtlCol="0" anchor="ctr">
            <a:spAutoFit/>
          </a:bodyPr>
          <a:lstStyle>
            <a:lvl1pPr>
              <a:defRPr sz="4800"/>
            </a:lvl1pPr>
          </a:lstStyle>
          <a:p>
            <a:r>
              <a:rPr lang="en-US"/>
              <a:t>Click to edit Master title style</a:t>
            </a:r>
          </a:p>
        </p:txBody>
      </p:sp>
      <p:sp>
        <p:nvSpPr>
          <p:cNvPr id="16" name="Text Placeholder 5">
            <a:extLst>
              <a:ext uri="{FF2B5EF4-FFF2-40B4-BE49-F238E27FC236}">
                <a16:creationId xmlns:a16="http://schemas.microsoft.com/office/drawing/2014/main" id="{D4B21DAB-6265-5049-5CA4-0AB52F8C4AF1}"/>
              </a:ext>
            </a:extLst>
          </p:cNvPr>
          <p:cNvSpPr>
            <a:spLocks noGrp="1"/>
          </p:cNvSpPr>
          <p:nvPr>
            <p:ph type="body" sz="quarter" idx="14"/>
          </p:nvPr>
        </p:nvSpPr>
        <p:spPr>
          <a:xfrm>
            <a:off x="6354850" y="1634246"/>
            <a:ext cx="4988717" cy="528637"/>
          </a:xfrm>
        </p:spPr>
        <p:txBody>
          <a:bodyPr/>
          <a:lstStyle>
            <a:lvl1pPr marL="0" indent="0" algn="ctr">
              <a:buNone/>
              <a:defRPr b="1">
                <a:solidFill>
                  <a:schemeClr val="accent2"/>
                </a:solidFill>
              </a:defRPr>
            </a:lvl1pPr>
            <a:lvl2pPr marL="457200" indent="0" algn="ctr">
              <a:buNone/>
              <a:defRPr b="1">
                <a:solidFill>
                  <a:schemeClr val="accent2"/>
                </a:solidFill>
              </a:defRPr>
            </a:lvl2pPr>
            <a:lvl3pPr marL="914400" indent="0" algn="ctr">
              <a:buNone/>
              <a:defRPr b="1">
                <a:solidFill>
                  <a:schemeClr val="accent2"/>
                </a:solidFill>
              </a:defRPr>
            </a:lvl3pPr>
            <a:lvl4pPr marL="1371600" indent="0" algn="ctr">
              <a:buNone/>
              <a:defRPr b="1">
                <a:solidFill>
                  <a:schemeClr val="accent2"/>
                </a:solidFill>
              </a:defRPr>
            </a:lvl4pPr>
            <a:lvl5pPr marL="1828800" indent="0" algn="ctr">
              <a:buNone/>
              <a:defRPr b="1">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a:extLst>
              <a:ext uri="{FF2B5EF4-FFF2-40B4-BE49-F238E27FC236}">
                <a16:creationId xmlns:a16="http://schemas.microsoft.com/office/drawing/2014/main" id="{950084C0-238F-757C-7086-2677E2265EDF}"/>
              </a:ext>
            </a:extLst>
          </p:cNvPr>
          <p:cNvSpPr>
            <a:spLocks noGrp="1"/>
          </p:cNvSpPr>
          <p:nvPr>
            <p:ph sz="half" idx="15"/>
          </p:nvPr>
        </p:nvSpPr>
        <p:spPr>
          <a:xfrm>
            <a:off x="808803" y="2219863"/>
            <a:ext cx="4988719" cy="35005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5">
            <a:extLst>
              <a:ext uri="{FF2B5EF4-FFF2-40B4-BE49-F238E27FC236}">
                <a16:creationId xmlns:a16="http://schemas.microsoft.com/office/drawing/2014/main" id="{40FAE1D5-F3C1-E3CF-0D25-FF10989D9878}"/>
              </a:ext>
            </a:extLst>
          </p:cNvPr>
          <p:cNvSpPr>
            <a:spLocks noGrp="1"/>
          </p:cNvSpPr>
          <p:nvPr>
            <p:ph type="body" sz="quarter" idx="16"/>
          </p:nvPr>
        </p:nvSpPr>
        <p:spPr>
          <a:xfrm>
            <a:off x="818491" y="1634246"/>
            <a:ext cx="4988717" cy="528637"/>
          </a:xfrm>
        </p:spPr>
        <p:txBody>
          <a:bodyPr/>
          <a:lstStyle>
            <a:lvl1pPr marL="0" indent="0" algn="ctr">
              <a:buNone/>
              <a:defRPr b="1">
                <a:solidFill>
                  <a:schemeClr val="accent2"/>
                </a:solidFill>
              </a:defRPr>
            </a:lvl1pPr>
            <a:lvl2pPr marL="457200" indent="0" algn="ctr">
              <a:buNone/>
              <a:defRPr b="1">
                <a:solidFill>
                  <a:schemeClr val="accent2"/>
                </a:solidFill>
              </a:defRPr>
            </a:lvl2pPr>
            <a:lvl3pPr marL="914400" indent="0" algn="ctr">
              <a:buNone/>
              <a:defRPr b="1">
                <a:solidFill>
                  <a:schemeClr val="accent2"/>
                </a:solidFill>
              </a:defRPr>
            </a:lvl3pPr>
            <a:lvl4pPr marL="1371600" indent="0" algn="ctr">
              <a:buNone/>
              <a:defRPr b="1">
                <a:solidFill>
                  <a:schemeClr val="accent2"/>
                </a:solidFill>
              </a:defRPr>
            </a:lvl4pPr>
            <a:lvl5pPr marL="1828800" indent="0" algn="ctr">
              <a:buNone/>
              <a:defRPr b="1">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94983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73A9F-FC23-D245-08FD-38403242021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88E547-48A7-962A-1DD7-197C94E6AFE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D2AD76-147A-8853-7AD5-A7C28E462DAE}"/>
              </a:ext>
            </a:extLst>
          </p:cNvPr>
          <p:cNvSpPr>
            <a:spLocks noGrp="1"/>
          </p:cNvSpPr>
          <p:nvPr>
            <p:ph sz="half" idx="2"/>
          </p:nvPr>
        </p:nvSpPr>
        <p:spPr>
          <a:xfrm>
            <a:off x="839788" y="2505075"/>
            <a:ext cx="5157787" cy="365558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5EBE57-1626-3AC2-D503-13B959698A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7E13EB-C1D0-6B99-E9FF-87C2A784FD2F}"/>
              </a:ext>
            </a:extLst>
          </p:cNvPr>
          <p:cNvSpPr>
            <a:spLocks noGrp="1"/>
          </p:cNvSpPr>
          <p:nvPr>
            <p:ph sz="quarter" idx="4"/>
          </p:nvPr>
        </p:nvSpPr>
        <p:spPr>
          <a:xfrm>
            <a:off x="6172200" y="2505075"/>
            <a:ext cx="5183188" cy="310139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24261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E67284D-E6D6-F9A2-FC12-4CEECABF3A1E}"/>
              </a:ext>
            </a:extLst>
          </p:cNvPr>
          <p:cNvSpPr>
            <a:spLocks noGrp="1"/>
          </p:cNvSpPr>
          <p:nvPr>
            <p:ph type="sldNum" sz="quarter" idx="12"/>
          </p:nvPr>
        </p:nvSpPr>
        <p:spPr>
          <a:xfrm>
            <a:off x="8610600" y="6356350"/>
            <a:ext cx="2743200" cy="365125"/>
          </a:xfrm>
          <a:prstGeom prst="rect">
            <a:avLst/>
          </a:prstGeom>
        </p:spPr>
        <p:txBody>
          <a:bodyPr/>
          <a:lstStyle/>
          <a:p>
            <a:fld id="{C8413846-D023-44E7-B9E6-7F009111E742}" type="slidenum">
              <a:rPr lang="en-US" smtClean="0"/>
              <a:t>‹#›</a:t>
            </a:fld>
            <a:endParaRPr lang="en-US"/>
          </a:p>
        </p:txBody>
      </p:sp>
      <p:cxnSp>
        <p:nvCxnSpPr>
          <p:cNvPr id="7" name="Straight Connector 6">
            <a:extLst>
              <a:ext uri="{FF2B5EF4-FFF2-40B4-BE49-F238E27FC236}">
                <a16:creationId xmlns:a16="http://schemas.microsoft.com/office/drawing/2014/main" id="{C47AB671-941E-C786-16B2-595C854E147E}"/>
              </a:ext>
            </a:extLst>
          </p:cNvPr>
          <p:cNvCxnSpPr/>
          <p:nvPr userDrawn="1"/>
        </p:nvCxnSpPr>
        <p:spPr>
          <a:xfrm>
            <a:off x="990599" y="1436914"/>
            <a:ext cx="1188720" cy="0"/>
          </a:xfrm>
          <a:prstGeom prst="line">
            <a:avLst/>
          </a:prstGeom>
          <a:ln w="38100">
            <a:solidFill>
              <a:schemeClr val="accent1"/>
            </a:solidFill>
          </a:ln>
        </p:spPr>
        <p:style>
          <a:lnRef idx="3">
            <a:schemeClr val="accent3"/>
          </a:lnRef>
          <a:fillRef idx="0">
            <a:schemeClr val="accent3"/>
          </a:fillRef>
          <a:effectRef idx="2">
            <a:schemeClr val="accent3"/>
          </a:effectRef>
          <a:fontRef idx="minor">
            <a:schemeClr val="tx1"/>
          </a:fontRef>
        </p:style>
      </p:cxnSp>
      <p:sp>
        <p:nvSpPr>
          <p:cNvPr id="11" name="Title 10">
            <a:extLst>
              <a:ext uri="{FF2B5EF4-FFF2-40B4-BE49-F238E27FC236}">
                <a16:creationId xmlns:a16="http://schemas.microsoft.com/office/drawing/2014/main" id="{67DE08BB-3918-51C9-E728-9E280860DB13}"/>
              </a:ext>
            </a:extLst>
          </p:cNvPr>
          <p:cNvSpPr>
            <a:spLocks noGrp="1"/>
          </p:cNvSpPr>
          <p:nvPr>
            <p:ph type="title"/>
          </p:nvPr>
        </p:nvSpPr>
        <p:spPr/>
        <p:txBody>
          <a:bodyPr>
            <a:noAutofit/>
          </a:bodyPr>
          <a:lstStyle>
            <a:lvl1pPr>
              <a:defRPr sz="4000"/>
            </a:lvl1pPr>
          </a:lstStyle>
          <a:p>
            <a:r>
              <a:rPr lang="en-US"/>
              <a:t>Click to edit Master title style</a:t>
            </a:r>
          </a:p>
        </p:txBody>
      </p:sp>
    </p:spTree>
    <p:extLst>
      <p:ext uri="{BB962C8B-B14F-4D97-AF65-F5344CB8AC3E}">
        <p14:creationId xmlns:p14="http://schemas.microsoft.com/office/powerpoint/2010/main" val="30977610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09A26C1-93A3-6873-69CB-D39814DE1705}"/>
              </a:ext>
            </a:extLst>
          </p:cNvPr>
          <p:cNvCxnSpPr/>
          <p:nvPr userDrawn="1"/>
        </p:nvCxnSpPr>
        <p:spPr>
          <a:xfrm>
            <a:off x="990599" y="1436914"/>
            <a:ext cx="1188720"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8" name="Title 7">
            <a:extLst>
              <a:ext uri="{FF2B5EF4-FFF2-40B4-BE49-F238E27FC236}">
                <a16:creationId xmlns:a16="http://schemas.microsoft.com/office/drawing/2014/main" id="{F28CB6EB-ADDA-7701-19FB-2CC8E1DE4984}"/>
              </a:ext>
            </a:extLst>
          </p:cNvPr>
          <p:cNvSpPr>
            <a:spLocks noGrp="1"/>
          </p:cNvSpPr>
          <p:nvPr>
            <p:ph type="title"/>
          </p:nvPr>
        </p:nvSpPr>
        <p:spPr/>
        <p:txBody>
          <a:bodyPr>
            <a:noAutofit/>
          </a:bodyPr>
          <a:lstStyle>
            <a:lvl1pPr>
              <a:defRPr sz="4000"/>
            </a:lvl1pPr>
          </a:lstStyle>
          <a:p>
            <a:r>
              <a:rPr lang="en-US"/>
              <a:t>Click to edit Master title style</a:t>
            </a:r>
          </a:p>
        </p:txBody>
      </p:sp>
    </p:spTree>
    <p:extLst>
      <p:ext uri="{BB962C8B-B14F-4D97-AF65-F5344CB8AC3E}">
        <p14:creationId xmlns:p14="http://schemas.microsoft.com/office/powerpoint/2010/main" val="224919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49134-EEFF-8DBB-6248-BF30E4EF87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953C35-0BB8-81D4-09D7-7CBD6FBC37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6C583F-7BBA-426A-623B-7BA2843F39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DBFBCA-78B2-353E-8D2B-962365B72484}"/>
              </a:ext>
            </a:extLst>
          </p:cNvPr>
          <p:cNvSpPr>
            <a:spLocks noGrp="1"/>
          </p:cNvSpPr>
          <p:nvPr>
            <p:ph type="dt" sz="half" idx="10"/>
          </p:nvPr>
        </p:nvSpPr>
        <p:spPr/>
        <p:txBody>
          <a:bodyPr/>
          <a:lstStyle/>
          <a:p>
            <a:fld id="{13C70268-4C10-480C-9711-012A4FB553D1}" type="datetimeFigureOut">
              <a:rPr lang="en-US" smtClean="0"/>
              <a:t>7/31/2025</a:t>
            </a:fld>
            <a:endParaRPr lang="en-US"/>
          </a:p>
        </p:txBody>
      </p:sp>
      <p:sp>
        <p:nvSpPr>
          <p:cNvPr id="6" name="Footer Placeholder 5">
            <a:extLst>
              <a:ext uri="{FF2B5EF4-FFF2-40B4-BE49-F238E27FC236}">
                <a16:creationId xmlns:a16="http://schemas.microsoft.com/office/drawing/2014/main" id="{AF8726F9-A827-36FA-9580-756E46C92B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D8F8ED-07CE-0449-2054-517A6A9C99D5}"/>
              </a:ext>
            </a:extLst>
          </p:cNvPr>
          <p:cNvSpPr>
            <a:spLocks noGrp="1"/>
          </p:cNvSpPr>
          <p:nvPr>
            <p:ph type="sldNum" sz="quarter" idx="12"/>
          </p:nvPr>
        </p:nvSpPr>
        <p:spPr/>
        <p:txBody>
          <a:bodyPr/>
          <a:lstStyle/>
          <a:p>
            <a:fld id="{553DF221-FE3D-4A18-AA8F-117324842085}" type="slidenum">
              <a:rPr lang="en-US" smtClean="0"/>
              <a:t>‹#›</a:t>
            </a:fld>
            <a:endParaRPr lang="en-US"/>
          </a:p>
        </p:txBody>
      </p:sp>
    </p:spTree>
    <p:extLst>
      <p:ext uri="{BB962C8B-B14F-4D97-AF65-F5344CB8AC3E}">
        <p14:creationId xmlns:p14="http://schemas.microsoft.com/office/powerpoint/2010/main" val="1502407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09A26C1-93A3-6873-69CB-D39814DE1705}"/>
              </a:ext>
            </a:extLst>
          </p:cNvPr>
          <p:cNvCxnSpPr/>
          <p:nvPr userDrawn="1"/>
        </p:nvCxnSpPr>
        <p:spPr>
          <a:xfrm>
            <a:off x="990599" y="1436914"/>
            <a:ext cx="1188720"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8" name="Title 7">
            <a:extLst>
              <a:ext uri="{FF2B5EF4-FFF2-40B4-BE49-F238E27FC236}">
                <a16:creationId xmlns:a16="http://schemas.microsoft.com/office/drawing/2014/main" id="{F28CB6EB-ADDA-7701-19FB-2CC8E1DE4984}"/>
              </a:ext>
            </a:extLst>
          </p:cNvPr>
          <p:cNvSpPr>
            <a:spLocks noGrp="1"/>
          </p:cNvSpPr>
          <p:nvPr>
            <p:ph type="title"/>
          </p:nvPr>
        </p:nvSpPr>
        <p:spPr/>
        <p:txBody>
          <a:bodyPr>
            <a:noAutofit/>
          </a:bodyPr>
          <a:lstStyle>
            <a:lvl1pPr>
              <a:defRPr sz="4000"/>
            </a:lvl1pPr>
          </a:lstStyle>
          <a:p>
            <a:r>
              <a:rPr lang="en-US"/>
              <a:t>Click to edit Master title style</a:t>
            </a:r>
          </a:p>
        </p:txBody>
      </p:sp>
    </p:spTree>
    <p:extLst>
      <p:ext uri="{BB962C8B-B14F-4D97-AF65-F5344CB8AC3E}">
        <p14:creationId xmlns:p14="http://schemas.microsoft.com/office/powerpoint/2010/main" val="42259021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09A26C1-93A3-6873-69CB-D39814DE1705}"/>
              </a:ext>
            </a:extLst>
          </p:cNvPr>
          <p:cNvCxnSpPr/>
          <p:nvPr userDrawn="1"/>
        </p:nvCxnSpPr>
        <p:spPr>
          <a:xfrm>
            <a:off x="990599" y="1436914"/>
            <a:ext cx="1188720"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8" name="Title 7">
            <a:extLst>
              <a:ext uri="{FF2B5EF4-FFF2-40B4-BE49-F238E27FC236}">
                <a16:creationId xmlns:a16="http://schemas.microsoft.com/office/drawing/2014/main" id="{F28CB6EB-ADDA-7701-19FB-2CC8E1DE4984}"/>
              </a:ext>
            </a:extLst>
          </p:cNvPr>
          <p:cNvSpPr>
            <a:spLocks noGrp="1"/>
          </p:cNvSpPr>
          <p:nvPr>
            <p:ph type="title"/>
          </p:nvPr>
        </p:nvSpPr>
        <p:spPr/>
        <p:txBody>
          <a:bodyPr>
            <a:noAutofit/>
          </a:bodyPr>
          <a:lstStyle>
            <a:lvl1pPr>
              <a:defRPr sz="4000"/>
            </a:lvl1pPr>
          </a:lstStyle>
          <a:p>
            <a:r>
              <a:rPr lang="en-US"/>
              <a:t>Click to edit Master title style</a:t>
            </a:r>
          </a:p>
        </p:txBody>
      </p:sp>
    </p:spTree>
    <p:extLst>
      <p:ext uri="{BB962C8B-B14F-4D97-AF65-F5344CB8AC3E}">
        <p14:creationId xmlns:p14="http://schemas.microsoft.com/office/powerpoint/2010/main" val="24479031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E67284D-E6D6-F9A2-FC12-4CEECABF3A1E}"/>
              </a:ext>
            </a:extLst>
          </p:cNvPr>
          <p:cNvSpPr>
            <a:spLocks noGrp="1"/>
          </p:cNvSpPr>
          <p:nvPr>
            <p:ph type="sldNum" sz="quarter" idx="12"/>
          </p:nvPr>
        </p:nvSpPr>
        <p:spPr>
          <a:xfrm>
            <a:off x="8610600" y="6356350"/>
            <a:ext cx="2743200" cy="365125"/>
          </a:xfrm>
          <a:prstGeom prst="rect">
            <a:avLst/>
          </a:prstGeom>
        </p:spPr>
        <p:txBody>
          <a:bodyPr/>
          <a:lstStyle/>
          <a:p>
            <a:fld id="{C8413846-D023-44E7-B9E6-7F009111E742}" type="slidenum">
              <a:rPr lang="en-US" smtClean="0"/>
              <a:t>‹#›</a:t>
            </a:fld>
            <a:endParaRPr lang="en-US"/>
          </a:p>
        </p:txBody>
      </p:sp>
      <p:cxnSp>
        <p:nvCxnSpPr>
          <p:cNvPr id="7" name="Straight Connector 6">
            <a:extLst>
              <a:ext uri="{FF2B5EF4-FFF2-40B4-BE49-F238E27FC236}">
                <a16:creationId xmlns:a16="http://schemas.microsoft.com/office/drawing/2014/main" id="{C47AB671-941E-C786-16B2-595C854E147E}"/>
              </a:ext>
            </a:extLst>
          </p:cNvPr>
          <p:cNvCxnSpPr/>
          <p:nvPr userDrawn="1"/>
        </p:nvCxnSpPr>
        <p:spPr>
          <a:xfrm>
            <a:off x="990599" y="1436914"/>
            <a:ext cx="1188720" cy="0"/>
          </a:xfrm>
          <a:prstGeom prst="line">
            <a:avLst/>
          </a:prstGeom>
          <a:ln w="38100">
            <a:solidFill>
              <a:schemeClr val="accent1"/>
            </a:solidFill>
          </a:ln>
        </p:spPr>
        <p:style>
          <a:lnRef idx="3">
            <a:schemeClr val="accent3"/>
          </a:lnRef>
          <a:fillRef idx="0">
            <a:schemeClr val="accent3"/>
          </a:fillRef>
          <a:effectRef idx="2">
            <a:schemeClr val="accent3"/>
          </a:effectRef>
          <a:fontRef idx="minor">
            <a:schemeClr val="tx1"/>
          </a:fontRef>
        </p:style>
      </p:cxnSp>
      <p:sp>
        <p:nvSpPr>
          <p:cNvPr id="11" name="Title 10">
            <a:extLst>
              <a:ext uri="{FF2B5EF4-FFF2-40B4-BE49-F238E27FC236}">
                <a16:creationId xmlns:a16="http://schemas.microsoft.com/office/drawing/2014/main" id="{67DE08BB-3918-51C9-E728-9E280860DB13}"/>
              </a:ext>
            </a:extLst>
          </p:cNvPr>
          <p:cNvSpPr>
            <a:spLocks noGrp="1"/>
          </p:cNvSpPr>
          <p:nvPr>
            <p:ph type="title"/>
          </p:nvPr>
        </p:nvSpPr>
        <p:spPr/>
        <p:txBody>
          <a:bodyPr>
            <a:noAutofit/>
          </a:bodyPr>
          <a:lstStyle>
            <a:lvl1pPr>
              <a:defRPr sz="4000"/>
            </a:lvl1pPr>
          </a:lstStyle>
          <a:p>
            <a:r>
              <a:rPr lang="en-US"/>
              <a:t>Click to edit Master title style</a:t>
            </a:r>
          </a:p>
        </p:txBody>
      </p:sp>
      <p:sp>
        <p:nvSpPr>
          <p:cNvPr id="13" name="Text Placeholder 12">
            <a:extLst>
              <a:ext uri="{FF2B5EF4-FFF2-40B4-BE49-F238E27FC236}">
                <a16:creationId xmlns:a16="http://schemas.microsoft.com/office/drawing/2014/main" id="{34C4F26E-DDCE-3183-D469-7DAFC2228041}"/>
              </a:ext>
            </a:extLst>
          </p:cNvPr>
          <p:cNvSpPr>
            <a:spLocks noGrp="1"/>
          </p:cNvSpPr>
          <p:nvPr>
            <p:ph type="body" sz="quarter" idx="13"/>
          </p:nvPr>
        </p:nvSpPr>
        <p:spPr>
          <a:xfrm>
            <a:off x="704088" y="1682496"/>
            <a:ext cx="10439400" cy="4110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98506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E67284D-E6D6-F9A2-FC12-4CEECABF3A1E}"/>
              </a:ext>
            </a:extLst>
          </p:cNvPr>
          <p:cNvSpPr>
            <a:spLocks noGrp="1"/>
          </p:cNvSpPr>
          <p:nvPr>
            <p:ph type="sldNum" sz="quarter" idx="12"/>
          </p:nvPr>
        </p:nvSpPr>
        <p:spPr>
          <a:xfrm>
            <a:off x="8610600" y="6356350"/>
            <a:ext cx="2743200" cy="365125"/>
          </a:xfrm>
          <a:prstGeom prst="rect">
            <a:avLst/>
          </a:prstGeom>
        </p:spPr>
        <p:txBody>
          <a:bodyPr/>
          <a:lstStyle/>
          <a:p>
            <a:fld id="{C8413846-D023-44E7-B9E6-7F009111E742}" type="slidenum">
              <a:rPr lang="en-US" smtClean="0"/>
              <a:t>‹#›</a:t>
            </a:fld>
            <a:endParaRPr lang="en-US"/>
          </a:p>
        </p:txBody>
      </p:sp>
      <p:cxnSp>
        <p:nvCxnSpPr>
          <p:cNvPr id="7" name="Straight Connector 6">
            <a:extLst>
              <a:ext uri="{FF2B5EF4-FFF2-40B4-BE49-F238E27FC236}">
                <a16:creationId xmlns:a16="http://schemas.microsoft.com/office/drawing/2014/main" id="{C47AB671-941E-C786-16B2-595C854E147E}"/>
              </a:ext>
            </a:extLst>
          </p:cNvPr>
          <p:cNvCxnSpPr/>
          <p:nvPr userDrawn="1"/>
        </p:nvCxnSpPr>
        <p:spPr>
          <a:xfrm>
            <a:off x="990599" y="1436914"/>
            <a:ext cx="1188720" cy="0"/>
          </a:xfrm>
          <a:prstGeom prst="line">
            <a:avLst/>
          </a:prstGeom>
          <a:ln w="38100">
            <a:solidFill>
              <a:schemeClr val="accent3"/>
            </a:solidFill>
          </a:ln>
        </p:spPr>
        <p:style>
          <a:lnRef idx="3">
            <a:schemeClr val="accent3"/>
          </a:lnRef>
          <a:fillRef idx="0">
            <a:schemeClr val="accent3"/>
          </a:fillRef>
          <a:effectRef idx="2">
            <a:schemeClr val="accent3"/>
          </a:effectRef>
          <a:fontRef idx="minor">
            <a:schemeClr val="tx1"/>
          </a:fontRef>
        </p:style>
      </p:cxnSp>
      <p:sp>
        <p:nvSpPr>
          <p:cNvPr id="11" name="Title 10">
            <a:extLst>
              <a:ext uri="{FF2B5EF4-FFF2-40B4-BE49-F238E27FC236}">
                <a16:creationId xmlns:a16="http://schemas.microsoft.com/office/drawing/2014/main" id="{67DE08BB-3918-51C9-E728-9E280860DB13}"/>
              </a:ext>
            </a:extLst>
          </p:cNvPr>
          <p:cNvSpPr>
            <a:spLocks noGrp="1"/>
          </p:cNvSpPr>
          <p:nvPr>
            <p:ph type="title"/>
          </p:nvPr>
        </p:nvSpPr>
        <p:spPr/>
        <p:txBody>
          <a:bodyPr>
            <a:noAutofit/>
          </a:bodyPr>
          <a:lstStyle>
            <a:lvl1pPr>
              <a:defRPr sz="4000"/>
            </a:lvl1pPr>
          </a:lstStyle>
          <a:p>
            <a:r>
              <a:rPr lang="en-US"/>
              <a:t>Click to edit Master title style</a:t>
            </a:r>
          </a:p>
        </p:txBody>
      </p:sp>
      <p:sp>
        <p:nvSpPr>
          <p:cNvPr id="13" name="Text Placeholder 12">
            <a:extLst>
              <a:ext uri="{FF2B5EF4-FFF2-40B4-BE49-F238E27FC236}">
                <a16:creationId xmlns:a16="http://schemas.microsoft.com/office/drawing/2014/main" id="{34C4F26E-DDCE-3183-D469-7DAFC2228041}"/>
              </a:ext>
            </a:extLst>
          </p:cNvPr>
          <p:cNvSpPr>
            <a:spLocks noGrp="1"/>
          </p:cNvSpPr>
          <p:nvPr>
            <p:ph type="body" sz="quarter" idx="13"/>
          </p:nvPr>
        </p:nvSpPr>
        <p:spPr>
          <a:xfrm>
            <a:off x="704088" y="1682496"/>
            <a:ext cx="10439400" cy="4110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982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E67284D-E6D6-F9A2-FC12-4CEECABF3A1E}"/>
              </a:ext>
            </a:extLst>
          </p:cNvPr>
          <p:cNvSpPr>
            <a:spLocks noGrp="1"/>
          </p:cNvSpPr>
          <p:nvPr>
            <p:ph type="sldNum" sz="quarter" idx="12"/>
          </p:nvPr>
        </p:nvSpPr>
        <p:spPr>
          <a:xfrm>
            <a:off x="8610600" y="6356350"/>
            <a:ext cx="2743200" cy="365125"/>
          </a:xfrm>
          <a:prstGeom prst="rect">
            <a:avLst/>
          </a:prstGeom>
        </p:spPr>
        <p:txBody>
          <a:bodyPr/>
          <a:lstStyle/>
          <a:p>
            <a:fld id="{C8413846-D023-44E7-B9E6-7F009111E742}" type="slidenum">
              <a:rPr lang="en-US" smtClean="0"/>
              <a:t>‹#›</a:t>
            </a:fld>
            <a:endParaRPr lang="en-US"/>
          </a:p>
        </p:txBody>
      </p:sp>
      <p:cxnSp>
        <p:nvCxnSpPr>
          <p:cNvPr id="7" name="Straight Connector 6">
            <a:extLst>
              <a:ext uri="{FF2B5EF4-FFF2-40B4-BE49-F238E27FC236}">
                <a16:creationId xmlns:a16="http://schemas.microsoft.com/office/drawing/2014/main" id="{C47AB671-941E-C786-16B2-595C854E147E}"/>
              </a:ext>
            </a:extLst>
          </p:cNvPr>
          <p:cNvCxnSpPr/>
          <p:nvPr userDrawn="1"/>
        </p:nvCxnSpPr>
        <p:spPr>
          <a:xfrm>
            <a:off x="990599" y="1436914"/>
            <a:ext cx="1188720" cy="0"/>
          </a:xfrm>
          <a:prstGeom prst="line">
            <a:avLst/>
          </a:prstGeom>
          <a:ln w="38100">
            <a:solidFill>
              <a:schemeClr val="accent3"/>
            </a:solidFill>
          </a:ln>
        </p:spPr>
        <p:style>
          <a:lnRef idx="3">
            <a:schemeClr val="accent3"/>
          </a:lnRef>
          <a:fillRef idx="0">
            <a:schemeClr val="accent3"/>
          </a:fillRef>
          <a:effectRef idx="2">
            <a:schemeClr val="accent3"/>
          </a:effectRef>
          <a:fontRef idx="minor">
            <a:schemeClr val="tx1"/>
          </a:fontRef>
        </p:style>
      </p:cxnSp>
      <p:sp>
        <p:nvSpPr>
          <p:cNvPr id="11" name="Title 10">
            <a:extLst>
              <a:ext uri="{FF2B5EF4-FFF2-40B4-BE49-F238E27FC236}">
                <a16:creationId xmlns:a16="http://schemas.microsoft.com/office/drawing/2014/main" id="{67DE08BB-3918-51C9-E728-9E280860DB13}"/>
              </a:ext>
            </a:extLst>
          </p:cNvPr>
          <p:cNvSpPr>
            <a:spLocks noGrp="1"/>
          </p:cNvSpPr>
          <p:nvPr>
            <p:ph type="title"/>
          </p:nvPr>
        </p:nvSpPr>
        <p:spPr/>
        <p:txBody>
          <a:bodyPr>
            <a:noAutofit/>
          </a:bodyPr>
          <a:lstStyle>
            <a:lvl1pPr>
              <a:defRPr sz="4000"/>
            </a:lvl1pPr>
          </a:lstStyle>
          <a:p>
            <a:r>
              <a:rPr lang="en-US"/>
              <a:t>Click to edit Master title style</a:t>
            </a:r>
          </a:p>
        </p:txBody>
      </p:sp>
      <p:sp>
        <p:nvSpPr>
          <p:cNvPr id="13" name="Text Placeholder 12">
            <a:extLst>
              <a:ext uri="{FF2B5EF4-FFF2-40B4-BE49-F238E27FC236}">
                <a16:creationId xmlns:a16="http://schemas.microsoft.com/office/drawing/2014/main" id="{34C4F26E-DDCE-3183-D469-7DAFC2228041}"/>
              </a:ext>
            </a:extLst>
          </p:cNvPr>
          <p:cNvSpPr>
            <a:spLocks noGrp="1"/>
          </p:cNvSpPr>
          <p:nvPr>
            <p:ph type="body" sz="quarter" idx="13"/>
          </p:nvPr>
        </p:nvSpPr>
        <p:spPr>
          <a:xfrm>
            <a:off x="704088" y="1682496"/>
            <a:ext cx="10439400" cy="4110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99134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E67284D-E6D6-F9A2-FC12-4CEECABF3A1E}"/>
              </a:ext>
            </a:extLst>
          </p:cNvPr>
          <p:cNvSpPr>
            <a:spLocks noGrp="1"/>
          </p:cNvSpPr>
          <p:nvPr>
            <p:ph type="sldNum" sz="quarter" idx="12"/>
          </p:nvPr>
        </p:nvSpPr>
        <p:spPr>
          <a:xfrm>
            <a:off x="8610600" y="6356350"/>
            <a:ext cx="2743200" cy="365125"/>
          </a:xfrm>
          <a:prstGeom prst="rect">
            <a:avLst/>
          </a:prstGeom>
        </p:spPr>
        <p:txBody>
          <a:bodyPr/>
          <a:lstStyle/>
          <a:p>
            <a:fld id="{C8413846-D023-44E7-B9E6-7F009111E742}" type="slidenum">
              <a:rPr lang="en-US" smtClean="0"/>
              <a:t>‹#›</a:t>
            </a:fld>
            <a:endParaRPr lang="en-US"/>
          </a:p>
        </p:txBody>
      </p:sp>
      <p:cxnSp>
        <p:nvCxnSpPr>
          <p:cNvPr id="7" name="Straight Connector 6">
            <a:extLst>
              <a:ext uri="{FF2B5EF4-FFF2-40B4-BE49-F238E27FC236}">
                <a16:creationId xmlns:a16="http://schemas.microsoft.com/office/drawing/2014/main" id="{C47AB671-941E-C786-16B2-595C854E147E}"/>
              </a:ext>
            </a:extLst>
          </p:cNvPr>
          <p:cNvCxnSpPr/>
          <p:nvPr userDrawn="1"/>
        </p:nvCxnSpPr>
        <p:spPr>
          <a:xfrm>
            <a:off x="990599" y="1436914"/>
            <a:ext cx="1188720" cy="0"/>
          </a:xfrm>
          <a:prstGeom prst="line">
            <a:avLst/>
          </a:prstGeom>
          <a:ln w="38100">
            <a:solidFill>
              <a:schemeClr val="accent3"/>
            </a:solidFill>
          </a:ln>
        </p:spPr>
        <p:style>
          <a:lnRef idx="3">
            <a:schemeClr val="accent3"/>
          </a:lnRef>
          <a:fillRef idx="0">
            <a:schemeClr val="accent3"/>
          </a:fillRef>
          <a:effectRef idx="2">
            <a:schemeClr val="accent3"/>
          </a:effectRef>
          <a:fontRef idx="minor">
            <a:schemeClr val="tx1"/>
          </a:fontRef>
        </p:style>
      </p:cxnSp>
      <p:sp>
        <p:nvSpPr>
          <p:cNvPr id="11" name="Title 10">
            <a:extLst>
              <a:ext uri="{FF2B5EF4-FFF2-40B4-BE49-F238E27FC236}">
                <a16:creationId xmlns:a16="http://schemas.microsoft.com/office/drawing/2014/main" id="{67DE08BB-3918-51C9-E728-9E280860DB13}"/>
              </a:ext>
            </a:extLst>
          </p:cNvPr>
          <p:cNvSpPr>
            <a:spLocks noGrp="1"/>
          </p:cNvSpPr>
          <p:nvPr>
            <p:ph type="title"/>
          </p:nvPr>
        </p:nvSpPr>
        <p:spPr/>
        <p:txBody>
          <a:bodyPr>
            <a:noAutofit/>
          </a:bodyPr>
          <a:lstStyle>
            <a:lvl1pPr>
              <a:defRPr sz="4000"/>
            </a:lvl1pPr>
          </a:lstStyle>
          <a:p>
            <a:r>
              <a:rPr lang="en-US"/>
              <a:t>Click to edit Master title style</a:t>
            </a:r>
          </a:p>
        </p:txBody>
      </p:sp>
      <p:sp>
        <p:nvSpPr>
          <p:cNvPr id="13" name="Text Placeholder 12">
            <a:extLst>
              <a:ext uri="{FF2B5EF4-FFF2-40B4-BE49-F238E27FC236}">
                <a16:creationId xmlns:a16="http://schemas.microsoft.com/office/drawing/2014/main" id="{34C4F26E-DDCE-3183-D469-7DAFC2228041}"/>
              </a:ext>
            </a:extLst>
          </p:cNvPr>
          <p:cNvSpPr>
            <a:spLocks noGrp="1"/>
          </p:cNvSpPr>
          <p:nvPr>
            <p:ph type="body" sz="quarter" idx="13"/>
          </p:nvPr>
        </p:nvSpPr>
        <p:spPr>
          <a:xfrm>
            <a:off x="704088" y="1682496"/>
            <a:ext cx="10439400" cy="4110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28102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55615-E588-7125-067A-B62EE13B2D43}"/>
              </a:ext>
            </a:extLst>
          </p:cNvPr>
          <p:cNvSpPr>
            <a:spLocks noGrp="1"/>
          </p:cNvSpPr>
          <p:nvPr>
            <p:ph type="title"/>
          </p:nvPr>
        </p:nvSpPr>
        <p:spPr>
          <a:xfrm>
            <a:off x="914400" y="804672"/>
            <a:ext cx="3932237" cy="922528"/>
          </a:xfrm>
          <a:prstGeom prst="rect">
            <a:avLst/>
          </a:prstGeom>
        </p:spPr>
        <p:txBody>
          <a:bodyPr anchor="t">
            <a:no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F5B5CC-8249-AB8F-A92A-8F4D40BB5D79}"/>
              </a:ext>
            </a:extLst>
          </p:cNvPr>
          <p:cNvSpPr>
            <a:spLocks noGrp="1"/>
          </p:cNvSpPr>
          <p:nvPr>
            <p:ph idx="1"/>
          </p:nvPr>
        </p:nvSpPr>
        <p:spPr>
          <a:xfrm>
            <a:off x="5183188" y="804673"/>
            <a:ext cx="6172200" cy="5056378"/>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5CDCC7-C086-AB3D-FDB3-8AC9326477AF}"/>
              </a:ext>
            </a:extLst>
          </p:cNvPr>
          <p:cNvSpPr>
            <a:spLocks noGrp="1"/>
          </p:cNvSpPr>
          <p:nvPr>
            <p:ph type="body" sz="half" idx="2"/>
          </p:nvPr>
        </p:nvSpPr>
        <p:spPr>
          <a:xfrm>
            <a:off x="914400"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2B55E0B5-2FF6-452E-5095-FF862887B89E}"/>
              </a:ext>
            </a:extLst>
          </p:cNvPr>
          <p:cNvSpPr>
            <a:spLocks noGrp="1"/>
          </p:cNvSpPr>
          <p:nvPr>
            <p:ph type="sldNum" sz="quarter" idx="12"/>
          </p:nvPr>
        </p:nvSpPr>
        <p:spPr>
          <a:xfrm>
            <a:off x="8610600" y="6356350"/>
            <a:ext cx="2743200" cy="365125"/>
          </a:xfrm>
          <a:prstGeom prst="rect">
            <a:avLst/>
          </a:prstGeom>
        </p:spPr>
        <p:txBody>
          <a:bodyPr/>
          <a:lstStyle/>
          <a:p>
            <a:fld id="{C8413846-D023-44E7-B9E6-7F009111E742}" type="slidenum">
              <a:rPr lang="en-US" smtClean="0"/>
              <a:t>‹#›</a:t>
            </a:fld>
            <a:endParaRPr lang="en-US"/>
          </a:p>
        </p:txBody>
      </p:sp>
    </p:spTree>
    <p:extLst>
      <p:ext uri="{BB962C8B-B14F-4D97-AF65-F5344CB8AC3E}">
        <p14:creationId xmlns:p14="http://schemas.microsoft.com/office/powerpoint/2010/main" val="13778167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46359BD-1B92-547D-8587-CB6DB92B04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AC73B8-9FEB-65F4-D6A7-41EBC7ADF118}"/>
              </a:ext>
            </a:extLst>
          </p:cNvPr>
          <p:cNvSpPr>
            <a:spLocks noGrp="1"/>
          </p:cNvSpPr>
          <p:nvPr>
            <p:ph type="body" sz="half" idx="2"/>
          </p:nvPr>
        </p:nvSpPr>
        <p:spPr>
          <a:xfrm>
            <a:off x="914400"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itle 7">
            <a:extLst>
              <a:ext uri="{FF2B5EF4-FFF2-40B4-BE49-F238E27FC236}">
                <a16:creationId xmlns:a16="http://schemas.microsoft.com/office/drawing/2014/main" id="{E8507F21-193B-94DE-3032-CE9335B5878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292142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3892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8376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527AF-D917-1D19-54B5-5F2614DA76E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3856E2-DE52-861A-211B-06EB3789F2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7D4D54-4CEE-0A54-4BB7-6E640BE5B0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16C85C-2E2D-6896-7D33-8300F73DE0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E7AB1E-CCD4-E9C0-EBB1-6DCF26AE8B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58E1A4-682E-3929-4E23-433C4C78497C}"/>
              </a:ext>
            </a:extLst>
          </p:cNvPr>
          <p:cNvSpPr>
            <a:spLocks noGrp="1"/>
          </p:cNvSpPr>
          <p:nvPr>
            <p:ph type="dt" sz="half" idx="10"/>
          </p:nvPr>
        </p:nvSpPr>
        <p:spPr/>
        <p:txBody>
          <a:bodyPr/>
          <a:lstStyle/>
          <a:p>
            <a:fld id="{13C70268-4C10-480C-9711-012A4FB553D1}" type="datetimeFigureOut">
              <a:rPr lang="en-US" smtClean="0"/>
              <a:t>7/31/2025</a:t>
            </a:fld>
            <a:endParaRPr lang="en-US"/>
          </a:p>
        </p:txBody>
      </p:sp>
      <p:sp>
        <p:nvSpPr>
          <p:cNvPr id="8" name="Footer Placeholder 7">
            <a:extLst>
              <a:ext uri="{FF2B5EF4-FFF2-40B4-BE49-F238E27FC236}">
                <a16:creationId xmlns:a16="http://schemas.microsoft.com/office/drawing/2014/main" id="{E800A5F6-2BBC-C650-A905-776F752064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BC02BE-79B2-1E47-4069-ACC262924B79}"/>
              </a:ext>
            </a:extLst>
          </p:cNvPr>
          <p:cNvSpPr>
            <a:spLocks noGrp="1"/>
          </p:cNvSpPr>
          <p:nvPr>
            <p:ph type="sldNum" sz="quarter" idx="12"/>
          </p:nvPr>
        </p:nvSpPr>
        <p:spPr/>
        <p:txBody>
          <a:bodyPr/>
          <a:lstStyle/>
          <a:p>
            <a:fld id="{553DF221-FE3D-4A18-AA8F-117324842085}" type="slidenum">
              <a:rPr lang="en-US" smtClean="0"/>
              <a:t>‹#›</a:t>
            </a:fld>
            <a:endParaRPr lang="en-US"/>
          </a:p>
        </p:txBody>
      </p:sp>
    </p:spTree>
    <p:extLst>
      <p:ext uri="{BB962C8B-B14F-4D97-AF65-F5344CB8AC3E}">
        <p14:creationId xmlns:p14="http://schemas.microsoft.com/office/powerpoint/2010/main" val="33004605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85654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prstGeom prst="rect">
            <a:avLst/>
          </a:prstGeom>
          <a:noFill/>
          <a:ln w="1809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9214046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prstGeom prst="rect">
            <a:avLst/>
          </a:prstGeom>
          <a:noFill/>
          <a:ln w="1809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14675287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2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prstGeom prst="rect">
            <a:avLst/>
          </a:prstGeom>
          <a:noFill/>
          <a:ln w="1809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8638525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9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prstGeom prst="rect">
            <a:avLst/>
          </a:prstGeom>
          <a:noFill/>
          <a:ln w="1809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17202797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3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custGeom>
            <a:avLst/>
            <a:gdLst>
              <a:gd name="connsiteX0" fmla="*/ 0 w 11222182"/>
              <a:gd name="connsiteY0" fmla="*/ 0 h 5991771"/>
              <a:gd name="connsiteX1" fmla="*/ 478419 w 11222182"/>
              <a:gd name="connsiteY1" fmla="*/ 0 h 5991771"/>
              <a:gd name="connsiteX2" fmla="*/ 732395 w 11222182"/>
              <a:gd name="connsiteY2" fmla="*/ 0 h 5991771"/>
              <a:gd name="connsiteX3" fmla="*/ 1547480 w 11222182"/>
              <a:gd name="connsiteY3" fmla="*/ 0 h 5991771"/>
              <a:gd name="connsiteX4" fmla="*/ 2025899 w 11222182"/>
              <a:gd name="connsiteY4" fmla="*/ 0 h 5991771"/>
              <a:gd name="connsiteX5" fmla="*/ 2504319 w 11222182"/>
              <a:gd name="connsiteY5" fmla="*/ 0 h 5991771"/>
              <a:gd name="connsiteX6" fmla="*/ 3319403 w 11222182"/>
              <a:gd name="connsiteY6" fmla="*/ 0 h 5991771"/>
              <a:gd name="connsiteX7" fmla="*/ 3685601 w 11222182"/>
              <a:gd name="connsiteY7" fmla="*/ 0 h 5991771"/>
              <a:gd name="connsiteX8" fmla="*/ 4500686 w 11222182"/>
              <a:gd name="connsiteY8" fmla="*/ 0 h 5991771"/>
              <a:gd name="connsiteX9" fmla="*/ 5315770 w 11222182"/>
              <a:gd name="connsiteY9" fmla="*/ 0 h 5991771"/>
              <a:gd name="connsiteX10" fmla="*/ 5906412 w 11222182"/>
              <a:gd name="connsiteY10" fmla="*/ 0 h 5991771"/>
              <a:gd name="connsiteX11" fmla="*/ 6721496 w 11222182"/>
              <a:gd name="connsiteY11" fmla="*/ 0 h 5991771"/>
              <a:gd name="connsiteX12" fmla="*/ 7199916 w 11222182"/>
              <a:gd name="connsiteY12" fmla="*/ 0 h 5991771"/>
              <a:gd name="connsiteX13" fmla="*/ 7678335 w 11222182"/>
              <a:gd name="connsiteY13" fmla="*/ 0 h 5991771"/>
              <a:gd name="connsiteX14" fmla="*/ 8381198 w 11222182"/>
              <a:gd name="connsiteY14" fmla="*/ 0 h 5991771"/>
              <a:gd name="connsiteX15" fmla="*/ 8859617 w 11222182"/>
              <a:gd name="connsiteY15" fmla="*/ 0 h 5991771"/>
              <a:gd name="connsiteX16" fmla="*/ 9674702 w 11222182"/>
              <a:gd name="connsiteY16" fmla="*/ 0 h 5991771"/>
              <a:gd name="connsiteX17" fmla="*/ 10489787 w 11222182"/>
              <a:gd name="connsiteY17" fmla="*/ 0 h 5991771"/>
              <a:gd name="connsiteX18" fmla="*/ 11222182 w 11222182"/>
              <a:gd name="connsiteY18" fmla="*/ 0 h 5991771"/>
              <a:gd name="connsiteX19" fmla="*/ 11222182 w 11222182"/>
              <a:gd name="connsiteY19" fmla="*/ 539259 h 5991771"/>
              <a:gd name="connsiteX20" fmla="*/ 11222182 w 11222182"/>
              <a:gd name="connsiteY20" fmla="*/ 958683 h 5991771"/>
              <a:gd name="connsiteX21" fmla="*/ 11222182 w 11222182"/>
              <a:gd name="connsiteY21" fmla="*/ 1438025 h 5991771"/>
              <a:gd name="connsiteX22" fmla="*/ 11222182 w 11222182"/>
              <a:gd name="connsiteY22" fmla="*/ 2097120 h 5991771"/>
              <a:gd name="connsiteX23" fmla="*/ 11222182 w 11222182"/>
              <a:gd name="connsiteY23" fmla="*/ 2636379 h 5991771"/>
              <a:gd name="connsiteX24" fmla="*/ 11222182 w 11222182"/>
              <a:gd name="connsiteY24" fmla="*/ 3115721 h 5991771"/>
              <a:gd name="connsiteX25" fmla="*/ 11222182 w 11222182"/>
              <a:gd name="connsiteY25" fmla="*/ 3774816 h 5991771"/>
              <a:gd name="connsiteX26" fmla="*/ 11222182 w 11222182"/>
              <a:gd name="connsiteY26" fmla="*/ 4373993 h 5991771"/>
              <a:gd name="connsiteX27" fmla="*/ 11222182 w 11222182"/>
              <a:gd name="connsiteY27" fmla="*/ 4973170 h 5991771"/>
              <a:gd name="connsiteX28" fmla="*/ 11222182 w 11222182"/>
              <a:gd name="connsiteY28" fmla="*/ 5991771 h 5991771"/>
              <a:gd name="connsiteX29" fmla="*/ 10519319 w 11222182"/>
              <a:gd name="connsiteY29" fmla="*/ 5991771 h 5991771"/>
              <a:gd name="connsiteX30" fmla="*/ 10153122 w 11222182"/>
              <a:gd name="connsiteY30" fmla="*/ 5991771 h 5991771"/>
              <a:gd name="connsiteX31" fmla="*/ 9450259 w 11222182"/>
              <a:gd name="connsiteY31" fmla="*/ 5991771 h 5991771"/>
              <a:gd name="connsiteX32" fmla="*/ 9196283 w 11222182"/>
              <a:gd name="connsiteY32" fmla="*/ 5991771 h 5991771"/>
              <a:gd name="connsiteX33" fmla="*/ 8493420 w 11222182"/>
              <a:gd name="connsiteY33" fmla="*/ 5991771 h 5991771"/>
              <a:gd name="connsiteX34" fmla="*/ 8127222 w 11222182"/>
              <a:gd name="connsiteY34" fmla="*/ 5991771 h 5991771"/>
              <a:gd name="connsiteX35" fmla="*/ 7873247 w 11222182"/>
              <a:gd name="connsiteY35" fmla="*/ 5991771 h 5991771"/>
              <a:gd name="connsiteX36" fmla="*/ 7507049 w 11222182"/>
              <a:gd name="connsiteY36" fmla="*/ 5991771 h 5991771"/>
              <a:gd name="connsiteX37" fmla="*/ 6804186 w 11222182"/>
              <a:gd name="connsiteY37" fmla="*/ 5991771 h 5991771"/>
              <a:gd name="connsiteX38" fmla="*/ 6437989 w 11222182"/>
              <a:gd name="connsiteY38" fmla="*/ 5991771 h 5991771"/>
              <a:gd name="connsiteX39" fmla="*/ 6184013 w 11222182"/>
              <a:gd name="connsiteY39" fmla="*/ 5991771 h 5991771"/>
              <a:gd name="connsiteX40" fmla="*/ 5817815 w 11222182"/>
              <a:gd name="connsiteY40" fmla="*/ 5991771 h 5991771"/>
              <a:gd name="connsiteX41" fmla="*/ 5339396 w 11222182"/>
              <a:gd name="connsiteY41" fmla="*/ 5991771 h 5991771"/>
              <a:gd name="connsiteX42" fmla="*/ 4748755 w 11222182"/>
              <a:gd name="connsiteY42" fmla="*/ 5991771 h 5991771"/>
              <a:gd name="connsiteX43" fmla="*/ 4382557 w 11222182"/>
              <a:gd name="connsiteY43" fmla="*/ 5991771 h 5991771"/>
              <a:gd name="connsiteX44" fmla="*/ 3567473 w 11222182"/>
              <a:gd name="connsiteY44" fmla="*/ 5991771 h 5991771"/>
              <a:gd name="connsiteX45" fmla="*/ 2976831 w 11222182"/>
              <a:gd name="connsiteY45" fmla="*/ 5991771 h 5991771"/>
              <a:gd name="connsiteX46" fmla="*/ 2161747 w 11222182"/>
              <a:gd name="connsiteY46" fmla="*/ 5991771 h 5991771"/>
              <a:gd name="connsiteX47" fmla="*/ 1458884 w 11222182"/>
              <a:gd name="connsiteY47" fmla="*/ 5991771 h 5991771"/>
              <a:gd name="connsiteX48" fmla="*/ 980464 w 11222182"/>
              <a:gd name="connsiteY48" fmla="*/ 5991771 h 5991771"/>
              <a:gd name="connsiteX49" fmla="*/ 0 w 11222182"/>
              <a:gd name="connsiteY49" fmla="*/ 5991771 h 5991771"/>
              <a:gd name="connsiteX50" fmla="*/ 0 w 11222182"/>
              <a:gd name="connsiteY50" fmla="*/ 5512429 h 5991771"/>
              <a:gd name="connsiteX51" fmla="*/ 0 w 11222182"/>
              <a:gd name="connsiteY51" fmla="*/ 4913252 h 5991771"/>
              <a:gd name="connsiteX52" fmla="*/ 0 w 11222182"/>
              <a:gd name="connsiteY52" fmla="*/ 4194240 h 5991771"/>
              <a:gd name="connsiteX53" fmla="*/ 0 w 11222182"/>
              <a:gd name="connsiteY53" fmla="*/ 3475227 h 5991771"/>
              <a:gd name="connsiteX54" fmla="*/ 0 w 11222182"/>
              <a:gd name="connsiteY54" fmla="*/ 2816132 h 5991771"/>
              <a:gd name="connsiteX55" fmla="*/ 0 w 11222182"/>
              <a:gd name="connsiteY55" fmla="*/ 2157038 h 5991771"/>
              <a:gd name="connsiteX56" fmla="*/ 0 w 11222182"/>
              <a:gd name="connsiteY56" fmla="*/ 1497943 h 5991771"/>
              <a:gd name="connsiteX57" fmla="*/ 0 w 11222182"/>
              <a:gd name="connsiteY57" fmla="*/ 1018601 h 5991771"/>
              <a:gd name="connsiteX58" fmla="*/ 0 w 11222182"/>
              <a:gd name="connsiteY58" fmla="*/ 0 h 599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222182" h="5991771" extrusionOk="0">
                <a:moveTo>
                  <a:pt x="0" y="0"/>
                </a:moveTo>
                <a:cubicBezTo>
                  <a:pt x="166726" y="-19626"/>
                  <a:pt x="321679" y="51180"/>
                  <a:pt x="478419" y="0"/>
                </a:cubicBezTo>
                <a:cubicBezTo>
                  <a:pt x="635159" y="-51180"/>
                  <a:pt x="643606" y="10703"/>
                  <a:pt x="732395" y="0"/>
                </a:cubicBezTo>
                <a:cubicBezTo>
                  <a:pt x="821184" y="-10703"/>
                  <a:pt x="1363974" y="66189"/>
                  <a:pt x="1547480" y="0"/>
                </a:cubicBezTo>
                <a:cubicBezTo>
                  <a:pt x="1730986" y="-66189"/>
                  <a:pt x="1915637" y="11501"/>
                  <a:pt x="2025899" y="0"/>
                </a:cubicBezTo>
                <a:cubicBezTo>
                  <a:pt x="2136161" y="-11501"/>
                  <a:pt x="2304497" y="38108"/>
                  <a:pt x="2504319" y="0"/>
                </a:cubicBezTo>
                <a:cubicBezTo>
                  <a:pt x="2704141" y="-38108"/>
                  <a:pt x="3111727" y="1687"/>
                  <a:pt x="3319403" y="0"/>
                </a:cubicBezTo>
                <a:cubicBezTo>
                  <a:pt x="3527079" y="-1687"/>
                  <a:pt x="3504317" y="9188"/>
                  <a:pt x="3685601" y="0"/>
                </a:cubicBezTo>
                <a:cubicBezTo>
                  <a:pt x="3866885" y="-9188"/>
                  <a:pt x="4162051" y="12545"/>
                  <a:pt x="4500686" y="0"/>
                </a:cubicBezTo>
                <a:cubicBezTo>
                  <a:pt x="4839321" y="-12545"/>
                  <a:pt x="5147343" y="50770"/>
                  <a:pt x="5315770" y="0"/>
                </a:cubicBezTo>
                <a:cubicBezTo>
                  <a:pt x="5484197" y="-50770"/>
                  <a:pt x="5698725" y="23478"/>
                  <a:pt x="5906412" y="0"/>
                </a:cubicBezTo>
                <a:cubicBezTo>
                  <a:pt x="6114099" y="-23478"/>
                  <a:pt x="6423078" y="72782"/>
                  <a:pt x="6721496" y="0"/>
                </a:cubicBezTo>
                <a:cubicBezTo>
                  <a:pt x="7019914" y="-72782"/>
                  <a:pt x="7041401" y="25647"/>
                  <a:pt x="7199916" y="0"/>
                </a:cubicBezTo>
                <a:cubicBezTo>
                  <a:pt x="7358431" y="-25647"/>
                  <a:pt x="7445200" y="50441"/>
                  <a:pt x="7678335" y="0"/>
                </a:cubicBezTo>
                <a:cubicBezTo>
                  <a:pt x="7911470" y="-50441"/>
                  <a:pt x="8139492" y="48829"/>
                  <a:pt x="8381198" y="0"/>
                </a:cubicBezTo>
                <a:cubicBezTo>
                  <a:pt x="8622904" y="-48829"/>
                  <a:pt x="8699517" y="2394"/>
                  <a:pt x="8859617" y="0"/>
                </a:cubicBezTo>
                <a:cubicBezTo>
                  <a:pt x="9019717" y="-2394"/>
                  <a:pt x="9268289" y="93674"/>
                  <a:pt x="9674702" y="0"/>
                </a:cubicBezTo>
                <a:cubicBezTo>
                  <a:pt x="10081115" y="-93674"/>
                  <a:pt x="10177877" y="47594"/>
                  <a:pt x="10489787" y="0"/>
                </a:cubicBezTo>
                <a:cubicBezTo>
                  <a:pt x="10801698" y="-47594"/>
                  <a:pt x="10967471" y="75820"/>
                  <a:pt x="11222182" y="0"/>
                </a:cubicBezTo>
                <a:cubicBezTo>
                  <a:pt x="11284818" y="135223"/>
                  <a:pt x="11212511" y="302532"/>
                  <a:pt x="11222182" y="539259"/>
                </a:cubicBezTo>
                <a:cubicBezTo>
                  <a:pt x="11231853" y="775986"/>
                  <a:pt x="11215933" y="763148"/>
                  <a:pt x="11222182" y="958683"/>
                </a:cubicBezTo>
                <a:cubicBezTo>
                  <a:pt x="11228431" y="1154218"/>
                  <a:pt x="11187866" y="1208455"/>
                  <a:pt x="11222182" y="1438025"/>
                </a:cubicBezTo>
                <a:cubicBezTo>
                  <a:pt x="11256498" y="1667595"/>
                  <a:pt x="11183984" y="1899633"/>
                  <a:pt x="11222182" y="2097120"/>
                </a:cubicBezTo>
                <a:cubicBezTo>
                  <a:pt x="11260380" y="2294607"/>
                  <a:pt x="11162041" y="2467987"/>
                  <a:pt x="11222182" y="2636379"/>
                </a:cubicBezTo>
                <a:cubicBezTo>
                  <a:pt x="11282323" y="2804771"/>
                  <a:pt x="11177931" y="2948743"/>
                  <a:pt x="11222182" y="3115721"/>
                </a:cubicBezTo>
                <a:cubicBezTo>
                  <a:pt x="11266433" y="3282699"/>
                  <a:pt x="11207999" y="3447319"/>
                  <a:pt x="11222182" y="3774816"/>
                </a:cubicBezTo>
                <a:cubicBezTo>
                  <a:pt x="11236365" y="4102314"/>
                  <a:pt x="11203238" y="4215698"/>
                  <a:pt x="11222182" y="4373993"/>
                </a:cubicBezTo>
                <a:cubicBezTo>
                  <a:pt x="11241126" y="4532288"/>
                  <a:pt x="11197950" y="4749163"/>
                  <a:pt x="11222182" y="4973170"/>
                </a:cubicBezTo>
                <a:cubicBezTo>
                  <a:pt x="11246414" y="5197177"/>
                  <a:pt x="11113587" y="5647697"/>
                  <a:pt x="11222182" y="5991771"/>
                </a:cubicBezTo>
                <a:cubicBezTo>
                  <a:pt x="10956473" y="6007384"/>
                  <a:pt x="10791133" y="5911087"/>
                  <a:pt x="10519319" y="5991771"/>
                </a:cubicBezTo>
                <a:cubicBezTo>
                  <a:pt x="10247505" y="6072455"/>
                  <a:pt x="10228552" y="5974563"/>
                  <a:pt x="10153122" y="5991771"/>
                </a:cubicBezTo>
                <a:cubicBezTo>
                  <a:pt x="10077692" y="6008979"/>
                  <a:pt x="9721929" y="5986917"/>
                  <a:pt x="9450259" y="5991771"/>
                </a:cubicBezTo>
                <a:cubicBezTo>
                  <a:pt x="9178589" y="5996625"/>
                  <a:pt x="9319223" y="5971332"/>
                  <a:pt x="9196283" y="5991771"/>
                </a:cubicBezTo>
                <a:cubicBezTo>
                  <a:pt x="9073343" y="6012210"/>
                  <a:pt x="8732989" y="5988224"/>
                  <a:pt x="8493420" y="5991771"/>
                </a:cubicBezTo>
                <a:cubicBezTo>
                  <a:pt x="8253851" y="5995318"/>
                  <a:pt x="8288746" y="5956414"/>
                  <a:pt x="8127222" y="5991771"/>
                </a:cubicBezTo>
                <a:cubicBezTo>
                  <a:pt x="7965698" y="6027128"/>
                  <a:pt x="7957914" y="5971573"/>
                  <a:pt x="7873247" y="5991771"/>
                </a:cubicBezTo>
                <a:cubicBezTo>
                  <a:pt x="7788581" y="6011969"/>
                  <a:pt x="7585785" y="5963701"/>
                  <a:pt x="7507049" y="5991771"/>
                </a:cubicBezTo>
                <a:cubicBezTo>
                  <a:pt x="7428313" y="6019841"/>
                  <a:pt x="7115628" y="5961611"/>
                  <a:pt x="6804186" y="5991771"/>
                </a:cubicBezTo>
                <a:cubicBezTo>
                  <a:pt x="6492744" y="6021931"/>
                  <a:pt x="6557240" y="5983727"/>
                  <a:pt x="6437989" y="5991771"/>
                </a:cubicBezTo>
                <a:cubicBezTo>
                  <a:pt x="6318738" y="5999815"/>
                  <a:pt x="6271811" y="5967552"/>
                  <a:pt x="6184013" y="5991771"/>
                </a:cubicBezTo>
                <a:cubicBezTo>
                  <a:pt x="6096215" y="6015990"/>
                  <a:pt x="5923846" y="5961169"/>
                  <a:pt x="5817815" y="5991771"/>
                </a:cubicBezTo>
                <a:cubicBezTo>
                  <a:pt x="5711784" y="6022373"/>
                  <a:pt x="5522797" y="5951780"/>
                  <a:pt x="5339396" y="5991771"/>
                </a:cubicBezTo>
                <a:cubicBezTo>
                  <a:pt x="5155995" y="6031762"/>
                  <a:pt x="5020299" y="5959157"/>
                  <a:pt x="4748755" y="5991771"/>
                </a:cubicBezTo>
                <a:cubicBezTo>
                  <a:pt x="4477211" y="6024385"/>
                  <a:pt x="4531978" y="5969222"/>
                  <a:pt x="4382557" y="5991771"/>
                </a:cubicBezTo>
                <a:cubicBezTo>
                  <a:pt x="4233136" y="6014320"/>
                  <a:pt x="3829097" y="5917546"/>
                  <a:pt x="3567473" y="5991771"/>
                </a:cubicBezTo>
                <a:cubicBezTo>
                  <a:pt x="3305849" y="6065996"/>
                  <a:pt x="3149014" y="5964112"/>
                  <a:pt x="2976831" y="5991771"/>
                </a:cubicBezTo>
                <a:cubicBezTo>
                  <a:pt x="2804648" y="6019430"/>
                  <a:pt x="2329589" y="5915085"/>
                  <a:pt x="2161747" y="5991771"/>
                </a:cubicBezTo>
                <a:cubicBezTo>
                  <a:pt x="1993905" y="6068457"/>
                  <a:pt x="1643240" y="5933749"/>
                  <a:pt x="1458884" y="5991771"/>
                </a:cubicBezTo>
                <a:cubicBezTo>
                  <a:pt x="1274528" y="6049793"/>
                  <a:pt x="1139736" y="5991617"/>
                  <a:pt x="980464" y="5991771"/>
                </a:cubicBezTo>
                <a:cubicBezTo>
                  <a:pt x="821192" y="5991925"/>
                  <a:pt x="312850" y="5936503"/>
                  <a:pt x="0" y="5991771"/>
                </a:cubicBezTo>
                <a:cubicBezTo>
                  <a:pt x="-13850" y="5844859"/>
                  <a:pt x="2547" y="5638847"/>
                  <a:pt x="0" y="5512429"/>
                </a:cubicBezTo>
                <a:cubicBezTo>
                  <a:pt x="-2547" y="5386011"/>
                  <a:pt x="57298" y="5162735"/>
                  <a:pt x="0" y="4913252"/>
                </a:cubicBezTo>
                <a:cubicBezTo>
                  <a:pt x="-57298" y="4663769"/>
                  <a:pt x="56136" y="4372987"/>
                  <a:pt x="0" y="4194240"/>
                </a:cubicBezTo>
                <a:cubicBezTo>
                  <a:pt x="-56136" y="4015493"/>
                  <a:pt x="72573" y="3660921"/>
                  <a:pt x="0" y="3475227"/>
                </a:cubicBezTo>
                <a:cubicBezTo>
                  <a:pt x="-72573" y="3289533"/>
                  <a:pt x="20190" y="2993997"/>
                  <a:pt x="0" y="2816132"/>
                </a:cubicBezTo>
                <a:cubicBezTo>
                  <a:pt x="-20190" y="2638267"/>
                  <a:pt x="11022" y="2486062"/>
                  <a:pt x="0" y="2157038"/>
                </a:cubicBezTo>
                <a:cubicBezTo>
                  <a:pt x="-11022" y="1828014"/>
                  <a:pt x="72864" y="1726415"/>
                  <a:pt x="0" y="1497943"/>
                </a:cubicBezTo>
                <a:cubicBezTo>
                  <a:pt x="-72864" y="1269472"/>
                  <a:pt x="34376" y="1130667"/>
                  <a:pt x="0" y="1018601"/>
                </a:cubicBezTo>
                <a:cubicBezTo>
                  <a:pt x="-34376" y="906535"/>
                  <a:pt x="43581" y="277536"/>
                  <a:pt x="0" y="0"/>
                </a:cubicBezTo>
                <a:close/>
              </a:path>
            </a:pathLst>
          </a:custGeom>
          <a:noFill/>
          <a:ln w="180975">
            <a:solidFill>
              <a:schemeClr val="accent3"/>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36655726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custGeom>
            <a:avLst/>
            <a:gdLst>
              <a:gd name="connsiteX0" fmla="*/ 0 w 11222182"/>
              <a:gd name="connsiteY0" fmla="*/ 0 h 5991771"/>
              <a:gd name="connsiteX1" fmla="*/ 478419 w 11222182"/>
              <a:gd name="connsiteY1" fmla="*/ 0 h 5991771"/>
              <a:gd name="connsiteX2" fmla="*/ 732395 w 11222182"/>
              <a:gd name="connsiteY2" fmla="*/ 0 h 5991771"/>
              <a:gd name="connsiteX3" fmla="*/ 1547480 w 11222182"/>
              <a:gd name="connsiteY3" fmla="*/ 0 h 5991771"/>
              <a:gd name="connsiteX4" fmla="*/ 2025899 w 11222182"/>
              <a:gd name="connsiteY4" fmla="*/ 0 h 5991771"/>
              <a:gd name="connsiteX5" fmla="*/ 2504319 w 11222182"/>
              <a:gd name="connsiteY5" fmla="*/ 0 h 5991771"/>
              <a:gd name="connsiteX6" fmla="*/ 3319403 w 11222182"/>
              <a:gd name="connsiteY6" fmla="*/ 0 h 5991771"/>
              <a:gd name="connsiteX7" fmla="*/ 3685601 w 11222182"/>
              <a:gd name="connsiteY7" fmla="*/ 0 h 5991771"/>
              <a:gd name="connsiteX8" fmla="*/ 4500686 w 11222182"/>
              <a:gd name="connsiteY8" fmla="*/ 0 h 5991771"/>
              <a:gd name="connsiteX9" fmla="*/ 5315770 w 11222182"/>
              <a:gd name="connsiteY9" fmla="*/ 0 h 5991771"/>
              <a:gd name="connsiteX10" fmla="*/ 5906412 w 11222182"/>
              <a:gd name="connsiteY10" fmla="*/ 0 h 5991771"/>
              <a:gd name="connsiteX11" fmla="*/ 6721496 w 11222182"/>
              <a:gd name="connsiteY11" fmla="*/ 0 h 5991771"/>
              <a:gd name="connsiteX12" fmla="*/ 7199916 w 11222182"/>
              <a:gd name="connsiteY12" fmla="*/ 0 h 5991771"/>
              <a:gd name="connsiteX13" fmla="*/ 7678335 w 11222182"/>
              <a:gd name="connsiteY13" fmla="*/ 0 h 5991771"/>
              <a:gd name="connsiteX14" fmla="*/ 8381198 w 11222182"/>
              <a:gd name="connsiteY14" fmla="*/ 0 h 5991771"/>
              <a:gd name="connsiteX15" fmla="*/ 8859617 w 11222182"/>
              <a:gd name="connsiteY15" fmla="*/ 0 h 5991771"/>
              <a:gd name="connsiteX16" fmla="*/ 9674702 w 11222182"/>
              <a:gd name="connsiteY16" fmla="*/ 0 h 5991771"/>
              <a:gd name="connsiteX17" fmla="*/ 10489787 w 11222182"/>
              <a:gd name="connsiteY17" fmla="*/ 0 h 5991771"/>
              <a:gd name="connsiteX18" fmla="*/ 11222182 w 11222182"/>
              <a:gd name="connsiteY18" fmla="*/ 0 h 5991771"/>
              <a:gd name="connsiteX19" fmla="*/ 11222182 w 11222182"/>
              <a:gd name="connsiteY19" fmla="*/ 539259 h 5991771"/>
              <a:gd name="connsiteX20" fmla="*/ 11222182 w 11222182"/>
              <a:gd name="connsiteY20" fmla="*/ 958683 h 5991771"/>
              <a:gd name="connsiteX21" fmla="*/ 11222182 w 11222182"/>
              <a:gd name="connsiteY21" fmla="*/ 1438025 h 5991771"/>
              <a:gd name="connsiteX22" fmla="*/ 11222182 w 11222182"/>
              <a:gd name="connsiteY22" fmla="*/ 2097120 h 5991771"/>
              <a:gd name="connsiteX23" fmla="*/ 11222182 w 11222182"/>
              <a:gd name="connsiteY23" fmla="*/ 2636379 h 5991771"/>
              <a:gd name="connsiteX24" fmla="*/ 11222182 w 11222182"/>
              <a:gd name="connsiteY24" fmla="*/ 3115721 h 5991771"/>
              <a:gd name="connsiteX25" fmla="*/ 11222182 w 11222182"/>
              <a:gd name="connsiteY25" fmla="*/ 3774816 h 5991771"/>
              <a:gd name="connsiteX26" fmla="*/ 11222182 w 11222182"/>
              <a:gd name="connsiteY26" fmla="*/ 4373993 h 5991771"/>
              <a:gd name="connsiteX27" fmla="*/ 11222182 w 11222182"/>
              <a:gd name="connsiteY27" fmla="*/ 4973170 h 5991771"/>
              <a:gd name="connsiteX28" fmla="*/ 11222182 w 11222182"/>
              <a:gd name="connsiteY28" fmla="*/ 5991771 h 5991771"/>
              <a:gd name="connsiteX29" fmla="*/ 10519319 w 11222182"/>
              <a:gd name="connsiteY29" fmla="*/ 5991771 h 5991771"/>
              <a:gd name="connsiteX30" fmla="*/ 10153122 w 11222182"/>
              <a:gd name="connsiteY30" fmla="*/ 5991771 h 5991771"/>
              <a:gd name="connsiteX31" fmla="*/ 9450259 w 11222182"/>
              <a:gd name="connsiteY31" fmla="*/ 5991771 h 5991771"/>
              <a:gd name="connsiteX32" fmla="*/ 9196283 w 11222182"/>
              <a:gd name="connsiteY32" fmla="*/ 5991771 h 5991771"/>
              <a:gd name="connsiteX33" fmla="*/ 8493420 w 11222182"/>
              <a:gd name="connsiteY33" fmla="*/ 5991771 h 5991771"/>
              <a:gd name="connsiteX34" fmla="*/ 8127222 w 11222182"/>
              <a:gd name="connsiteY34" fmla="*/ 5991771 h 5991771"/>
              <a:gd name="connsiteX35" fmla="*/ 7873247 w 11222182"/>
              <a:gd name="connsiteY35" fmla="*/ 5991771 h 5991771"/>
              <a:gd name="connsiteX36" fmla="*/ 7507049 w 11222182"/>
              <a:gd name="connsiteY36" fmla="*/ 5991771 h 5991771"/>
              <a:gd name="connsiteX37" fmla="*/ 6804186 w 11222182"/>
              <a:gd name="connsiteY37" fmla="*/ 5991771 h 5991771"/>
              <a:gd name="connsiteX38" fmla="*/ 6437989 w 11222182"/>
              <a:gd name="connsiteY38" fmla="*/ 5991771 h 5991771"/>
              <a:gd name="connsiteX39" fmla="*/ 6184013 w 11222182"/>
              <a:gd name="connsiteY39" fmla="*/ 5991771 h 5991771"/>
              <a:gd name="connsiteX40" fmla="*/ 5817815 w 11222182"/>
              <a:gd name="connsiteY40" fmla="*/ 5991771 h 5991771"/>
              <a:gd name="connsiteX41" fmla="*/ 5339396 w 11222182"/>
              <a:gd name="connsiteY41" fmla="*/ 5991771 h 5991771"/>
              <a:gd name="connsiteX42" fmla="*/ 4748755 w 11222182"/>
              <a:gd name="connsiteY42" fmla="*/ 5991771 h 5991771"/>
              <a:gd name="connsiteX43" fmla="*/ 4382557 w 11222182"/>
              <a:gd name="connsiteY43" fmla="*/ 5991771 h 5991771"/>
              <a:gd name="connsiteX44" fmla="*/ 3567473 w 11222182"/>
              <a:gd name="connsiteY44" fmla="*/ 5991771 h 5991771"/>
              <a:gd name="connsiteX45" fmla="*/ 2976831 w 11222182"/>
              <a:gd name="connsiteY45" fmla="*/ 5991771 h 5991771"/>
              <a:gd name="connsiteX46" fmla="*/ 2161747 w 11222182"/>
              <a:gd name="connsiteY46" fmla="*/ 5991771 h 5991771"/>
              <a:gd name="connsiteX47" fmla="*/ 1458884 w 11222182"/>
              <a:gd name="connsiteY47" fmla="*/ 5991771 h 5991771"/>
              <a:gd name="connsiteX48" fmla="*/ 980464 w 11222182"/>
              <a:gd name="connsiteY48" fmla="*/ 5991771 h 5991771"/>
              <a:gd name="connsiteX49" fmla="*/ 0 w 11222182"/>
              <a:gd name="connsiteY49" fmla="*/ 5991771 h 5991771"/>
              <a:gd name="connsiteX50" fmla="*/ 0 w 11222182"/>
              <a:gd name="connsiteY50" fmla="*/ 5512429 h 5991771"/>
              <a:gd name="connsiteX51" fmla="*/ 0 w 11222182"/>
              <a:gd name="connsiteY51" fmla="*/ 4913252 h 5991771"/>
              <a:gd name="connsiteX52" fmla="*/ 0 w 11222182"/>
              <a:gd name="connsiteY52" fmla="*/ 4194240 h 5991771"/>
              <a:gd name="connsiteX53" fmla="*/ 0 w 11222182"/>
              <a:gd name="connsiteY53" fmla="*/ 3475227 h 5991771"/>
              <a:gd name="connsiteX54" fmla="*/ 0 w 11222182"/>
              <a:gd name="connsiteY54" fmla="*/ 2816132 h 5991771"/>
              <a:gd name="connsiteX55" fmla="*/ 0 w 11222182"/>
              <a:gd name="connsiteY55" fmla="*/ 2157038 h 5991771"/>
              <a:gd name="connsiteX56" fmla="*/ 0 w 11222182"/>
              <a:gd name="connsiteY56" fmla="*/ 1497943 h 5991771"/>
              <a:gd name="connsiteX57" fmla="*/ 0 w 11222182"/>
              <a:gd name="connsiteY57" fmla="*/ 1018601 h 5991771"/>
              <a:gd name="connsiteX58" fmla="*/ 0 w 11222182"/>
              <a:gd name="connsiteY58" fmla="*/ 0 h 599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222182" h="5991771" extrusionOk="0">
                <a:moveTo>
                  <a:pt x="0" y="0"/>
                </a:moveTo>
                <a:cubicBezTo>
                  <a:pt x="166726" y="-19626"/>
                  <a:pt x="321679" y="51180"/>
                  <a:pt x="478419" y="0"/>
                </a:cubicBezTo>
                <a:cubicBezTo>
                  <a:pt x="635159" y="-51180"/>
                  <a:pt x="643606" y="10703"/>
                  <a:pt x="732395" y="0"/>
                </a:cubicBezTo>
                <a:cubicBezTo>
                  <a:pt x="821184" y="-10703"/>
                  <a:pt x="1363974" y="66189"/>
                  <a:pt x="1547480" y="0"/>
                </a:cubicBezTo>
                <a:cubicBezTo>
                  <a:pt x="1730986" y="-66189"/>
                  <a:pt x="1915637" y="11501"/>
                  <a:pt x="2025899" y="0"/>
                </a:cubicBezTo>
                <a:cubicBezTo>
                  <a:pt x="2136161" y="-11501"/>
                  <a:pt x="2304497" y="38108"/>
                  <a:pt x="2504319" y="0"/>
                </a:cubicBezTo>
                <a:cubicBezTo>
                  <a:pt x="2704141" y="-38108"/>
                  <a:pt x="3111727" y="1687"/>
                  <a:pt x="3319403" y="0"/>
                </a:cubicBezTo>
                <a:cubicBezTo>
                  <a:pt x="3527079" y="-1687"/>
                  <a:pt x="3504317" y="9188"/>
                  <a:pt x="3685601" y="0"/>
                </a:cubicBezTo>
                <a:cubicBezTo>
                  <a:pt x="3866885" y="-9188"/>
                  <a:pt x="4162051" y="12545"/>
                  <a:pt x="4500686" y="0"/>
                </a:cubicBezTo>
                <a:cubicBezTo>
                  <a:pt x="4839321" y="-12545"/>
                  <a:pt x="5147343" y="50770"/>
                  <a:pt x="5315770" y="0"/>
                </a:cubicBezTo>
                <a:cubicBezTo>
                  <a:pt x="5484197" y="-50770"/>
                  <a:pt x="5698725" y="23478"/>
                  <a:pt x="5906412" y="0"/>
                </a:cubicBezTo>
                <a:cubicBezTo>
                  <a:pt x="6114099" y="-23478"/>
                  <a:pt x="6423078" y="72782"/>
                  <a:pt x="6721496" y="0"/>
                </a:cubicBezTo>
                <a:cubicBezTo>
                  <a:pt x="7019914" y="-72782"/>
                  <a:pt x="7041401" y="25647"/>
                  <a:pt x="7199916" y="0"/>
                </a:cubicBezTo>
                <a:cubicBezTo>
                  <a:pt x="7358431" y="-25647"/>
                  <a:pt x="7445200" y="50441"/>
                  <a:pt x="7678335" y="0"/>
                </a:cubicBezTo>
                <a:cubicBezTo>
                  <a:pt x="7911470" y="-50441"/>
                  <a:pt x="8139492" y="48829"/>
                  <a:pt x="8381198" y="0"/>
                </a:cubicBezTo>
                <a:cubicBezTo>
                  <a:pt x="8622904" y="-48829"/>
                  <a:pt x="8699517" y="2394"/>
                  <a:pt x="8859617" y="0"/>
                </a:cubicBezTo>
                <a:cubicBezTo>
                  <a:pt x="9019717" y="-2394"/>
                  <a:pt x="9268289" y="93674"/>
                  <a:pt x="9674702" y="0"/>
                </a:cubicBezTo>
                <a:cubicBezTo>
                  <a:pt x="10081115" y="-93674"/>
                  <a:pt x="10177877" y="47594"/>
                  <a:pt x="10489787" y="0"/>
                </a:cubicBezTo>
                <a:cubicBezTo>
                  <a:pt x="10801698" y="-47594"/>
                  <a:pt x="10967471" y="75820"/>
                  <a:pt x="11222182" y="0"/>
                </a:cubicBezTo>
                <a:cubicBezTo>
                  <a:pt x="11284818" y="135223"/>
                  <a:pt x="11212511" y="302532"/>
                  <a:pt x="11222182" y="539259"/>
                </a:cubicBezTo>
                <a:cubicBezTo>
                  <a:pt x="11231853" y="775986"/>
                  <a:pt x="11215933" y="763148"/>
                  <a:pt x="11222182" y="958683"/>
                </a:cubicBezTo>
                <a:cubicBezTo>
                  <a:pt x="11228431" y="1154218"/>
                  <a:pt x="11187866" y="1208455"/>
                  <a:pt x="11222182" y="1438025"/>
                </a:cubicBezTo>
                <a:cubicBezTo>
                  <a:pt x="11256498" y="1667595"/>
                  <a:pt x="11183984" y="1899633"/>
                  <a:pt x="11222182" y="2097120"/>
                </a:cubicBezTo>
                <a:cubicBezTo>
                  <a:pt x="11260380" y="2294607"/>
                  <a:pt x="11162041" y="2467987"/>
                  <a:pt x="11222182" y="2636379"/>
                </a:cubicBezTo>
                <a:cubicBezTo>
                  <a:pt x="11282323" y="2804771"/>
                  <a:pt x="11177931" y="2948743"/>
                  <a:pt x="11222182" y="3115721"/>
                </a:cubicBezTo>
                <a:cubicBezTo>
                  <a:pt x="11266433" y="3282699"/>
                  <a:pt x="11207999" y="3447319"/>
                  <a:pt x="11222182" y="3774816"/>
                </a:cubicBezTo>
                <a:cubicBezTo>
                  <a:pt x="11236365" y="4102314"/>
                  <a:pt x="11203238" y="4215698"/>
                  <a:pt x="11222182" y="4373993"/>
                </a:cubicBezTo>
                <a:cubicBezTo>
                  <a:pt x="11241126" y="4532288"/>
                  <a:pt x="11197950" y="4749163"/>
                  <a:pt x="11222182" y="4973170"/>
                </a:cubicBezTo>
                <a:cubicBezTo>
                  <a:pt x="11246414" y="5197177"/>
                  <a:pt x="11113587" y="5647697"/>
                  <a:pt x="11222182" y="5991771"/>
                </a:cubicBezTo>
                <a:cubicBezTo>
                  <a:pt x="10956473" y="6007384"/>
                  <a:pt x="10791133" y="5911087"/>
                  <a:pt x="10519319" y="5991771"/>
                </a:cubicBezTo>
                <a:cubicBezTo>
                  <a:pt x="10247505" y="6072455"/>
                  <a:pt x="10228552" y="5974563"/>
                  <a:pt x="10153122" y="5991771"/>
                </a:cubicBezTo>
                <a:cubicBezTo>
                  <a:pt x="10077692" y="6008979"/>
                  <a:pt x="9721929" y="5986917"/>
                  <a:pt x="9450259" y="5991771"/>
                </a:cubicBezTo>
                <a:cubicBezTo>
                  <a:pt x="9178589" y="5996625"/>
                  <a:pt x="9319223" y="5971332"/>
                  <a:pt x="9196283" y="5991771"/>
                </a:cubicBezTo>
                <a:cubicBezTo>
                  <a:pt x="9073343" y="6012210"/>
                  <a:pt x="8732989" y="5988224"/>
                  <a:pt x="8493420" y="5991771"/>
                </a:cubicBezTo>
                <a:cubicBezTo>
                  <a:pt x="8253851" y="5995318"/>
                  <a:pt x="8288746" y="5956414"/>
                  <a:pt x="8127222" y="5991771"/>
                </a:cubicBezTo>
                <a:cubicBezTo>
                  <a:pt x="7965698" y="6027128"/>
                  <a:pt x="7957914" y="5971573"/>
                  <a:pt x="7873247" y="5991771"/>
                </a:cubicBezTo>
                <a:cubicBezTo>
                  <a:pt x="7788581" y="6011969"/>
                  <a:pt x="7585785" y="5963701"/>
                  <a:pt x="7507049" y="5991771"/>
                </a:cubicBezTo>
                <a:cubicBezTo>
                  <a:pt x="7428313" y="6019841"/>
                  <a:pt x="7115628" y="5961611"/>
                  <a:pt x="6804186" y="5991771"/>
                </a:cubicBezTo>
                <a:cubicBezTo>
                  <a:pt x="6492744" y="6021931"/>
                  <a:pt x="6557240" y="5983727"/>
                  <a:pt x="6437989" y="5991771"/>
                </a:cubicBezTo>
                <a:cubicBezTo>
                  <a:pt x="6318738" y="5999815"/>
                  <a:pt x="6271811" y="5967552"/>
                  <a:pt x="6184013" y="5991771"/>
                </a:cubicBezTo>
                <a:cubicBezTo>
                  <a:pt x="6096215" y="6015990"/>
                  <a:pt x="5923846" y="5961169"/>
                  <a:pt x="5817815" y="5991771"/>
                </a:cubicBezTo>
                <a:cubicBezTo>
                  <a:pt x="5711784" y="6022373"/>
                  <a:pt x="5522797" y="5951780"/>
                  <a:pt x="5339396" y="5991771"/>
                </a:cubicBezTo>
                <a:cubicBezTo>
                  <a:pt x="5155995" y="6031762"/>
                  <a:pt x="5020299" y="5959157"/>
                  <a:pt x="4748755" y="5991771"/>
                </a:cubicBezTo>
                <a:cubicBezTo>
                  <a:pt x="4477211" y="6024385"/>
                  <a:pt x="4531978" y="5969222"/>
                  <a:pt x="4382557" y="5991771"/>
                </a:cubicBezTo>
                <a:cubicBezTo>
                  <a:pt x="4233136" y="6014320"/>
                  <a:pt x="3829097" y="5917546"/>
                  <a:pt x="3567473" y="5991771"/>
                </a:cubicBezTo>
                <a:cubicBezTo>
                  <a:pt x="3305849" y="6065996"/>
                  <a:pt x="3149014" y="5964112"/>
                  <a:pt x="2976831" y="5991771"/>
                </a:cubicBezTo>
                <a:cubicBezTo>
                  <a:pt x="2804648" y="6019430"/>
                  <a:pt x="2329589" y="5915085"/>
                  <a:pt x="2161747" y="5991771"/>
                </a:cubicBezTo>
                <a:cubicBezTo>
                  <a:pt x="1993905" y="6068457"/>
                  <a:pt x="1643240" y="5933749"/>
                  <a:pt x="1458884" y="5991771"/>
                </a:cubicBezTo>
                <a:cubicBezTo>
                  <a:pt x="1274528" y="6049793"/>
                  <a:pt x="1139736" y="5991617"/>
                  <a:pt x="980464" y="5991771"/>
                </a:cubicBezTo>
                <a:cubicBezTo>
                  <a:pt x="821192" y="5991925"/>
                  <a:pt x="312850" y="5936503"/>
                  <a:pt x="0" y="5991771"/>
                </a:cubicBezTo>
                <a:cubicBezTo>
                  <a:pt x="-13850" y="5844859"/>
                  <a:pt x="2547" y="5638847"/>
                  <a:pt x="0" y="5512429"/>
                </a:cubicBezTo>
                <a:cubicBezTo>
                  <a:pt x="-2547" y="5386011"/>
                  <a:pt x="57298" y="5162735"/>
                  <a:pt x="0" y="4913252"/>
                </a:cubicBezTo>
                <a:cubicBezTo>
                  <a:pt x="-57298" y="4663769"/>
                  <a:pt x="56136" y="4372987"/>
                  <a:pt x="0" y="4194240"/>
                </a:cubicBezTo>
                <a:cubicBezTo>
                  <a:pt x="-56136" y="4015493"/>
                  <a:pt x="72573" y="3660921"/>
                  <a:pt x="0" y="3475227"/>
                </a:cubicBezTo>
                <a:cubicBezTo>
                  <a:pt x="-72573" y="3289533"/>
                  <a:pt x="20190" y="2993997"/>
                  <a:pt x="0" y="2816132"/>
                </a:cubicBezTo>
                <a:cubicBezTo>
                  <a:pt x="-20190" y="2638267"/>
                  <a:pt x="11022" y="2486062"/>
                  <a:pt x="0" y="2157038"/>
                </a:cubicBezTo>
                <a:cubicBezTo>
                  <a:pt x="-11022" y="1828014"/>
                  <a:pt x="72864" y="1726415"/>
                  <a:pt x="0" y="1497943"/>
                </a:cubicBezTo>
                <a:cubicBezTo>
                  <a:pt x="-72864" y="1269472"/>
                  <a:pt x="34376" y="1130667"/>
                  <a:pt x="0" y="1018601"/>
                </a:cubicBezTo>
                <a:cubicBezTo>
                  <a:pt x="-34376" y="906535"/>
                  <a:pt x="43581" y="277536"/>
                  <a:pt x="0" y="0"/>
                </a:cubicBezTo>
                <a:close/>
              </a:path>
            </a:pathLst>
          </a:custGeom>
          <a:noFill/>
          <a:ln w="180975">
            <a:solidFill>
              <a:schemeClr val="accent2"/>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23082724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custGeom>
            <a:avLst/>
            <a:gdLst>
              <a:gd name="connsiteX0" fmla="*/ 0 w 11222182"/>
              <a:gd name="connsiteY0" fmla="*/ 0 h 5991771"/>
              <a:gd name="connsiteX1" fmla="*/ 478419 w 11222182"/>
              <a:gd name="connsiteY1" fmla="*/ 0 h 5991771"/>
              <a:gd name="connsiteX2" fmla="*/ 732395 w 11222182"/>
              <a:gd name="connsiteY2" fmla="*/ 0 h 5991771"/>
              <a:gd name="connsiteX3" fmla="*/ 1547480 w 11222182"/>
              <a:gd name="connsiteY3" fmla="*/ 0 h 5991771"/>
              <a:gd name="connsiteX4" fmla="*/ 2025899 w 11222182"/>
              <a:gd name="connsiteY4" fmla="*/ 0 h 5991771"/>
              <a:gd name="connsiteX5" fmla="*/ 2504319 w 11222182"/>
              <a:gd name="connsiteY5" fmla="*/ 0 h 5991771"/>
              <a:gd name="connsiteX6" fmla="*/ 3319403 w 11222182"/>
              <a:gd name="connsiteY6" fmla="*/ 0 h 5991771"/>
              <a:gd name="connsiteX7" fmla="*/ 3685601 w 11222182"/>
              <a:gd name="connsiteY7" fmla="*/ 0 h 5991771"/>
              <a:gd name="connsiteX8" fmla="*/ 4500686 w 11222182"/>
              <a:gd name="connsiteY8" fmla="*/ 0 h 5991771"/>
              <a:gd name="connsiteX9" fmla="*/ 5315770 w 11222182"/>
              <a:gd name="connsiteY9" fmla="*/ 0 h 5991771"/>
              <a:gd name="connsiteX10" fmla="*/ 5906412 w 11222182"/>
              <a:gd name="connsiteY10" fmla="*/ 0 h 5991771"/>
              <a:gd name="connsiteX11" fmla="*/ 6721496 w 11222182"/>
              <a:gd name="connsiteY11" fmla="*/ 0 h 5991771"/>
              <a:gd name="connsiteX12" fmla="*/ 7199916 w 11222182"/>
              <a:gd name="connsiteY12" fmla="*/ 0 h 5991771"/>
              <a:gd name="connsiteX13" fmla="*/ 7678335 w 11222182"/>
              <a:gd name="connsiteY13" fmla="*/ 0 h 5991771"/>
              <a:gd name="connsiteX14" fmla="*/ 8381198 w 11222182"/>
              <a:gd name="connsiteY14" fmla="*/ 0 h 5991771"/>
              <a:gd name="connsiteX15" fmla="*/ 8859617 w 11222182"/>
              <a:gd name="connsiteY15" fmla="*/ 0 h 5991771"/>
              <a:gd name="connsiteX16" fmla="*/ 9674702 w 11222182"/>
              <a:gd name="connsiteY16" fmla="*/ 0 h 5991771"/>
              <a:gd name="connsiteX17" fmla="*/ 10489787 w 11222182"/>
              <a:gd name="connsiteY17" fmla="*/ 0 h 5991771"/>
              <a:gd name="connsiteX18" fmla="*/ 11222182 w 11222182"/>
              <a:gd name="connsiteY18" fmla="*/ 0 h 5991771"/>
              <a:gd name="connsiteX19" fmla="*/ 11222182 w 11222182"/>
              <a:gd name="connsiteY19" fmla="*/ 539259 h 5991771"/>
              <a:gd name="connsiteX20" fmla="*/ 11222182 w 11222182"/>
              <a:gd name="connsiteY20" fmla="*/ 958683 h 5991771"/>
              <a:gd name="connsiteX21" fmla="*/ 11222182 w 11222182"/>
              <a:gd name="connsiteY21" fmla="*/ 1438025 h 5991771"/>
              <a:gd name="connsiteX22" fmla="*/ 11222182 w 11222182"/>
              <a:gd name="connsiteY22" fmla="*/ 2097120 h 5991771"/>
              <a:gd name="connsiteX23" fmla="*/ 11222182 w 11222182"/>
              <a:gd name="connsiteY23" fmla="*/ 2636379 h 5991771"/>
              <a:gd name="connsiteX24" fmla="*/ 11222182 w 11222182"/>
              <a:gd name="connsiteY24" fmla="*/ 3115721 h 5991771"/>
              <a:gd name="connsiteX25" fmla="*/ 11222182 w 11222182"/>
              <a:gd name="connsiteY25" fmla="*/ 3774816 h 5991771"/>
              <a:gd name="connsiteX26" fmla="*/ 11222182 w 11222182"/>
              <a:gd name="connsiteY26" fmla="*/ 4373993 h 5991771"/>
              <a:gd name="connsiteX27" fmla="*/ 11222182 w 11222182"/>
              <a:gd name="connsiteY27" fmla="*/ 4973170 h 5991771"/>
              <a:gd name="connsiteX28" fmla="*/ 11222182 w 11222182"/>
              <a:gd name="connsiteY28" fmla="*/ 5991771 h 5991771"/>
              <a:gd name="connsiteX29" fmla="*/ 10519319 w 11222182"/>
              <a:gd name="connsiteY29" fmla="*/ 5991771 h 5991771"/>
              <a:gd name="connsiteX30" fmla="*/ 10153122 w 11222182"/>
              <a:gd name="connsiteY30" fmla="*/ 5991771 h 5991771"/>
              <a:gd name="connsiteX31" fmla="*/ 9450259 w 11222182"/>
              <a:gd name="connsiteY31" fmla="*/ 5991771 h 5991771"/>
              <a:gd name="connsiteX32" fmla="*/ 9196283 w 11222182"/>
              <a:gd name="connsiteY32" fmla="*/ 5991771 h 5991771"/>
              <a:gd name="connsiteX33" fmla="*/ 8493420 w 11222182"/>
              <a:gd name="connsiteY33" fmla="*/ 5991771 h 5991771"/>
              <a:gd name="connsiteX34" fmla="*/ 8127222 w 11222182"/>
              <a:gd name="connsiteY34" fmla="*/ 5991771 h 5991771"/>
              <a:gd name="connsiteX35" fmla="*/ 7873247 w 11222182"/>
              <a:gd name="connsiteY35" fmla="*/ 5991771 h 5991771"/>
              <a:gd name="connsiteX36" fmla="*/ 7507049 w 11222182"/>
              <a:gd name="connsiteY36" fmla="*/ 5991771 h 5991771"/>
              <a:gd name="connsiteX37" fmla="*/ 6804186 w 11222182"/>
              <a:gd name="connsiteY37" fmla="*/ 5991771 h 5991771"/>
              <a:gd name="connsiteX38" fmla="*/ 6437989 w 11222182"/>
              <a:gd name="connsiteY38" fmla="*/ 5991771 h 5991771"/>
              <a:gd name="connsiteX39" fmla="*/ 6184013 w 11222182"/>
              <a:gd name="connsiteY39" fmla="*/ 5991771 h 5991771"/>
              <a:gd name="connsiteX40" fmla="*/ 5817815 w 11222182"/>
              <a:gd name="connsiteY40" fmla="*/ 5991771 h 5991771"/>
              <a:gd name="connsiteX41" fmla="*/ 5339396 w 11222182"/>
              <a:gd name="connsiteY41" fmla="*/ 5991771 h 5991771"/>
              <a:gd name="connsiteX42" fmla="*/ 4748755 w 11222182"/>
              <a:gd name="connsiteY42" fmla="*/ 5991771 h 5991771"/>
              <a:gd name="connsiteX43" fmla="*/ 4382557 w 11222182"/>
              <a:gd name="connsiteY43" fmla="*/ 5991771 h 5991771"/>
              <a:gd name="connsiteX44" fmla="*/ 3567473 w 11222182"/>
              <a:gd name="connsiteY44" fmla="*/ 5991771 h 5991771"/>
              <a:gd name="connsiteX45" fmla="*/ 2976831 w 11222182"/>
              <a:gd name="connsiteY45" fmla="*/ 5991771 h 5991771"/>
              <a:gd name="connsiteX46" fmla="*/ 2161747 w 11222182"/>
              <a:gd name="connsiteY46" fmla="*/ 5991771 h 5991771"/>
              <a:gd name="connsiteX47" fmla="*/ 1458884 w 11222182"/>
              <a:gd name="connsiteY47" fmla="*/ 5991771 h 5991771"/>
              <a:gd name="connsiteX48" fmla="*/ 980464 w 11222182"/>
              <a:gd name="connsiteY48" fmla="*/ 5991771 h 5991771"/>
              <a:gd name="connsiteX49" fmla="*/ 0 w 11222182"/>
              <a:gd name="connsiteY49" fmla="*/ 5991771 h 5991771"/>
              <a:gd name="connsiteX50" fmla="*/ 0 w 11222182"/>
              <a:gd name="connsiteY50" fmla="*/ 5512429 h 5991771"/>
              <a:gd name="connsiteX51" fmla="*/ 0 w 11222182"/>
              <a:gd name="connsiteY51" fmla="*/ 4913252 h 5991771"/>
              <a:gd name="connsiteX52" fmla="*/ 0 w 11222182"/>
              <a:gd name="connsiteY52" fmla="*/ 4194240 h 5991771"/>
              <a:gd name="connsiteX53" fmla="*/ 0 w 11222182"/>
              <a:gd name="connsiteY53" fmla="*/ 3475227 h 5991771"/>
              <a:gd name="connsiteX54" fmla="*/ 0 w 11222182"/>
              <a:gd name="connsiteY54" fmla="*/ 2816132 h 5991771"/>
              <a:gd name="connsiteX55" fmla="*/ 0 w 11222182"/>
              <a:gd name="connsiteY55" fmla="*/ 2157038 h 5991771"/>
              <a:gd name="connsiteX56" fmla="*/ 0 w 11222182"/>
              <a:gd name="connsiteY56" fmla="*/ 1497943 h 5991771"/>
              <a:gd name="connsiteX57" fmla="*/ 0 w 11222182"/>
              <a:gd name="connsiteY57" fmla="*/ 1018601 h 5991771"/>
              <a:gd name="connsiteX58" fmla="*/ 0 w 11222182"/>
              <a:gd name="connsiteY58" fmla="*/ 0 h 599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222182" h="5991771" extrusionOk="0">
                <a:moveTo>
                  <a:pt x="0" y="0"/>
                </a:moveTo>
                <a:cubicBezTo>
                  <a:pt x="166726" y="-19626"/>
                  <a:pt x="321679" y="51180"/>
                  <a:pt x="478419" y="0"/>
                </a:cubicBezTo>
                <a:cubicBezTo>
                  <a:pt x="635159" y="-51180"/>
                  <a:pt x="643606" y="10703"/>
                  <a:pt x="732395" y="0"/>
                </a:cubicBezTo>
                <a:cubicBezTo>
                  <a:pt x="821184" y="-10703"/>
                  <a:pt x="1363974" y="66189"/>
                  <a:pt x="1547480" y="0"/>
                </a:cubicBezTo>
                <a:cubicBezTo>
                  <a:pt x="1730986" y="-66189"/>
                  <a:pt x="1915637" y="11501"/>
                  <a:pt x="2025899" y="0"/>
                </a:cubicBezTo>
                <a:cubicBezTo>
                  <a:pt x="2136161" y="-11501"/>
                  <a:pt x="2304497" y="38108"/>
                  <a:pt x="2504319" y="0"/>
                </a:cubicBezTo>
                <a:cubicBezTo>
                  <a:pt x="2704141" y="-38108"/>
                  <a:pt x="3111727" y="1687"/>
                  <a:pt x="3319403" y="0"/>
                </a:cubicBezTo>
                <a:cubicBezTo>
                  <a:pt x="3527079" y="-1687"/>
                  <a:pt x="3504317" y="9188"/>
                  <a:pt x="3685601" y="0"/>
                </a:cubicBezTo>
                <a:cubicBezTo>
                  <a:pt x="3866885" y="-9188"/>
                  <a:pt x="4162051" y="12545"/>
                  <a:pt x="4500686" y="0"/>
                </a:cubicBezTo>
                <a:cubicBezTo>
                  <a:pt x="4839321" y="-12545"/>
                  <a:pt x="5147343" y="50770"/>
                  <a:pt x="5315770" y="0"/>
                </a:cubicBezTo>
                <a:cubicBezTo>
                  <a:pt x="5484197" y="-50770"/>
                  <a:pt x="5698725" y="23478"/>
                  <a:pt x="5906412" y="0"/>
                </a:cubicBezTo>
                <a:cubicBezTo>
                  <a:pt x="6114099" y="-23478"/>
                  <a:pt x="6423078" y="72782"/>
                  <a:pt x="6721496" y="0"/>
                </a:cubicBezTo>
                <a:cubicBezTo>
                  <a:pt x="7019914" y="-72782"/>
                  <a:pt x="7041401" y="25647"/>
                  <a:pt x="7199916" y="0"/>
                </a:cubicBezTo>
                <a:cubicBezTo>
                  <a:pt x="7358431" y="-25647"/>
                  <a:pt x="7445200" y="50441"/>
                  <a:pt x="7678335" y="0"/>
                </a:cubicBezTo>
                <a:cubicBezTo>
                  <a:pt x="7911470" y="-50441"/>
                  <a:pt x="8139492" y="48829"/>
                  <a:pt x="8381198" y="0"/>
                </a:cubicBezTo>
                <a:cubicBezTo>
                  <a:pt x="8622904" y="-48829"/>
                  <a:pt x="8699517" y="2394"/>
                  <a:pt x="8859617" y="0"/>
                </a:cubicBezTo>
                <a:cubicBezTo>
                  <a:pt x="9019717" y="-2394"/>
                  <a:pt x="9268289" y="93674"/>
                  <a:pt x="9674702" y="0"/>
                </a:cubicBezTo>
                <a:cubicBezTo>
                  <a:pt x="10081115" y="-93674"/>
                  <a:pt x="10177877" y="47594"/>
                  <a:pt x="10489787" y="0"/>
                </a:cubicBezTo>
                <a:cubicBezTo>
                  <a:pt x="10801698" y="-47594"/>
                  <a:pt x="10967471" y="75820"/>
                  <a:pt x="11222182" y="0"/>
                </a:cubicBezTo>
                <a:cubicBezTo>
                  <a:pt x="11284818" y="135223"/>
                  <a:pt x="11212511" y="302532"/>
                  <a:pt x="11222182" y="539259"/>
                </a:cubicBezTo>
                <a:cubicBezTo>
                  <a:pt x="11231853" y="775986"/>
                  <a:pt x="11215933" y="763148"/>
                  <a:pt x="11222182" y="958683"/>
                </a:cubicBezTo>
                <a:cubicBezTo>
                  <a:pt x="11228431" y="1154218"/>
                  <a:pt x="11187866" y="1208455"/>
                  <a:pt x="11222182" y="1438025"/>
                </a:cubicBezTo>
                <a:cubicBezTo>
                  <a:pt x="11256498" y="1667595"/>
                  <a:pt x="11183984" y="1899633"/>
                  <a:pt x="11222182" y="2097120"/>
                </a:cubicBezTo>
                <a:cubicBezTo>
                  <a:pt x="11260380" y="2294607"/>
                  <a:pt x="11162041" y="2467987"/>
                  <a:pt x="11222182" y="2636379"/>
                </a:cubicBezTo>
                <a:cubicBezTo>
                  <a:pt x="11282323" y="2804771"/>
                  <a:pt x="11177931" y="2948743"/>
                  <a:pt x="11222182" y="3115721"/>
                </a:cubicBezTo>
                <a:cubicBezTo>
                  <a:pt x="11266433" y="3282699"/>
                  <a:pt x="11207999" y="3447319"/>
                  <a:pt x="11222182" y="3774816"/>
                </a:cubicBezTo>
                <a:cubicBezTo>
                  <a:pt x="11236365" y="4102314"/>
                  <a:pt x="11203238" y="4215698"/>
                  <a:pt x="11222182" y="4373993"/>
                </a:cubicBezTo>
                <a:cubicBezTo>
                  <a:pt x="11241126" y="4532288"/>
                  <a:pt x="11197950" y="4749163"/>
                  <a:pt x="11222182" y="4973170"/>
                </a:cubicBezTo>
                <a:cubicBezTo>
                  <a:pt x="11246414" y="5197177"/>
                  <a:pt x="11113587" y="5647697"/>
                  <a:pt x="11222182" y="5991771"/>
                </a:cubicBezTo>
                <a:cubicBezTo>
                  <a:pt x="10956473" y="6007384"/>
                  <a:pt x="10791133" y="5911087"/>
                  <a:pt x="10519319" y="5991771"/>
                </a:cubicBezTo>
                <a:cubicBezTo>
                  <a:pt x="10247505" y="6072455"/>
                  <a:pt x="10228552" y="5974563"/>
                  <a:pt x="10153122" y="5991771"/>
                </a:cubicBezTo>
                <a:cubicBezTo>
                  <a:pt x="10077692" y="6008979"/>
                  <a:pt x="9721929" y="5986917"/>
                  <a:pt x="9450259" y="5991771"/>
                </a:cubicBezTo>
                <a:cubicBezTo>
                  <a:pt x="9178589" y="5996625"/>
                  <a:pt x="9319223" y="5971332"/>
                  <a:pt x="9196283" y="5991771"/>
                </a:cubicBezTo>
                <a:cubicBezTo>
                  <a:pt x="9073343" y="6012210"/>
                  <a:pt x="8732989" y="5988224"/>
                  <a:pt x="8493420" y="5991771"/>
                </a:cubicBezTo>
                <a:cubicBezTo>
                  <a:pt x="8253851" y="5995318"/>
                  <a:pt x="8288746" y="5956414"/>
                  <a:pt x="8127222" y="5991771"/>
                </a:cubicBezTo>
                <a:cubicBezTo>
                  <a:pt x="7965698" y="6027128"/>
                  <a:pt x="7957914" y="5971573"/>
                  <a:pt x="7873247" y="5991771"/>
                </a:cubicBezTo>
                <a:cubicBezTo>
                  <a:pt x="7788581" y="6011969"/>
                  <a:pt x="7585785" y="5963701"/>
                  <a:pt x="7507049" y="5991771"/>
                </a:cubicBezTo>
                <a:cubicBezTo>
                  <a:pt x="7428313" y="6019841"/>
                  <a:pt x="7115628" y="5961611"/>
                  <a:pt x="6804186" y="5991771"/>
                </a:cubicBezTo>
                <a:cubicBezTo>
                  <a:pt x="6492744" y="6021931"/>
                  <a:pt x="6557240" y="5983727"/>
                  <a:pt x="6437989" y="5991771"/>
                </a:cubicBezTo>
                <a:cubicBezTo>
                  <a:pt x="6318738" y="5999815"/>
                  <a:pt x="6271811" y="5967552"/>
                  <a:pt x="6184013" y="5991771"/>
                </a:cubicBezTo>
                <a:cubicBezTo>
                  <a:pt x="6096215" y="6015990"/>
                  <a:pt x="5923846" y="5961169"/>
                  <a:pt x="5817815" y="5991771"/>
                </a:cubicBezTo>
                <a:cubicBezTo>
                  <a:pt x="5711784" y="6022373"/>
                  <a:pt x="5522797" y="5951780"/>
                  <a:pt x="5339396" y="5991771"/>
                </a:cubicBezTo>
                <a:cubicBezTo>
                  <a:pt x="5155995" y="6031762"/>
                  <a:pt x="5020299" y="5959157"/>
                  <a:pt x="4748755" y="5991771"/>
                </a:cubicBezTo>
                <a:cubicBezTo>
                  <a:pt x="4477211" y="6024385"/>
                  <a:pt x="4531978" y="5969222"/>
                  <a:pt x="4382557" y="5991771"/>
                </a:cubicBezTo>
                <a:cubicBezTo>
                  <a:pt x="4233136" y="6014320"/>
                  <a:pt x="3829097" y="5917546"/>
                  <a:pt x="3567473" y="5991771"/>
                </a:cubicBezTo>
                <a:cubicBezTo>
                  <a:pt x="3305849" y="6065996"/>
                  <a:pt x="3149014" y="5964112"/>
                  <a:pt x="2976831" y="5991771"/>
                </a:cubicBezTo>
                <a:cubicBezTo>
                  <a:pt x="2804648" y="6019430"/>
                  <a:pt x="2329589" y="5915085"/>
                  <a:pt x="2161747" y="5991771"/>
                </a:cubicBezTo>
                <a:cubicBezTo>
                  <a:pt x="1993905" y="6068457"/>
                  <a:pt x="1643240" y="5933749"/>
                  <a:pt x="1458884" y="5991771"/>
                </a:cubicBezTo>
                <a:cubicBezTo>
                  <a:pt x="1274528" y="6049793"/>
                  <a:pt x="1139736" y="5991617"/>
                  <a:pt x="980464" y="5991771"/>
                </a:cubicBezTo>
                <a:cubicBezTo>
                  <a:pt x="821192" y="5991925"/>
                  <a:pt x="312850" y="5936503"/>
                  <a:pt x="0" y="5991771"/>
                </a:cubicBezTo>
                <a:cubicBezTo>
                  <a:pt x="-13850" y="5844859"/>
                  <a:pt x="2547" y="5638847"/>
                  <a:pt x="0" y="5512429"/>
                </a:cubicBezTo>
                <a:cubicBezTo>
                  <a:pt x="-2547" y="5386011"/>
                  <a:pt x="57298" y="5162735"/>
                  <a:pt x="0" y="4913252"/>
                </a:cubicBezTo>
                <a:cubicBezTo>
                  <a:pt x="-57298" y="4663769"/>
                  <a:pt x="56136" y="4372987"/>
                  <a:pt x="0" y="4194240"/>
                </a:cubicBezTo>
                <a:cubicBezTo>
                  <a:pt x="-56136" y="4015493"/>
                  <a:pt x="72573" y="3660921"/>
                  <a:pt x="0" y="3475227"/>
                </a:cubicBezTo>
                <a:cubicBezTo>
                  <a:pt x="-72573" y="3289533"/>
                  <a:pt x="20190" y="2993997"/>
                  <a:pt x="0" y="2816132"/>
                </a:cubicBezTo>
                <a:cubicBezTo>
                  <a:pt x="-20190" y="2638267"/>
                  <a:pt x="11022" y="2486062"/>
                  <a:pt x="0" y="2157038"/>
                </a:cubicBezTo>
                <a:cubicBezTo>
                  <a:pt x="-11022" y="1828014"/>
                  <a:pt x="72864" y="1726415"/>
                  <a:pt x="0" y="1497943"/>
                </a:cubicBezTo>
                <a:cubicBezTo>
                  <a:pt x="-72864" y="1269472"/>
                  <a:pt x="34376" y="1130667"/>
                  <a:pt x="0" y="1018601"/>
                </a:cubicBezTo>
                <a:cubicBezTo>
                  <a:pt x="-34376" y="906535"/>
                  <a:pt x="43581" y="277536"/>
                  <a:pt x="0" y="0"/>
                </a:cubicBezTo>
                <a:close/>
              </a:path>
            </a:pathLst>
          </a:custGeom>
          <a:noFill/>
          <a:ln w="180975">
            <a:solidFill>
              <a:schemeClr val="accent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25115671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0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custGeom>
            <a:avLst/>
            <a:gdLst>
              <a:gd name="connsiteX0" fmla="*/ 0 w 11222182"/>
              <a:gd name="connsiteY0" fmla="*/ 0 h 5991771"/>
              <a:gd name="connsiteX1" fmla="*/ 478419 w 11222182"/>
              <a:gd name="connsiteY1" fmla="*/ 0 h 5991771"/>
              <a:gd name="connsiteX2" fmla="*/ 732395 w 11222182"/>
              <a:gd name="connsiteY2" fmla="*/ 0 h 5991771"/>
              <a:gd name="connsiteX3" fmla="*/ 1547480 w 11222182"/>
              <a:gd name="connsiteY3" fmla="*/ 0 h 5991771"/>
              <a:gd name="connsiteX4" fmla="*/ 2025899 w 11222182"/>
              <a:gd name="connsiteY4" fmla="*/ 0 h 5991771"/>
              <a:gd name="connsiteX5" fmla="*/ 2504319 w 11222182"/>
              <a:gd name="connsiteY5" fmla="*/ 0 h 5991771"/>
              <a:gd name="connsiteX6" fmla="*/ 3319403 w 11222182"/>
              <a:gd name="connsiteY6" fmla="*/ 0 h 5991771"/>
              <a:gd name="connsiteX7" fmla="*/ 3685601 w 11222182"/>
              <a:gd name="connsiteY7" fmla="*/ 0 h 5991771"/>
              <a:gd name="connsiteX8" fmla="*/ 4500686 w 11222182"/>
              <a:gd name="connsiteY8" fmla="*/ 0 h 5991771"/>
              <a:gd name="connsiteX9" fmla="*/ 5315770 w 11222182"/>
              <a:gd name="connsiteY9" fmla="*/ 0 h 5991771"/>
              <a:gd name="connsiteX10" fmla="*/ 5906412 w 11222182"/>
              <a:gd name="connsiteY10" fmla="*/ 0 h 5991771"/>
              <a:gd name="connsiteX11" fmla="*/ 6721496 w 11222182"/>
              <a:gd name="connsiteY11" fmla="*/ 0 h 5991771"/>
              <a:gd name="connsiteX12" fmla="*/ 7199916 w 11222182"/>
              <a:gd name="connsiteY12" fmla="*/ 0 h 5991771"/>
              <a:gd name="connsiteX13" fmla="*/ 7678335 w 11222182"/>
              <a:gd name="connsiteY13" fmla="*/ 0 h 5991771"/>
              <a:gd name="connsiteX14" fmla="*/ 8381198 w 11222182"/>
              <a:gd name="connsiteY14" fmla="*/ 0 h 5991771"/>
              <a:gd name="connsiteX15" fmla="*/ 8859617 w 11222182"/>
              <a:gd name="connsiteY15" fmla="*/ 0 h 5991771"/>
              <a:gd name="connsiteX16" fmla="*/ 9674702 w 11222182"/>
              <a:gd name="connsiteY16" fmla="*/ 0 h 5991771"/>
              <a:gd name="connsiteX17" fmla="*/ 10489787 w 11222182"/>
              <a:gd name="connsiteY17" fmla="*/ 0 h 5991771"/>
              <a:gd name="connsiteX18" fmla="*/ 11222182 w 11222182"/>
              <a:gd name="connsiteY18" fmla="*/ 0 h 5991771"/>
              <a:gd name="connsiteX19" fmla="*/ 11222182 w 11222182"/>
              <a:gd name="connsiteY19" fmla="*/ 539259 h 5991771"/>
              <a:gd name="connsiteX20" fmla="*/ 11222182 w 11222182"/>
              <a:gd name="connsiteY20" fmla="*/ 958683 h 5991771"/>
              <a:gd name="connsiteX21" fmla="*/ 11222182 w 11222182"/>
              <a:gd name="connsiteY21" fmla="*/ 1438025 h 5991771"/>
              <a:gd name="connsiteX22" fmla="*/ 11222182 w 11222182"/>
              <a:gd name="connsiteY22" fmla="*/ 2097120 h 5991771"/>
              <a:gd name="connsiteX23" fmla="*/ 11222182 w 11222182"/>
              <a:gd name="connsiteY23" fmla="*/ 2636379 h 5991771"/>
              <a:gd name="connsiteX24" fmla="*/ 11222182 w 11222182"/>
              <a:gd name="connsiteY24" fmla="*/ 3115721 h 5991771"/>
              <a:gd name="connsiteX25" fmla="*/ 11222182 w 11222182"/>
              <a:gd name="connsiteY25" fmla="*/ 3774816 h 5991771"/>
              <a:gd name="connsiteX26" fmla="*/ 11222182 w 11222182"/>
              <a:gd name="connsiteY26" fmla="*/ 4373993 h 5991771"/>
              <a:gd name="connsiteX27" fmla="*/ 11222182 w 11222182"/>
              <a:gd name="connsiteY27" fmla="*/ 4973170 h 5991771"/>
              <a:gd name="connsiteX28" fmla="*/ 11222182 w 11222182"/>
              <a:gd name="connsiteY28" fmla="*/ 5991771 h 5991771"/>
              <a:gd name="connsiteX29" fmla="*/ 10519319 w 11222182"/>
              <a:gd name="connsiteY29" fmla="*/ 5991771 h 5991771"/>
              <a:gd name="connsiteX30" fmla="*/ 10153122 w 11222182"/>
              <a:gd name="connsiteY30" fmla="*/ 5991771 h 5991771"/>
              <a:gd name="connsiteX31" fmla="*/ 9450259 w 11222182"/>
              <a:gd name="connsiteY31" fmla="*/ 5991771 h 5991771"/>
              <a:gd name="connsiteX32" fmla="*/ 9196283 w 11222182"/>
              <a:gd name="connsiteY32" fmla="*/ 5991771 h 5991771"/>
              <a:gd name="connsiteX33" fmla="*/ 8493420 w 11222182"/>
              <a:gd name="connsiteY33" fmla="*/ 5991771 h 5991771"/>
              <a:gd name="connsiteX34" fmla="*/ 8127222 w 11222182"/>
              <a:gd name="connsiteY34" fmla="*/ 5991771 h 5991771"/>
              <a:gd name="connsiteX35" fmla="*/ 7873247 w 11222182"/>
              <a:gd name="connsiteY35" fmla="*/ 5991771 h 5991771"/>
              <a:gd name="connsiteX36" fmla="*/ 7507049 w 11222182"/>
              <a:gd name="connsiteY36" fmla="*/ 5991771 h 5991771"/>
              <a:gd name="connsiteX37" fmla="*/ 6804186 w 11222182"/>
              <a:gd name="connsiteY37" fmla="*/ 5991771 h 5991771"/>
              <a:gd name="connsiteX38" fmla="*/ 6437989 w 11222182"/>
              <a:gd name="connsiteY38" fmla="*/ 5991771 h 5991771"/>
              <a:gd name="connsiteX39" fmla="*/ 6184013 w 11222182"/>
              <a:gd name="connsiteY39" fmla="*/ 5991771 h 5991771"/>
              <a:gd name="connsiteX40" fmla="*/ 5817815 w 11222182"/>
              <a:gd name="connsiteY40" fmla="*/ 5991771 h 5991771"/>
              <a:gd name="connsiteX41" fmla="*/ 5339396 w 11222182"/>
              <a:gd name="connsiteY41" fmla="*/ 5991771 h 5991771"/>
              <a:gd name="connsiteX42" fmla="*/ 4748755 w 11222182"/>
              <a:gd name="connsiteY42" fmla="*/ 5991771 h 5991771"/>
              <a:gd name="connsiteX43" fmla="*/ 4382557 w 11222182"/>
              <a:gd name="connsiteY43" fmla="*/ 5991771 h 5991771"/>
              <a:gd name="connsiteX44" fmla="*/ 3567473 w 11222182"/>
              <a:gd name="connsiteY44" fmla="*/ 5991771 h 5991771"/>
              <a:gd name="connsiteX45" fmla="*/ 2976831 w 11222182"/>
              <a:gd name="connsiteY45" fmla="*/ 5991771 h 5991771"/>
              <a:gd name="connsiteX46" fmla="*/ 2161747 w 11222182"/>
              <a:gd name="connsiteY46" fmla="*/ 5991771 h 5991771"/>
              <a:gd name="connsiteX47" fmla="*/ 1458884 w 11222182"/>
              <a:gd name="connsiteY47" fmla="*/ 5991771 h 5991771"/>
              <a:gd name="connsiteX48" fmla="*/ 980464 w 11222182"/>
              <a:gd name="connsiteY48" fmla="*/ 5991771 h 5991771"/>
              <a:gd name="connsiteX49" fmla="*/ 0 w 11222182"/>
              <a:gd name="connsiteY49" fmla="*/ 5991771 h 5991771"/>
              <a:gd name="connsiteX50" fmla="*/ 0 w 11222182"/>
              <a:gd name="connsiteY50" fmla="*/ 5512429 h 5991771"/>
              <a:gd name="connsiteX51" fmla="*/ 0 w 11222182"/>
              <a:gd name="connsiteY51" fmla="*/ 4913252 h 5991771"/>
              <a:gd name="connsiteX52" fmla="*/ 0 w 11222182"/>
              <a:gd name="connsiteY52" fmla="*/ 4194240 h 5991771"/>
              <a:gd name="connsiteX53" fmla="*/ 0 w 11222182"/>
              <a:gd name="connsiteY53" fmla="*/ 3475227 h 5991771"/>
              <a:gd name="connsiteX54" fmla="*/ 0 w 11222182"/>
              <a:gd name="connsiteY54" fmla="*/ 2816132 h 5991771"/>
              <a:gd name="connsiteX55" fmla="*/ 0 w 11222182"/>
              <a:gd name="connsiteY55" fmla="*/ 2157038 h 5991771"/>
              <a:gd name="connsiteX56" fmla="*/ 0 w 11222182"/>
              <a:gd name="connsiteY56" fmla="*/ 1497943 h 5991771"/>
              <a:gd name="connsiteX57" fmla="*/ 0 w 11222182"/>
              <a:gd name="connsiteY57" fmla="*/ 1018601 h 5991771"/>
              <a:gd name="connsiteX58" fmla="*/ 0 w 11222182"/>
              <a:gd name="connsiteY58" fmla="*/ 0 h 599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222182" h="5991771" extrusionOk="0">
                <a:moveTo>
                  <a:pt x="0" y="0"/>
                </a:moveTo>
                <a:cubicBezTo>
                  <a:pt x="166726" y="-19626"/>
                  <a:pt x="321679" y="51180"/>
                  <a:pt x="478419" y="0"/>
                </a:cubicBezTo>
                <a:cubicBezTo>
                  <a:pt x="635159" y="-51180"/>
                  <a:pt x="643606" y="10703"/>
                  <a:pt x="732395" y="0"/>
                </a:cubicBezTo>
                <a:cubicBezTo>
                  <a:pt x="821184" y="-10703"/>
                  <a:pt x="1363974" y="66189"/>
                  <a:pt x="1547480" y="0"/>
                </a:cubicBezTo>
                <a:cubicBezTo>
                  <a:pt x="1730986" y="-66189"/>
                  <a:pt x="1915637" y="11501"/>
                  <a:pt x="2025899" y="0"/>
                </a:cubicBezTo>
                <a:cubicBezTo>
                  <a:pt x="2136161" y="-11501"/>
                  <a:pt x="2304497" y="38108"/>
                  <a:pt x="2504319" y="0"/>
                </a:cubicBezTo>
                <a:cubicBezTo>
                  <a:pt x="2704141" y="-38108"/>
                  <a:pt x="3111727" y="1687"/>
                  <a:pt x="3319403" y="0"/>
                </a:cubicBezTo>
                <a:cubicBezTo>
                  <a:pt x="3527079" y="-1687"/>
                  <a:pt x="3504317" y="9188"/>
                  <a:pt x="3685601" y="0"/>
                </a:cubicBezTo>
                <a:cubicBezTo>
                  <a:pt x="3866885" y="-9188"/>
                  <a:pt x="4162051" y="12545"/>
                  <a:pt x="4500686" y="0"/>
                </a:cubicBezTo>
                <a:cubicBezTo>
                  <a:pt x="4839321" y="-12545"/>
                  <a:pt x="5147343" y="50770"/>
                  <a:pt x="5315770" y="0"/>
                </a:cubicBezTo>
                <a:cubicBezTo>
                  <a:pt x="5484197" y="-50770"/>
                  <a:pt x="5698725" y="23478"/>
                  <a:pt x="5906412" y="0"/>
                </a:cubicBezTo>
                <a:cubicBezTo>
                  <a:pt x="6114099" y="-23478"/>
                  <a:pt x="6423078" y="72782"/>
                  <a:pt x="6721496" y="0"/>
                </a:cubicBezTo>
                <a:cubicBezTo>
                  <a:pt x="7019914" y="-72782"/>
                  <a:pt x="7041401" y="25647"/>
                  <a:pt x="7199916" y="0"/>
                </a:cubicBezTo>
                <a:cubicBezTo>
                  <a:pt x="7358431" y="-25647"/>
                  <a:pt x="7445200" y="50441"/>
                  <a:pt x="7678335" y="0"/>
                </a:cubicBezTo>
                <a:cubicBezTo>
                  <a:pt x="7911470" y="-50441"/>
                  <a:pt x="8139492" y="48829"/>
                  <a:pt x="8381198" y="0"/>
                </a:cubicBezTo>
                <a:cubicBezTo>
                  <a:pt x="8622904" y="-48829"/>
                  <a:pt x="8699517" y="2394"/>
                  <a:pt x="8859617" y="0"/>
                </a:cubicBezTo>
                <a:cubicBezTo>
                  <a:pt x="9019717" y="-2394"/>
                  <a:pt x="9268289" y="93674"/>
                  <a:pt x="9674702" y="0"/>
                </a:cubicBezTo>
                <a:cubicBezTo>
                  <a:pt x="10081115" y="-93674"/>
                  <a:pt x="10177877" y="47594"/>
                  <a:pt x="10489787" y="0"/>
                </a:cubicBezTo>
                <a:cubicBezTo>
                  <a:pt x="10801698" y="-47594"/>
                  <a:pt x="10967471" y="75820"/>
                  <a:pt x="11222182" y="0"/>
                </a:cubicBezTo>
                <a:cubicBezTo>
                  <a:pt x="11284818" y="135223"/>
                  <a:pt x="11212511" y="302532"/>
                  <a:pt x="11222182" y="539259"/>
                </a:cubicBezTo>
                <a:cubicBezTo>
                  <a:pt x="11231853" y="775986"/>
                  <a:pt x="11215933" y="763148"/>
                  <a:pt x="11222182" y="958683"/>
                </a:cubicBezTo>
                <a:cubicBezTo>
                  <a:pt x="11228431" y="1154218"/>
                  <a:pt x="11187866" y="1208455"/>
                  <a:pt x="11222182" y="1438025"/>
                </a:cubicBezTo>
                <a:cubicBezTo>
                  <a:pt x="11256498" y="1667595"/>
                  <a:pt x="11183984" y="1899633"/>
                  <a:pt x="11222182" y="2097120"/>
                </a:cubicBezTo>
                <a:cubicBezTo>
                  <a:pt x="11260380" y="2294607"/>
                  <a:pt x="11162041" y="2467987"/>
                  <a:pt x="11222182" y="2636379"/>
                </a:cubicBezTo>
                <a:cubicBezTo>
                  <a:pt x="11282323" y="2804771"/>
                  <a:pt x="11177931" y="2948743"/>
                  <a:pt x="11222182" y="3115721"/>
                </a:cubicBezTo>
                <a:cubicBezTo>
                  <a:pt x="11266433" y="3282699"/>
                  <a:pt x="11207999" y="3447319"/>
                  <a:pt x="11222182" y="3774816"/>
                </a:cubicBezTo>
                <a:cubicBezTo>
                  <a:pt x="11236365" y="4102314"/>
                  <a:pt x="11203238" y="4215698"/>
                  <a:pt x="11222182" y="4373993"/>
                </a:cubicBezTo>
                <a:cubicBezTo>
                  <a:pt x="11241126" y="4532288"/>
                  <a:pt x="11197950" y="4749163"/>
                  <a:pt x="11222182" y="4973170"/>
                </a:cubicBezTo>
                <a:cubicBezTo>
                  <a:pt x="11246414" y="5197177"/>
                  <a:pt x="11113587" y="5647697"/>
                  <a:pt x="11222182" y="5991771"/>
                </a:cubicBezTo>
                <a:cubicBezTo>
                  <a:pt x="10956473" y="6007384"/>
                  <a:pt x="10791133" y="5911087"/>
                  <a:pt x="10519319" y="5991771"/>
                </a:cubicBezTo>
                <a:cubicBezTo>
                  <a:pt x="10247505" y="6072455"/>
                  <a:pt x="10228552" y="5974563"/>
                  <a:pt x="10153122" y="5991771"/>
                </a:cubicBezTo>
                <a:cubicBezTo>
                  <a:pt x="10077692" y="6008979"/>
                  <a:pt x="9721929" y="5986917"/>
                  <a:pt x="9450259" y="5991771"/>
                </a:cubicBezTo>
                <a:cubicBezTo>
                  <a:pt x="9178589" y="5996625"/>
                  <a:pt x="9319223" y="5971332"/>
                  <a:pt x="9196283" y="5991771"/>
                </a:cubicBezTo>
                <a:cubicBezTo>
                  <a:pt x="9073343" y="6012210"/>
                  <a:pt x="8732989" y="5988224"/>
                  <a:pt x="8493420" y="5991771"/>
                </a:cubicBezTo>
                <a:cubicBezTo>
                  <a:pt x="8253851" y="5995318"/>
                  <a:pt x="8288746" y="5956414"/>
                  <a:pt x="8127222" y="5991771"/>
                </a:cubicBezTo>
                <a:cubicBezTo>
                  <a:pt x="7965698" y="6027128"/>
                  <a:pt x="7957914" y="5971573"/>
                  <a:pt x="7873247" y="5991771"/>
                </a:cubicBezTo>
                <a:cubicBezTo>
                  <a:pt x="7788581" y="6011969"/>
                  <a:pt x="7585785" y="5963701"/>
                  <a:pt x="7507049" y="5991771"/>
                </a:cubicBezTo>
                <a:cubicBezTo>
                  <a:pt x="7428313" y="6019841"/>
                  <a:pt x="7115628" y="5961611"/>
                  <a:pt x="6804186" y="5991771"/>
                </a:cubicBezTo>
                <a:cubicBezTo>
                  <a:pt x="6492744" y="6021931"/>
                  <a:pt x="6557240" y="5983727"/>
                  <a:pt x="6437989" y="5991771"/>
                </a:cubicBezTo>
                <a:cubicBezTo>
                  <a:pt x="6318738" y="5999815"/>
                  <a:pt x="6271811" y="5967552"/>
                  <a:pt x="6184013" y="5991771"/>
                </a:cubicBezTo>
                <a:cubicBezTo>
                  <a:pt x="6096215" y="6015990"/>
                  <a:pt x="5923846" y="5961169"/>
                  <a:pt x="5817815" y="5991771"/>
                </a:cubicBezTo>
                <a:cubicBezTo>
                  <a:pt x="5711784" y="6022373"/>
                  <a:pt x="5522797" y="5951780"/>
                  <a:pt x="5339396" y="5991771"/>
                </a:cubicBezTo>
                <a:cubicBezTo>
                  <a:pt x="5155995" y="6031762"/>
                  <a:pt x="5020299" y="5959157"/>
                  <a:pt x="4748755" y="5991771"/>
                </a:cubicBezTo>
                <a:cubicBezTo>
                  <a:pt x="4477211" y="6024385"/>
                  <a:pt x="4531978" y="5969222"/>
                  <a:pt x="4382557" y="5991771"/>
                </a:cubicBezTo>
                <a:cubicBezTo>
                  <a:pt x="4233136" y="6014320"/>
                  <a:pt x="3829097" y="5917546"/>
                  <a:pt x="3567473" y="5991771"/>
                </a:cubicBezTo>
                <a:cubicBezTo>
                  <a:pt x="3305849" y="6065996"/>
                  <a:pt x="3149014" y="5964112"/>
                  <a:pt x="2976831" y="5991771"/>
                </a:cubicBezTo>
                <a:cubicBezTo>
                  <a:pt x="2804648" y="6019430"/>
                  <a:pt x="2329589" y="5915085"/>
                  <a:pt x="2161747" y="5991771"/>
                </a:cubicBezTo>
                <a:cubicBezTo>
                  <a:pt x="1993905" y="6068457"/>
                  <a:pt x="1643240" y="5933749"/>
                  <a:pt x="1458884" y="5991771"/>
                </a:cubicBezTo>
                <a:cubicBezTo>
                  <a:pt x="1274528" y="6049793"/>
                  <a:pt x="1139736" y="5991617"/>
                  <a:pt x="980464" y="5991771"/>
                </a:cubicBezTo>
                <a:cubicBezTo>
                  <a:pt x="821192" y="5991925"/>
                  <a:pt x="312850" y="5936503"/>
                  <a:pt x="0" y="5991771"/>
                </a:cubicBezTo>
                <a:cubicBezTo>
                  <a:pt x="-13850" y="5844859"/>
                  <a:pt x="2547" y="5638847"/>
                  <a:pt x="0" y="5512429"/>
                </a:cubicBezTo>
                <a:cubicBezTo>
                  <a:pt x="-2547" y="5386011"/>
                  <a:pt x="57298" y="5162735"/>
                  <a:pt x="0" y="4913252"/>
                </a:cubicBezTo>
                <a:cubicBezTo>
                  <a:pt x="-57298" y="4663769"/>
                  <a:pt x="56136" y="4372987"/>
                  <a:pt x="0" y="4194240"/>
                </a:cubicBezTo>
                <a:cubicBezTo>
                  <a:pt x="-56136" y="4015493"/>
                  <a:pt x="72573" y="3660921"/>
                  <a:pt x="0" y="3475227"/>
                </a:cubicBezTo>
                <a:cubicBezTo>
                  <a:pt x="-72573" y="3289533"/>
                  <a:pt x="20190" y="2993997"/>
                  <a:pt x="0" y="2816132"/>
                </a:cubicBezTo>
                <a:cubicBezTo>
                  <a:pt x="-20190" y="2638267"/>
                  <a:pt x="11022" y="2486062"/>
                  <a:pt x="0" y="2157038"/>
                </a:cubicBezTo>
                <a:cubicBezTo>
                  <a:pt x="-11022" y="1828014"/>
                  <a:pt x="72864" y="1726415"/>
                  <a:pt x="0" y="1497943"/>
                </a:cubicBezTo>
                <a:cubicBezTo>
                  <a:pt x="-72864" y="1269472"/>
                  <a:pt x="34376" y="1130667"/>
                  <a:pt x="0" y="1018601"/>
                </a:cubicBezTo>
                <a:cubicBezTo>
                  <a:pt x="-34376" y="906535"/>
                  <a:pt x="43581" y="277536"/>
                  <a:pt x="0" y="0"/>
                </a:cubicBezTo>
                <a:close/>
              </a:path>
            </a:pathLst>
          </a:custGeom>
          <a:noFill/>
          <a:ln w="1809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34019372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0898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A63F1-313E-5448-F142-93C4219273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195FD0-FC81-F5F1-9EC9-D69A4A5C9A1E}"/>
              </a:ext>
            </a:extLst>
          </p:cNvPr>
          <p:cNvSpPr>
            <a:spLocks noGrp="1"/>
          </p:cNvSpPr>
          <p:nvPr>
            <p:ph type="dt" sz="half" idx="10"/>
          </p:nvPr>
        </p:nvSpPr>
        <p:spPr/>
        <p:txBody>
          <a:bodyPr/>
          <a:lstStyle/>
          <a:p>
            <a:fld id="{13C70268-4C10-480C-9711-012A4FB553D1}" type="datetimeFigureOut">
              <a:rPr lang="en-US" smtClean="0"/>
              <a:t>7/31/2025</a:t>
            </a:fld>
            <a:endParaRPr lang="en-US"/>
          </a:p>
        </p:txBody>
      </p:sp>
      <p:sp>
        <p:nvSpPr>
          <p:cNvPr id="4" name="Footer Placeholder 3">
            <a:extLst>
              <a:ext uri="{FF2B5EF4-FFF2-40B4-BE49-F238E27FC236}">
                <a16:creationId xmlns:a16="http://schemas.microsoft.com/office/drawing/2014/main" id="{6A7E0B8F-B79B-8640-E4D4-6D656495C6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1C6FB8-E960-91CE-141C-386836CEADB7}"/>
              </a:ext>
            </a:extLst>
          </p:cNvPr>
          <p:cNvSpPr>
            <a:spLocks noGrp="1"/>
          </p:cNvSpPr>
          <p:nvPr>
            <p:ph type="sldNum" sz="quarter" idx="12"/>
          </p:nvPr>
        </p:nvSpPr>
        <p:spPr/>
        <p:txBody>
          <a:bodyPr/>
          <a:lstStyle/>
          <a:p>
            <a:fld id="{553DF221-FE3D-4A18-AA8F-117324842085}" type="slidenum">
              <a:rPr lang="en-US" smtClean="0"/>
              <a:t>‹#›</a:t>
            </a:fld>
            <a:endParaRPr lang="en-US"/>
          </a:p>
        </p:txBody>
      </p:sp>
    </p:spTree>
    <p:extLst>
      <p:ext uri="{BB962C8B-B14F-4D97-AF65-F5344CB8AC3E}">
        <p14:creationId xmlns:p14="http://schemas.microsoft.com/office/powerpoint/2010/main" val="8515436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08999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4CE1E8A-DBE2-3DC3-D778-041CA467DDA3}"/>
              </a:ext>
            </a:extLst>
          </p:cNvPr>
          <p:cNvSpPr>
            <a:spLocks noGrp="1"/>
          </p:cNvSpPr>
          <p:nvPr>
            <p:ph type="pic" sz="quarter" idx="10"/>
          </p:nvPr>
        </p:nvSpPr>
        <p:spPr>
          <a:xfrm>
            <a:off x="2517901" y="2319583"/>
            <a:ext cx="2057400" cy="2057400"/>
          </a:xfrm>
        </p:spPr>
        <p:txBody>
          <a:bodyPr/>
          <a:lstStyle>
            <a:lvl1pPr marL="0" indent="0">
              <a:buNone/>
              <a:defRPr/>
            </a:lvl1pPr>
          </a:lstStyle>
          <a:p>
            <a:endParaRPr lang="en-US"/>
          </a:p>
        </p:txBody>
      </p:sp>
      <p:sp>
        <p:nvSpPr>
          <p:cNvPr id="18" name="Picture Placeholder 14">
            <a:extLst>
              <a:ext uri="{FF2B5EF4-FFF2-40B4-BE49-F238E27FC236}">
                <a16:creationId xmlns:a16="http://schemas.microsoft.com/office/drawing/2014/main" id="{D6BF7CA1-2124-6126-C720-FBF1BF660252}"/>
              </a:ext>
            </a:extLst>
          </p:cNvPr>
          <p:cNvSpPr>
            <a:spLocks noGrp="1"/>
          </p:cNvSpPr>
          <p:nvPr>
            <p:ph type="pic" sz="quarter" idx="12"/>
          </p:nvPr>
        </p:nvSpPr>
        <p:spPr>
          <a:xfrm>
            <a:off x="7621010" y="2314965"/>
            <a:ext cx="2057400" cy="2057400"/>
          </a:xfrm>
        </p:spPr>
        <p:txBody>
          <a:bodyPr/>
          <a:lstStyle/>
          <a:p>
            <a:endParaRPr lang="en-US"/>
          </a:p>
        </p:txBody>
      </p:sp>
      <p:sp>
        <p:nvSpPr>
          <p:cNvPr id="19" name="Text Placeholder 16">
            <a:extLst>
              <a:ext uri="{FF2B5EF4-FFF2-40B4-BE49-F238E27FC236}">
                <a16:creationId xmlns:a16="http://schemas.microsoft.com/office/drawing/2014/main" id="{C07F63DF-B3F9-FF47-E33E-23522CBE9344}"/>
              </a:ext>
            </a:extLst>
          </p:cNvPr>
          <p:cNvSpPr>
            <a:spLocks noGrp="1"/>
          </p:cNvSpPr>
          <p:nvPr>
            <p:ph type="body" sz="quarter" idx="13" hasCustomPrompt="1"/>
          </p:nvPr>
        </p:nvSpPr>
        <p:spPr>
          <a:xfrm>
            <a:off x="6247299" y="4448491"/>
            <a:ext cx="4804823" cy="1785104"/>
          </a:xfrm>
        </p:spPr>
        <p:txBody>
          <a:bodyPr/>
          <a:lstStyle>
            <a:lvl1pPr marL="0" indent="0">
              <a:buNone/>
              <a:defRPr sz="2000" b="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974"/>
                </a:solidFill>
                <a:effectLst/>
                <a:uLnTx/>
                <a:uFillTx/>
                <a:latin typeface="Myriad Pro" panose="020B0503030403020204" pitchFamily="34" charset="0"/>
                <a:ea typeface="+mn-ea"/>
                <a:cs typeface="+mn-cs"/>
              </a:rPr>
              <a:t>Name</a:t>
            </a:r>
            <a:r>
              <a:rPr kumimoji="0" lang="en-US" sz="24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 CERTIFICATION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Development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email</a:t>
            </a:r>
          </a:p>
          <a:p>
            <a:pPr lvl="0"/>
            <a:endParaRPr lang="en-US"/>
          </a:p>
        </p:txBody>
      </p:sp>
      <p:sp>
        <p:nvSpPr>
          <p:cNvPr id="2" name="Title 1">
            <a:extLst>
              <a:ext uri="{FF2B5EF4-FFF2-40B4-BE49-F238E27FC236}">
                <a16:creationId xmlns:a16="http://schemas.microsoft.com/office/drawing/2014/main" id="{2AADAEFA-418B-DC92-8D37-1AD3259EE292}"/>
              </a:ext>
            </a:extLst>
          </p:cNvPr>
          <p:cNvSpPr>
            <a:spLocks noGrp="1"/>
          </p:cNvSpPr>
          <p:nvPr>
            <p:ph type="title" hasCustomPrompt="1"/>
          </p:nvPr>
        </p:nvSpPr>
        <p:spPr/>
        <p:txBody>
          <a:bodyPr/>
          <a:lstStyle>
            <a:lvl1pPr algn="ctr">
              <a:defRPr sz="6600">
                <a:latin typeface="Myriad Pro Black" panose="020B0903030403020204" pitchFamily="34" charset="0"/>
              </a:defRPr>
            </a:lvl1pPr>
          </a:lstStyle>
          <a:p>
            <a:r>
              <a:rPr lang="en-US"/>
              <a:t>title style</a:t>
            </a:r>
          </a:p>
        </p:txBody>
      </p:sp>
      <p:sp>
        <p:nvSpPr>
          <p:cNvPr id="4" name="Text Placeholder 3">
            <a:extLst>
              <a:ext uri="{FF2B5EF4-FFF2-40B4-BE49-F238E27FC236}">
                <a16:creationId xmlns:a16="http://schemas.microsoft.com/office/drawing/2014/main" id="{926402EC-E88F-F452-4B3A-1752129D07B7}"/>
              </a:ext>
            </a:extLst>
          </p:cNvPr>
          <p:cNvSpPr>
            <a:spLocks noGrp="1"/>
          </p:cNvSpPr>
          <p:nvPr>
            <p:ph type="body" sz="quarter" idx="14"/>
          </p:nvPr>
        </p:nvSpPr>
        <p:spPr>
          <a:xfrm>
            <a:off x="838200" y="1583139"/>
            <a:ext cx="10515600" cy="676844"/>
          </a:xfrm>
        </p:spPr>
        <p:txBody>
          <a:bodyPr>
            <a:noAutofit/>
          </a:bodyPr>
          <a:lstStyle>
            <a:lvl1pPr marL="0" indent="0" algn="ctr">
              <a:buNone/>
              <a:defRPr sz="4400" b="1">
                <a:solidFill>
                  <a:srgbClr val="E86828"/>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13937328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4CE1E8A-DBE2-3DC3-D778-041CA467DDA3}"/>
              </a:ext>
            </a:extLst>
          </p:cNvPr>
          <p:cNvSpPr>
            <a:spLocks noGrp="1"/>
          </p:cNvSpPr>
          <p:nvPr>
            <p:ph type="pic" sz="quarter" idx="10"/>
          </p:nvPr>
        </p:nvSpPr>
        <p:spPr>
          <a:xfrm>
            <a:off x="2517901" y="2319583"/>
            <a:ext cx="2057400" cy="2057400"/>
          </a:xfrm>
        </p:spPr>
        <p:txBody>
          <a:bodyPr/>
          <a:lstStyle/>
          <a:p>
            <a:endParaRPr lang="en-US"/>
          </a:p>
        </p:txBody>
      </p:sp>
      <p:sp>
        <p:nvSpPr>
          <p:cNvPr id="17" name="Text Placeholder 16">
            <a:extLst>
              <a:ext uri="{FF2B5EF4-FFF2-40B4-BE49-F238E27FC236}">
                <a16:creationId xmlns:a16="http://schemas.microsoft.com/office/drawing/2014/main" id="{F631BCB8-EB0E-E993-5D7F-8FB93A5E1C19}"/>
              </a:ext>
            </a:extLst>
          </p:cNvPr>
          <p:cNvSpPr>
            <a:spLocks noGrp="1"/>
          </p:cNvSpPr>
          <p:nvPr>
            <p:ph type="body" sz="quarter" idx="11" hasCustomPrompt="1"/>
          </p:nvPr>
        </p:nvSpPr>
        <p:spPr>
          <a:xfrm>
            <a:off x="1144190" y="4453109"/>
            <a:ext cx="4804823" cy="1785104"/>
          </a:xfrm>
        </p:spPr>
        <p:txBody>
          <a:bodyPr/>
          <a:lstStyle>
            <a:lvl1pPr marL="0" indent="0" algn="ctr">
              <a:buNone/>
              <a:defRPr b="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974"/>
                </a:solidFill>
                <a:effectLst/>
                <a:uLnTx/>
                <a:uFillTx/>
                <a:latin typeface="Myriad Pro" panose="020B0503030403020204" pitchFamily="34" charset="0"/>
                <a:ea typeface="+mn-ea"/>
                <a:cs typeface="+mn-cs"/>
              </a:rPr>
              <a:t>Name</a:t>
            </a:r>
            <a:r>
              <a:rPr kumimoji="0" lang="en-US" sz="24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 CERTIFICATION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Development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email</a:t>
            </a:r>
          </a:p>
        </p:txBody>
      </p:sp>
      <p:sp>
        <p:nvSpPr>
          <p:cNvPr id="18" name="Picture Placeholder 14">
            <a:extLst>
              <a:ext uri="{FF2B5EF4-FFF2-40B4-BE49-F238E27FC236}">
                <a16:creationId xmlns:a16="http://schemas.microsoft.com/office/drawing/2014/main" id="{D6BF7CA1-2124-6126-C720-FBF1BF660252}"/>
              </a:ext>
            </a:extLst>
          </p:cNvPr>
          <p:cNvSpPr>
            <a:spLocks noGrp="1"/>
          </p:cNvSpPr>
          <p:nvPr>
            <p:ph type="pic" sz="quarter" idx="12"/>
          </p:nvPr>
        </p:nvSpPr>
        <p:spPr>
          <a:xfrm>
            <a:off x="7621010" y="2314965"/>
            <a:ext cx="2057400" cy="2057400"/>
          </a:xfrm>
        </p:spPr>
        <p:txBody>
          <a:bodyPr/>
          <a:lstStyle/>
          <a:p>
            <a:endParaRPr lang="en-US"/>
          </a:p>
        </p:txBody>
      </p:sp>
      <p:sp>
        <p:nvSpPr>
          <p:cNvPr id="19" name="Text Placeholder 16">
            <a:extLst>
              <a:ext uri="{FF2B5EF4-FFF2-40B4-BE49-F238E27FC236}">
                <a16:creationId xmlns:a16="http://schemas.microsoft.com/office/drawing/2014/main" id="{C07F63DF-B3F9-FF47-E33E-23522CBE9344}"/>
              </a:ext>
            </a:extLst>
          </p:cNvPr>
          <p:cNvSpPr>
            <a:spLocks noGrp="1"/>
          </p:cNvSpPr>
          <p:nvPr>
            <p:ph type="body" sz="quarter" idx="13" hasCustomPrompt="1"/>
          </p:nvPr>
        </p:nvSpPr>
        <p:spPr>
          <a:xfrm>
            <a:off x="6247299" y="4448491"/>
            <a:ext cx="4804823" cy="1785104"/>
          </a:xfrm>
        </p:spPr>
        <p:txBody>
          <a:bodyPr/>
          <a:lstStyle>
            <a:lvl1pPr marL="0" indent="0">
              <a:buNone/>
              <a:defRPr sz="2000" b="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974"/>
                </a:solidFill>
                <a:effectLst/>
                <a:uLnTx/>
                <a:uFillTx/>
                <a:latin typeface="Myriad Pro" panose="020B0503030403020204" pitchFamily="34" charset="0"/>
                <a:ea typeface="+mn-ea"/>
                <a:cs typeface="+mn-cs"/>
              </a:rPr>
              <a:t>Name</a:t>
            </a:r>
            <a:r>
              <a:rPr kumimoji="0" lang="en-US" sz="24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 CERTIFICATION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Development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email</a:t>
            </a:r>
          </a:p>
          <a:p>
            <a:pPr lvl="0"/>
            <a:endParaRPr lang="en-US"/>
          </a:p>
        </p:txBody>
      </p:sp>
      <p:sp>
        <p:nvSpPr>
          <p:cNvPr id="20" name="Title 19">
            <a:extLst>
              <a:ext uri="{FF2B5EF4-FFF2-40B4-BE49-F238E27FC236}">
                <a16:creationId xmlns:a16="http://schemas.microsoft.com/office/drawing/2014/main" id="{43DC1787-621F-AB97-023A-C2392870586A}"/>
              </a:ext>
            </a:extLst>
          </p:cNvPr>
          <p:cNvSpPr>
            <a:spLocks noGrp="1"/>
          </p:cNvSpPr>
          <p:nvPr>
            <p:ph type="title" hasCustomPrompt="1"/>
          </p:nvPr>
        </p:nvSpPr>
        <p:spPr>
          <a:xfrm>
            <a:off x="840508" y="804671"/>
            <a:ext cx="10515600" cy="1510293"/>
          </a:xfrm>
        </p:spPr>
        <p:txBody>
          <a:bodyPr/>
          <a:lstStyle/>
          <a:p>
            <a:pPr algn="ctr"/>
            <a:r>
              <a:rPr lang="en-US" sz="6600" b="1">
                <a:solidFill>
                  <a:srgbClr val="003974"/>
                </a:solidFill>
                <a:latin typeface="Myriad Pro Black" panose="020B0903030403020204" pitchFamily="34" charset="0"/>
                <a:cs typeface="Arial"/>
              </a:rPr>
              <a:t>Title</a:t>
            </a:r>
            <a:br>
              <a:rPr lang="en-US" sz="6600" b="1">
                <a:solidFill>
                  <a:srgbClr val="003974"/>
                </a:solidFill>
                <a:latin typeface="Myriad Pro Black" panose="020B0903030403020204" pitchFamily="34" charset="0"/>
                <a:cs typeface="Arial"/>
              </a:rPr>
            </a:br>
            <a:r>
              <a:rPr lang="en-US" sz="4400">
                <a:solidFill>
                  <a:schemeClr val="accent1"/>
                </a:solidFill>
                <a:latin typeface="+mj-lt"/>
                <a:cs typeface="Arial"/>
              </a:rPr>
              <a:t>Subtitle</a:t>
            </a:r>
            <a:endParaRPr lang="en-US" sz="5400">
              <a:solidFill>
                <a:schemeClr val="accent1"/>
              </a:solidFill>
              <a:latin typeface="+mj-lt"/>
              <a:cs typeface="Arial"/>
            </a:endParaRPr>
          </a:p>
        </p:txBody>
      </p:sp>
    </p:spTree>
    <p:extLst>
      <p:ext uri="{BB962C8B-B14F-4D97-AF65-F5344CB8AC3E}">
        <p14:creationId xmlns:p14="http://schemas.microsoft.com/office/powerpoint/2010/main" val="39805267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4CE1E8A-DBE2-3DC3-D778-041CA467DDA3}"/>
              </a:ext>
            </a:extLst>
          </p:cNvPr>
          <p:cNvSpPr>
            <a:spLocks noGrp="1"/>
          </p:cNvSpPr>
          <p:nvPr>
            <p:ph type="pic" sz="quarter" idx="10"/>
          </p:nvPr>
        </p:nvSpPr>
        <p:spPr>
          <a:xfrm>
            <a:off x="2517901" y="2319583"/>
            <a:ext cx="2057400" cy="2057400"/>
          </a:xfrm>
        </p:spPr>
        <p:txBody>
          <a:bodyPr/>
          <a:lstStyle/>
          <a:p>
            <a:endParaRPr lang="en-US"/>
          </a:p>
        </p:txBody>
      </p:sp>
      <p:sp>
        <p:nvSpPr>
          <p:cNvPr id="17" name="Text Placeholder 16">
            <a:extLst>
              <a:ext uri="{FF2B5EF4-FFF2-40B4-BE49-F238E27FC236}">
                <a16:creationId xmlns:a16="http://schemas.microsoft.com/office/drawing/2014/main" id="{F631BCB8-EB0E-E993-5D7F-8FB93A5E1C19}"/>
              </a:ext>
            </a:extLst>
          </p:cNvPr>
          <p:cNvSpPr>
            <a:spLocks noGrp="1"/>
          </p:cNvSpPr>
          <p:nvPr>
            <p:ph type="body" sz="quarter" idx="11" hasCustomPrompt="1"/>
          </p:nvPr>
        </p:nvSpPr>
        <p:spPr>
          <a:xfrm>
            <a:off x="1144190" y="4453109"/>
            <a:ext cx="4804823" cy="1785104"/>
          </a:xfrm>
        </p:spPr>
        <p:txBody>
          <a:bodyPr/>
          <a:lstStyle>
            <a:lvl1pPr marL="0" indent="0" algn="ctr">
              <a:buNone/>
              <a:defRPr b="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974"/>
                </a:solidFill>
                <a:effectLst/>
                <a:uLnTx/>
                <a:uFillTx/>
                <a:latin typeface="Myriad Pro" panose="020B0503030403020204" pitchFamily="34" charset="0"/>
                <a:ea typeface="+mn-ea"/>
                <a:cs typeface="+mn-cs"/>
              </a:rPr>
              <a:t>Name</a:t>
            </a:r>
            <a:r>
              <a:rPr kumimoji="0" lang="en-US" sz="24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 CERTIFICATION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Development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email</a:t>
            </a:r>
          </a:p>
        </p:txBody>
      </p:sp>
      <p:sp>
        <p:nvSpPr>
          <p:cNvPr id="18" name="Picture Placeholder 14">
            <a:extLst>
              <a:ext uri="{FF2B5EF4-FFF2-40B4-BE49-F238E27FC236}">
                <a16:creationId xmlns:a16="http://schemas.microsoft.com/office/drawing/2014/main" id="{D6BF7CA1-2124-6126-C720-FBF1BF660252}"/>
              </a:ext>
            </a:extLst>
          </p:cNvPr>
          <p:cNvSpPr>
            <a:spLocks noGrp="1"/>
          </p:cNvSpPr>
          <p:nvPr>
            <p:ph type="pic" sz="quarter" idx="12"/>
          </p:nvPr>
        </p:nvSpPr>
        <p:spPr>
          <a:xfrm>
            <a:off x="7621010" y="2314965"/>
            <a:ext cx="2057400" cy="2057400"/>
          </a:xfrm>
        </p:spPr>
        <p:txBody>
          <a:bodyPr/>
          <a:lstStyle/>
          <a:p>
            <a:endParaRPr lang="en-US"/>
          </a:p>
        </p:txBody>
      </p:sp>
      <p:sp>
        <p:nvSpPr>
          <p:cNvPr id="19" name="Text Placeholder 16">
            <a:extLst>
              <a:ext uri="{FF2B5EF4-FFF2-40B4-BE49-F238E27FC236}">
                <a16:creationId xmlns:a16="http://schemas.microsoft.com/office/drawing/2014/main" id="{C07F63DF-B3F9-FF47-E33E-23522CBE9344}"/>
              </a:ext>
            </a:extLst>
          </p:cNvPr>
          <p:cNvSpPr>
            <a:spLocks noGrp="1"/>
          </p:cNvSpPr>
          <p:nvPr>
            <p:ph type="body" sz="quarter" idx="13" hasCustomPrompt="1"/>
          </p:nvPr>
        </p:nvSpPr>
        <p:spPr>
          <a:xfrm>
            <a:off x="6247299" y="4448491"/>
            <a:ext cx="4804823" cy="1785104"/>
          </a:xfrm>
        </p:spPr>
        <p:txBody>
          <a:bodyPr/>
          <a:lstStyle>
            <a:lvl1pPr marL="0" indent="0">
              <a:buNone/>
              <a:defRPr sz="2000" b="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974"/>
                </a:solidFill>
                <a:effectLst/>
                <a:uLnTx/>
                <a:uFillTx/>
                <a:latin typeface="Myriad Pro" panose="020B0503030403020204" pitchFamily="34" charset="0"/>
                <a:ea typeface="+mn-ea"/>
                <a:cs typeface="+mn-cs"/>
              </a:rPr>
              <a:t>Name</a:t>
            </a:r>
            <a:r>
              <a:rPr kumimoji="0" lang="en-US" sz="24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 CERTIFICATION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Development Officer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Region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974"/>
                </a:solidFill>
                <a:effectLst/>
                <a:uLnTx/>
                <a:uFillTx/>
                <a:latin typeface="Myriad Pro" panose="020B0503030403020204" pitchFamily="34" charset="0"/>
                <a:ea typeface="+mn-ea"/>
                <a:cs typeface="+mn-cs"/>
              </a:rPr>
              <a:t>email</a:t>
            </a:r>
          </a:p>
          <a:p>
            <a:pPr lvl="0"/>
            <a:endParaRPr lang="en-US"/>
          </a:p>
        </p:txBody>
      </p:sp>
      <p:sp>
        <p:nvSpPr>
          <p:cNvPr id="20" name="Title 19">
            <a:extLst>
              <a:ext uri="{FF2B5EF4-FFF2-40B4-BE49-F238E27FC236}">
                <a16:creationId xmlns:a16="http://schemas.microsoft.com/office/drawing/2014/main" id="{43DC1787-621F-AB97-023A-C2392870586A}"/>
              </a:ext>
            </a:extLst>
          </p:cNvPr>
          <p:cNvSpPr>
            <a:spLocks noGrp="1"/>
          </p:cNvSpPr>
          <p:nvPr>
            <p:ph type="title" hasCustomPrompt="1"/>
          </p:nvPr>
        </p:nvSpPr>
        <p:spPr>
          <a:xfrm>
            <a:off x="840508" y="804671"/>
            <a:ext cx="10515600" cy="1510293"/>
          </a:xfrm>
        </p:spPr>
        <p:txBody>
          <a:bodyPr/>
          <a:lstStyle>
            <a:lvl1pPr>
              <a:defRPr>
                <a:solidFill>
                  <a:schemeClr val="accent2"/>
                </a:solidFill>
              </a:defRPr>
            </a:lvl1pPr>
          </a:lstStyle>
          <a:p>
            <a:pPr algn="ctr"/>
            <a:r>
              <a:rPr lang="en-US" sz="6600" b="1">
                <a:solidFill>
                  <a:srgbClr val="003974"/>
                </a:solidFill>
                <a:latin typeface="Myriad Pro Black" panose="020B0903030403020204" pitchFamily="34" charset="0"/>
                <a:cs typeface="Arial"/>
              </a:rPr>
              <a:t>Title</a:t>
            </a:r>
            <a:br>
              <a:rPr lang="en-US" sz="6600" b="1">
                <a:solidFill>
                  <a:srgbClr val="003974"/>
                </a:solidFill>
                <a:latin typeface="Myriad Pro Black" panose="020B0903030403020204" pitchFamily="34" charset="0"/>
                <a:cs typeface="Arial"/>
              </a:rPr>
            </a:br>
            <a:r>
              <a:rPr lang="en-US" sz="4400">
                <a:solidFill>
                  <a:schemeClr val="accent1"/>
                </a:solidFill>
                <a:latin typeface="+mj-lt"/>
                <a:cs typeface="Arial"/>
              </a:rPr>
              <a:t>Subtitle</a:t>
            </a:r>
            <a:endParaRPr lang="en-US" sz="5400">
              <a:solidFill>
                <a:schemeClr val="accent1"/>
              </a:solidFill>
              <a:latin typeface="+mj-lt"/>
              <a:cs typeface="Arial"/>
            </a:endParaRPr>
          </a:p>
        </p:txBody>
      </p:sp>
    </p:spTree>
    <p:extLst>
      <p:ext uri="{BB962C8B-B14F-4D97-AF65-F5344CB8AC3E}">
        <p14:creationId xmlns:p14="http://schemas.microsoft.com/office/powerpoint/2010/main" val="13838307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bg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7182579-8D7C-1FE9-564D-E7E2B8D1CE21}"/>
              </a:ext>
            </a:extLst>
          </p:cNvPr>
          <p:cNvCxnSpPr>
            <a:cxnSpLocks/>
          </p:cNvCxnSpPr>
          <p:nvPr userDrawn="1"/>
        </p:nvCxnSpPr>
        <p:spPr>
          <a:xfrm>
            <a:off x="5478859" y="3560318"/>
            <a:ext cx="1243518" cy="0"/>
          </a:xfrm>
          <a:prstGeom prst="line">
            <a:avLst/>
          </a:prstGeom>
          <a:ln w="53975">
            <a:solidFill>
              <a:schemeClr val="accent1"/>
            </a:solidFill>
          </a:ln>
        </p:spPr>
        <p:style>
          <a:lnRef idx="3">
            <a:schemeClr val="accent1"/>
          </a:lnRef>
          <a:fillRef idx="0">
            <a:schemeClr val="accent1"/>
          </a:fillRef>
          <a:effectRef idx="2">
            <a:schemeClr val="accent1"/>
          </a:effectRef>
          <a:fontRef idx="minor">
            <a:schemeClr val="tx1"/>
          </a:fontRef>
        </p:style>
      </p:cxnSp>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prstGeom prst="rect">
            <a:avLst/>
          </a:prstGeom>
          <a:noFill/>
          <a:ln w="1809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pic>
        <p:nvPicPr>
          <p:cNvPr id="5" name="Picture 4" descr="A black background with blue and orange text&#10;&#10;Description automatically generated with low confidence">
            <a:extLst>
              <a:ext uri="{FF2B5EF4-FFF2-40B4-BE49-F238E27FC236}">
                <a16:creationId xmlns:a16="http://schemas.microsoft.com/office/drawing/2014/main" id="{BA59CC22-320C-078C-AED0-2D17992762DB}"/>
              </a:ext>
            </a:extLst>
          </p:cNvPr>
          <p:cNvPicPr>
            <a:picLocks noChangeAspect="1"/>
          </p:cNvPicPr>
          <p:nvPr userDrawn="1"/>
        </p:nvPicPr>
        <p:blipFill>
          <a:blip r:embed="rId2"/>
          <a:stretch>
            <a:fillRect/>
          </a:stretch>
        </p:blipFill>
        <p:spPr>
          <a:xfrm>
            <a:off x="3759737" y="4721801"/>
            <a:ext cx="4681763" cy="1707748"/>
          </a:xfrm>
          <a:prstGeom prst="rect">
            <a:avLst/>
          </a:prstGeom>
        </p:spPr>
      </p:pic>
      <p:sp>
        <p:nvSpPr>
          <p:cNvPr id="8" name="Title 7">
            <a:extLst>
              <a:ext uri="{FF2B5EF4-FFF2-40B4-BE49-F238E27FC236}">
                <a16:creationId xmlns:a16="http://schemas.microsoft.com/office/drawing/2014/main" id="{C57984EC-380E-91D9-E706-E03615FBB4CD}"/>
              </a:ext>
            </a:extLst>
          </p:cNvPr>
          <p:cNvSpPr>
            <a:spLocks noGrp="1"/>
          </p:cNvSpPr>
          <p:nvPr>
            <p:ph type="title"/>
          </p:nvPr>
        </p:nvSpPr>
        <p:spPr>
          <a:xfrm>
            <a:off x="840512" y="2624232"/>
            <a:ext cx="10515600" cy="566928"/>
          </a:xfrm>
        </p:spPr>
        <p:txBody>
          <a:bodyPr>
            <a:noAutofit/>
          </a:bodyPr>
          <a:lstStyle>
            <a:lvl1pPr algn="ctr">
              <a:defRPr sz="6000"/>
            </a:lvl1pPr>
          </a:lstStyle>
          <a:p>
            <a:r>
              <a:rPr lang="en-US"/>
              <a:t>Click to edit Master title style</a:t>
            </a:r>
          </a:p>
        </p:txBody>
      </p:sp>
    </p:spTree>
    <p:extLst>
      <p:ext uri="{BB962C8B-B14F-4D97-AF65-F5344CB8AC3E}">
        <p14:creationId xmlns:p14="http://schemas.microsoft.com/office/powerpoint/2010/main" val="14383838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7182579-8D7C-1FE9-564D-E7E2B8D1CE21}"/>
              </a:ext>
            </a:extLst>
          </p:cNvPr>
          <p:cNvCxnSpPr>
            <a:cxnSpLocks/>
          </p:cNvCxnSpPr>
          <p:nvPr userDrawn="1"/>
        </p:nvCxnSpPr>
        <p:spPr>
          <a:xfrm>
            <a:off x="5478859" y="3560318"/>
            <a:ext cx="1243518" cy="0"/>
          </a:xfrm>
          <a:prstGeom prst="line">
            <a:avLst/>
          </a:prstGeom>
          <a:ln w="53975">
            <a:solidFill>
              <a:schemeClr val="accent3"/>
            </a:solidFill>
          </a:ln>
        </p:spPr>
        <p:style>
          <a:lnRef idx="3">
            <a:schemeClr val="accent1"/>
          </a:lnRef>
          <a:fillRef idx="0">
            <a:schemeClr val="accent1"/>
          </a:fillRef>
          <a:effectRef idx="2">
            <a:schemeClr val="accent1"/>
          </a:effectRef>
          <a:fontRef idx="minor">
            <a:schemeClr val="tx1"/>
          </a:fontRef>
        </p:style>
      </p:cxnSp>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prstGeom prst="rect">
            <a:avLst/>
          </a:prstGeom>
          <a:noFill/>
          <a:ln w="1809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blue and orange text&#10;&#10;Description automatically generated with low confidence">
            <a:extLst>
              <a:ext uri="{FF2B5EF4-FFF2-40B4-BE49-F238E27FC236}">
                <a16:creationId xmlns:a16="http://schemas.microsoft.com/office/drawing/2014/main" id="{BA59CC22-320C-078C-AED0-2D17992762DB}"/>
              </a:ext>
            </a:extLst>
          </p:cNvPr>
          <p:cNvPicPr>
            <a:picLocks noChangeAspect="1"/>
          </p:cNvPicPr>
          <p:nvPr userDrawn="1"/>
        </p:nvPicPr>
        <p:blipFill>
          <a:blip r:embed="rId2"/>
          <a:stretch>
            <a:fillRect/>
          </a:stretch>
        </p:blipFill>
        <p:spPr>
          <a:xfrm>
            <a:off x="3759737" y="4721801"/>
            <a:ext cx="4681763" cy="1707748"/>
          </a:xfrm>
          <a:prstGeom prst="rect">
            <a:avLst/>
          </a:prstGeom>
        </p:spPr>
      </p:pic>
      <p:sp>
        <p:nvSpPr>
          <p:cNvPr id="8" name="Title 7">
            <a:extLst>
              <a:ext uri="{FF2B5EF4-FFF2-40B4-BE49-F238E27FC236}">
                <a16:creationId xmlns:a16="http://schemas.microsoft.com/office/drawing/2014/main" id="{C57984EC-380E-91D9-E706-E03615FBB4CD}"/>
              </a:ext>
            </a:extLst>
          </p:cNvPr>
          <p:cNvSpPr>
            <a:spLocks noGrp="1"/>
          </p:cNvSpPr>
          <p:nvPr>
            <p:ph type="title"/>
          </p:nvPr>
        </p:nvSpPr>
        <p:spPr>
          <a:xfrm>
            <a:off x="840512" y="2624232"/>
            <a:ext cx="10515600" cy="566928"/>
          </a:xfrm>
        </p:spPr>
        <p:txBody>
          <a:bodyPr>
            <a:noAutofit/>
          </a:bodyPr>
          <a:lstStyle>
            <a:lvl1pPr algn="ctr">
              <a:defRPr sz="6000"/>
            </a:lvl1pPr>
          </a:lstStyle>
          <a:p>
            <a:r>
              <a:rPr lang="en-US"/>
              <a:t>Click to edit Master title style</a:t>
            </a:r>
          </a:p>
        </p:txBody>
      </p:sp>
    </p:spTree>
    <p:extLst>
      <p:ext uri="{BB962C8B-B14F-4D97-AF65-F5344CB8AC3E}">
        <p14:creationId xmlns:p14="http://schemas.microsoft.com/office/powerpoint/2010/main" val="16502405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chemeClr val="bg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7182579-8D7C-1FE9-564D-E7E2B8D1CE21}"/>
              </a:ext>
            </a:extLst>
          </p:cNvPr>
          <p:cNvCxnSpPr>
            <a:cxnSpLocks/>
          </p:cNvCxnSpPr>
          <p:nvPr userDrawn="1"/>
        </p:nvCxnSpPr>
        <p:spPr>
          <a:xfrm>
            <a:off x="5478859" y="3560318"/>
            <a:ext cx="1243518" cy="0"/>
          </a:xfrm>
          <a:prstGeom prst="line">
            <a:avLst/>
          </a:prstGeom>
          <a:ln w="53975">
            <a:solidFill>
              <a:schemeClr val="accent3"/>
            </a:solidFill>
          </a:ln>
        </p:spPr>
        <p:style>
          <a:lnRef idx="3">
            <a:schemeClr val="accent1"/>
          </a:lnRef>
          <a:fillRef idx="0">
            <a:schemeClr val="accent1"/>
          </a:fillRef>
          <a:effectRef idx="2">
            <a:schemeClr val="accent1"/>
          </a:effectRef>
          <a:fontRef idx="minor">
            <a:schemeClr val="tx1"/>
          </a:fontRef>
        </p:style>
      </p:cxnSp>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prstGeom prst="rect">
            <a:avLst/>
          </a:prstGeom>
          <a:noFill/>
          <a:ln w="180975">
            <a:solidFill>
              <a:srgbClr val="DE62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blue and orange text&#10;&#10;Description automatically generated with low confidence">
            <a:extLst>
              <a:ext uri="{FF2B5EF4-FFF2-40B4-BE49-F238E27FC236}">
                <a16:creationId xmlns:a16="http://schemas.microsoft.com/office/drawing/2014/main" id="{BA59CC22-320C-078C-AED0-2D17992762DB}"/>
              </a:ext>
            </a:extLst>
          </p:cNvPr>
          <p:cNvPicPr>
            <a:picLocks noChangeAspect="1"/>
          </p:cNvPicPr>
          <p:nvPr userDrawn="1"/>
        </p:nvPicPr>
        <p:blipFill>
          <a:blip r:embed="rId2"/>
          <a:stretch>
            <a:fillRect/>
          </a:stretch>
        </p:blipFill>
        <p:spPr>
          <a:xfrm>
            <a:off x="3759737" y="4721801"/>
            <a:ext cx="4681763" cy="1707748"/>
          </a:xfrm>
          <a:prstGeom prst="rect">
            <a:avLst/>
          </a:prstGeom>
        </p:spPr>
      </p:pic>
      <p:sp>
        <p:nvSpPr>
          <p:cNvPr id="8" name="Title 7">
            <a:extLst>
              <a:ext uri="{FF2B5EF4-FFF2-40B4-BE49-F238E27FC236}">
                <a16:creationId xmlns:a16="http://schemas.microsoft.com/office/drawing/2014/main" id="{C57984EC-380E-91D9-E706-E03615FBB4CD}"/>
              </a:ext>
            </a:extLst>
          </p:cNvPr>
          <p:cNvSpPr>
            <a:spLocks noGrp="1"/>
          </p:cNvSpPr>
          <p:nvPr>
            <p:ph type="title"/>
          </p:nvPr>
        </p:nvSpPr>
        <p:spPr>
          <a:xfrm>
            <a:off x="840512" y="2624232"/>
            <a:ext cx="10515600" cy="566928"/>
          </a:xfrm>
        </p:spPr>
        <p:txBody>
          <a:bodyPr>
            <a:noAutofit/>
          </a:bodyPr>
          <a:lstStyle>
            <a:lvl1pPr algn="ctr">
              <a:defRPr sz="6000"/>
            </a:lvl1pPr>
          </a:lstStyle>
          <a:p>
            <a:r>
              <a:rPr lang="en-US"/>
              <a:t>Click to edit Master title style</a:t>
            </a:r>
          </a:p>
        </p:txBody>
      </p:sp>
    </p:spTree>
    <p:extLst>
      <p:ext uri="{BB962C8B-B14F-4D97-AF65-F5344CB8AC3E}">
        <p14:creationId xmlns:p14="http://schemas.microsoft.com/office/powerpoint/2010/main" val="19176373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7182579-8D7C-1FE9-564D-E7E2B8D1CE21}"/>
              </a:ext>
            </a:extLst>
          </p:cNvPr>
          <p:cNvCxnSpPr>
            <a:cxnSpLocks/>
          </p:cNvCxnSpPr>
          <p:nvPr userDrawn="1"/>
        </p:nvCxnSpPr>
        <p:spPr>
          <a:xfrm>
            <a:off x="5478859" y="3560318"/>
            <a:ext cx="1243518" cy="0"/>
          </a:xfrm>
          <a:prstGeom prst="line">
            <a:avLst/>
          </a:prstGeom>
          <a:ln w="53975">
            <a:solidFill>
              <a:schemeClr val="accent1"/>
            </a:solidFill>
          </a:ln>
        </p:spPr>
        <p:style>
          <a:lnRef idx="3">
            <a:schemeClr val="accent1"/>
          </a:lnRef>
          <a:fillRef idx="0">
            <a:schemeClr val="accent1"/>
          </a:fillRef>
          <a:effectRef idx="2">
            <a:schemeClr val="accent1"/>
          </a:effectRef>
          <a:fontRef idx="minor">
            <a:schemeClr val="tx1"/>
          </a:fontRef>
        </p:style>
      </p:cxnSp>
      <p:sp>
        <p:nvSpPr>
          <p:cNvPr id="8" name="Title 7">
            <a:extLst>
              <a:ext uri="{FF2B5EF4-FFF2-40B4-BE49-F238E27FC236}">
                <a16:creationId xmlns:a16="http://schemas.microsoft.com/office/drawing/2014/main" id="{C57984EC-380E-91D9-E706-E03615FBB4CD}"/>
              </a:ext>
            </a:extLst>
          </p:cNvPr>
          <p:cNvSpPr>
            <a:spLocks noGrp="1"/>
          </p:cNvSpPr>
          <p:nvPr>
            <p:ph type="title"/>
          </p:nvPr>
        </p:nvSpPr>
        <p:spPr>
          <a:xfrm>
            <a:off x="840512" y="2624232"/>
            <a:ext cx="10515600" cy="566928"/>
          </a:xfrm>
        </p:spPr>
        <p:txBody>
          <a:bodyPr>
            <a:noAutofit/>
          </a:bodyPr>
          <a:lstStyle>
            <a:lvl1pPr algn="ctr">
              <a:defRPr sz="6000"/>
            </a:lvl1pPr>
          </a:lstStyle>
          <a:p>
            <a:r>
              <a:rPr lang="en-US"/>
              <a:t>Click to edit Master title style</a:t>
            </a:r>
          </a:p>
        </p:txBody>
      </p:sp>
      <p:sp>
        <p:nvSpPr>
          <p:cNvPr id="6" name="Text Placeholder 5">
            <a:extLst>
              <a:ext uri="{FF2B5EF4-FFF2-40B4-BE49-F238E27FC236}">
                <a16:creationId xmlns:a16="http://schemas.microsoft.com/office/drawing/2014/main" id="{54B83A26-601E-FC31-7D3C-86A713A6A99F}"/>
              </a:ext>
            </a:extLst>
          </p:cNvPr>
          <p:cNvSpPr>
            <a:spLocks noGrp="1"/>
          </p:cNvSpPr>
          <p:nvPr>
            <p:ph type="body" sz="quarter" idx="10"/>
          </p:nvPr>
        </p:nvSpPr>
        <p:spPr>
          <a:xfrm>
            <a:off x="839788" y="3849688"/>
            <a:ext cx="10515600" cy="186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75904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7182579-8D7C-1FE9-564D-E7E2B8D1CE21}"/>
              </a:ext>
            </a:extLst>
          </p:cNvPr>
          <p:cNvCxnSpPr>
            <a:cxnSpLocks/>
          </p:cNvCxnSpPr>
          <p:nvPr userDrawn="1"/>
        </p:nvCxnSpPr>
        <p:spPr>
          <a:xfrm>
            <a:off x="5478859" y="3560318"/>
            <a:ext cx="1243518" cy="0"/>
          </a:xfrm>
          <a:prstGeom prst="line">
            <a:avLst/>
          </a:prstGeom>
          <a:ln w="53975">
            <a:solidFill>
              <a:schemeClr val="accent3"/>
            </a:solidFill>
          </a:ln>
        </p:spPr>
        <p:style>
          <a:lnRef idx="3">
            <a:schemeClr val="accent1"/>
          </a:lnRef>
          <a:fillRef idx="0">
            <a:schemeClr val="accent1"/>
          </a:fillRef>
          <a:effectRef idx="2">
            <a:schemeClr val="accent1"/>
          </a:effectRef>
          <a:fontRef idx="minor">
            <a:schemeClr val="tx1"/>
          </a:fontRef>
        </p:style>
      </p:cxnSp>
      <p:sp>
        <p:nvSpPr>
          <p:cNvPr id="8" name="Title 7">
            <a:extLst>
              <a:ext uri="{FF2B5EF4-FFF2-40B4-BE49-F238E27FC236}">
                <a16:creationId xmlns:a16="http://schemas.microsoft.com/office/drawing/2014/main" id="{C57984EC-380E-91D9-E706-E03615FBB4CD}"/>
              </a:ext>
            </a:extLst>
          </p:cNvPr>
          <p:cNvSpPr>
            <a:spLocks noGrp="1"/>
          </p:cNvSpPr>
          <p:nvPr>
            <p:ph type="title"/>
          </p:nvPr>
        </p:nvSpPr>
        <p:spPr>
          <a:xfrm>
            <a:off x="840512" y="2624232"/>
            <a:ext cx="10515600" cy="566928"/>
          </a:xfrm>
        </p:spPr>
        <p:txBody>
          <a:bodyPr>
            <a:noAutofit/>
          </a:bodyPr>
          <a:lstStyle>
            <a:lvl1pPr algn="ctr">
              <a:defRPr sz="6000"/>
            </a:lvl1pPr>
          </a:lstStyle>
          <a:p>
            <a:r>
              <a:rPr lang="en-US"/>
              <a:t>Click to edit Master title style</a:t>
            </a:r>
          </a:p>
        </p:txBody>
      </p:sp>
      <p:sp>
        <p:nvSpPr>
          <p:cNvPr id="2" name="Text Placeholder 5">
            <a:extLst>
              <a:ext uri="{FF2B5EF4-FFF2-40B4-BE49-F238E27FC236}">
                <a16:creationId xmlns:a16="http://schemas.microsoft.com/office/drawing/2014/main" id="{47CD72B2-CA43-3231-E744-A1A148CCA0F6}"/>
              </a:ext>
            </a:extLst>
          </p:cNvPr>
          <p:cNvSpPr>
            <a:spLocks noGrp="1"/>
          </p:cNvSpPr>
          <p:nvPr>
            <p:ph type="body" sz="quarter" idx="10"/>
          </p:nvPr>
        </p:nvSpPr>
        <p:spPr>
          <a:xfrm>
            <a:off x="839788" y="3849688"/>
            <a:ext cx="10515600" cy="186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00811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7182579-8D7C-1FE9-564D-E7E2B8D1CE21}"/>
              </a:ext>
            </a:extLst>
          </p:cNvPr>
          <p:cNvCxnSpPr>
            <a:cxnSpLocks/>
          </p:cNvCxnSpPr>
          <p:nvPr userDrawn="1"/>
        </p:nvCxnSpPr>
        <p:spPr>
          <a:xfrm>
            <a:off x="5478859" y="3560318"/>
            <a:ext cx="1243518" cy="0"/>
          </a:xfrm>
          <a:prstGeom prst="line">
            <a:avLst/>
          </a:prstGeom>
          <a:ln w="53975">
            <a:solidFill>
              <a:schemeClr val="accent3"/>
            </a:solidFill>
          </a:ln>
        </p:spPr>
        <p:style>
          <a:lnRef idx="3">
            <a:schemeClr val="accent1"/>
          </a:lnRef>
          <a:fillRef idx="0">
            <a:schemeClr val="accent1"/>
          </a:fillRef>
          <a:effectRef idx="2">
            <a:schemeClr val="accent1"/>
          </a:effectRef>
          <a:fontRef idx="minor">
            <a:schemeClr val="tx1"/>
          </a:fontRef>
        </p:style>
      </p:cxnSp>
      <p:sp>
        <p:nvSpPr>
          <p:cNvPr id="8" name="Title 7">
            <a:extLst>
              <a:ext uri="{FF2B5EF4-FFF2-40B4-BE49-F238E27FC236}">
                <a16:creationId xmlns:a16="http://schemas.microsoft.com/office/drawing/2014/main" id="{C57984EC-380E-91D9-E706-E03615FBB4CD}"/>
              </a:ext>
            </a:extLst>
          </p:cNvPr>
          <p:cNvSpPr>
            <a:spLocks noGrp="1"/>
          </p:cNvSpPr>
          <p:nvPr>
            <p:ph type="title"/>
          </p:nvPr>
        </p:nvSpPr>
        <p:spPr>
          <a:xfrm>
            <a:off x="840512" y="2624232"/>
            <a:ext cx="10515600" cy="566928"/>
          </a:xfrm>
        </p:spPr>
        <p:txBody>
          <a:bodyPr>
            <a:noAutofit/>
          </a:bodyPr>
          <a:lstStyle>
            <a:lvl1pPr algn="ctr">
              <a:defRPr sz="6000"/>
            </a:lvl1pPr>
          </a:lstStyle>
          <a:p>
            <a:r>
              <a:rPr lang="en-US"/>
              <a:t>Click to edit Master title style</a:t>
            </a:r>
          </a:p>
        </p:txBody>
      </p:sp>
      <p:sp>
        <p:nvSpPr>
          <p:cNvPr id="2" name="Text Placeholder 5">
            <a:extLst>
              <a:ext uri="{FF2B5EF4-FFF2-40B4-BE49-F238E27FC236}">
                <a16:creationId xmlns:a16="http://schemas.microsoft.com/office/drawing/2014/main" id="{575C6E8F-4F78-F01E-F013-10C631E22B9E}"/>
              </a:ext>
            </a:extLst>
          </p:cNvPr>
          <p:cNvSpPr>
            <a:spLocks noGrp="1"/>
          </p:cNvSpPr>
          <p:nvPr>
            <p:ph type="body" sz="quarter" idx="10"/>
          </p:nvPr>
        </p:nvSpPr>
        <p:spPr>
          <a:xfrm>
            <a:off x="839788" y="3849688"/>
            <a:ext cx="10515600" cy="186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5505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F9CF00-FB2C-A6D3-87A7-022F9BC36682}"/>
              </a:ext>
            </a:extLst>
          </p:cNvPr>
          <p:cNvSpPr>
            <a:spLocks noGrp="1"/>
          </p:cNvSpPr>
          <p:nvPr>
            <p:ph type="dt" sz="half" idx="10"/>
          </p:nvPr>
        </p:nvSpPr>
        <p:spPr/>
        <p:txBody>
          <a:bodyPr/>
          <a:lstStyle/>
          <a:p>
            <a:fld id="{13C70268-4C10-480C-9711-012A4FB553D1}" type="datetimeFigureOut">
              <a:rPr lang="en-US" smtClean="0"/>
              <a:t>7/31/2025</a:t>
            </a:fld>
            <a:endParaRPr lang="en-US"/>
          </a:p>
        </p:txBody>
      </p:sp>
      <p:sp>
        <p:nvSpPr>
          <p:cNvPr id="3" name="Footer Placeholder 2">
            <a:extLst>
              <a:ext uri="{FF2B5EF4-FFF2-40B4-BE49-F238E27FC236}">
                <a16:creationId xmlns:a16="http://schemas.microsoft.com/office/drawing/2014/main" id="{42B5EBAE-A13F-27CA-2444-CA74699C3B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907E13-A5D2-97A0-56B3-A5F27F2419EB}"/>
              </a:ext>
            </a:extLst>
          </p:cNvPr>
          <p:cNvSpPr>
            <a:spLocks noGrp="1"/>
          </p:cNvSpPr>
          <p:nvPr>
            <p:ph type="sldNum" sz="quarter" idx="12"/>
          </p:nvPr>
        </p:nvSpPr>
        <p:spPr/>
        <p:txBody>
          <a:bodyPr/>
          <a:lstStyle/>
          <a:p>
            <a:fld id="{553DF221-FE3D-4A18-AA8F-117324842085}" type="slidenum">
              <a:rPr lang="en-US" smtClean="0"/>
              <a:t>‹#›</a:t>
            </a:fld>
            <a:endParaRPr lang="en-US"/>
          </a:p>
        </p:txBody>
      </p:sp>
    </p:spTree>
    <p:extLst>
      <p:ext uri="{BB962C8B-B14F-4D97-AF65-F5344CB8AC3E}">
        <p14:creationId xmlns:p14="http://schemas.microsoft.com/office/powerpoint/2010/main" val="2904964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w Line and Bullets">
    <p:spTree>
      <p:nvGrpSpPr>
        <p:cNvPr id="1" name=""/>
        <p:cNvGrpSpPr/>
        <p:nvPr/>
      </p:nvGrpSpPr>
      <p:grpSpPr>
        <a:xfrm>
          <a:off x="0" y="0"/>
          <a:ext cx="0" cy="0"/>
          <a:chOff x="0" y="0"/>
          <a:chExt cx="0" cy="0"/>
        </a:xfrm>
      </p:grpSpPr>
      <p:sp>
        <p:nvSpPr>
          <p:cNvPr id="2" name="Title Placeholder 12">
            <a:extLst>
              <a:ext uri="{FF2B5EF4-FFF2-40B4-BE49-F238E27FC236}">
                <a16:creationId xmlns:a16="http://schemas.microsoft.com/office/drawing/2014/main" id="{CE5BE635-5280-5885-F1FD-B89B0871125D}"/>
              </a:ext>
            </a:extLst>
          </p:cNvPr>
          <p:cNvSpPr>
            <a:spLocks noGrp="1"/>
          </p:cNvSpPr>
          <p:nvPr>
            <p:ph type="title"/>
          </p:nvPr>
        </p:nvSpPr>
        <p:spPr>
          <a:xfrm>
            <a:off x="914400" y="709572"/>
            <a:ext cx="10515600" cy="757130"/>
          </a:xfrm>
          <a:prstGeom prst="rect">
            <a:avLst/>
          </a:prstGeom>
        </p:spPr>
        <p:txBody>
          <a:bodyPr vert="horz" lIns="91440" tIns="45720" rIns="91440" bIns="45720" rtlCol="0" anchor="ctr">
            <a:spAutoFit/>
          </a:bodyPr>
          <a:lstStyle>
            <a:lvl1pPr>
              <a:defRPr sz="4800"/>
            </a:lvl1pPr>
          </a:lstStyle>
          <a:p>
            <a:r>
              <a:rPr lang="en-US"/>
              <a:t>Click to edit Master title style</a:t>
            </a:r>
          </a:p>
        </p:txBody>
      </p:sp>
      <p:sp>
        <p:nvSpPr>
          <p:cNvPr id="3" name="Text Placeholder 13">
            <a:extLst>
              <a:ext uri="{FF2B5EF4-FFF2-40B4-BE49-F238E27FC236}">
                <a16:creationId xmlns:a16="http://schemas.microsoft.com/office/drawing/2014/main" id="{22224D15-E7C1-D210-0AF1-0997DCF80714}"/>
              </a:ext>
            </a:extLst>
          </p:cNvPr>
          <p:cNvSpPr>
            <a:spLocks noGrp="1"/>
          </p:cNvSpPr>
          <p:nvPr>
            <p:ph idx="1"/>
          </p:nvPr>
        </p:nvSpPr>
        <p:spPr>
          <a:xfrm>
            <a:off x="704088" y="1682496"/>
            <a:ext cx="10515600" cy="4351338"/>
          </a:xfrm>
          <a:prstGeom prst="rect">
            <a:avLst/>
          </a:prstGeom>
        </p:spPr>
        <p:txBody>
          <a:bodyPr vert="horz" lIns="91440" tIns="45720" rIns="91440" bIns="45720" rtlCol="0">
            <a:normAutofit/>
          </a:bodyPr>
          <a:lstStyle>
            <a:lvl1pPr marL="571500" indent="-571500">
              <a:buFont typeface="Arial" panose="020B0604020202020204" pitchFamily="34" charset="0"/>
              <a:buChar char="•"/>
              <a:defRPr sz="3600"/>
            </a:lvl1pPr>
            <a:lvl2pPr marL="914400" indent="-457200">
              <a:buFont typeface="Arial" panose="020B0604020202020204" pitchFamily="34" charset="0"/>
              <a:buChar char="•"/>
              <a:defRPr sz="3200"/>
            </a:lvl2pPr>
            <a:lvl3pPr marL="1371600" indent="-457200">
              <a:buFont typeface="Arial" panose="020B0604020202020204" pitchFamily="34" charset="0"/>
              <a:buChar char="•"/>
              <a:defRPr sz="2800"/>
            </a:lvl3pPr>
            <a:lvl4pPr marL="1714500" indent="-342900">
              <a:buFont typeface="Arial" panose="020B0604020202020204" pitchFamily="34" charset="0"/>
              <a:buChar char="•"/>
              <a:defRPr sz="2400"/>
            </a:lvl4pPr>
            <a:lvl5pPr marL="2171700" indent="-342900">
              <a:buFont typeface="Arial" panose="020B0604020202020204" pitchFamily="34" charset="0"/>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747B28B4-4BB1-3429-825A-C14265C13F3C}"/>
              </a:ext>
            </a:extLst>
          </p:cNvPr>
          <p:cNvCxnSpPr/>
          <p:nvPr userDrawn="1"/>
        </p:nvCxnSpPr>
        <p:spPr>
          <a:xfrm>
            <a:off x="987552" y="1436914"/>
            <a:ext cx="1188720" cy="0"/>
          </a:xfrm>
          <a:prstGeom prst="line">
            <a:avLst/>
          </a:prstGeom>
          <a:ln w="38100">
            <a:solidFill>
              <a:schemeClr val="accent1"/>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6505661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w Line and Bullets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2">
            <a:extLst>
              <a:ext uri="{FF2B5EF4-FFF2-40B4-BE49-F238E27FC236}">
                <a16:creationId xmlns:a16="http://schemas.microsoft.com/office/drawing/2014/main" id="{6309A1F7-E58A-5C41-CD1A-B53576BCC4DF}"/>
              </a:ext>
            </a:extLst>
          </p:cNvPr>
          <p:cNvSpPr>
            <a:spLocks noGrp="1"/>
          </p:cNvSpPr>
          <p:nvPr>
            <p:ph type="title"/>
          </p:nvPr>
        </p:nvSpPr>
        <p:spPr>
          <a:xfrm>
            <a:off x="914400" y="709572"/>
            <a:ext cx="10515600" cy="757130"/>
          </a:xfrm>
          <a:prstGeom prst="rect">
            <a:avLst/>
          </a:prstGeom>
        </p:spPr>
        <p:txBody>
          <a:bodyPr vert="horz" lIns="91440" tIns="45720" rIns="91440" bIns="45720" rtlCol="0" anchor="ctr">
            <a:spAutoFit/>
          </a:bodyPr>
          <a:lstStyle>
            <a:lvl1pPr>
              <a:defRPr sz="4800"/>
            </a:lvl1pPr>
          </a:lstStyle>
          <a:p>
            <a:r>
              <a:rPr lang="en-US"/>
              <a:t>Click to edit Master title style</a:t>
            </a:r>
          </a:p>
        </p:txBody>
      </p:sp>
      <p:sp>
        <p:nvSpPr>
          <p:cNvPr id="3" name="Text Placeholder 13">
            <a:extLst>
              <a:ext uri="{FF2B5EF4-FFF2-40B4-BE49-F238E27FC236}">
                <a16:creationId xmlns:a16="http://schemas.microsoft.com/office/drawing/2014/main" id="{F7A7F870-B0CC-C60B-6F76-B8035EF33091}"/>
              </a:ext>
            </a:extLst>
          </p:cNvPr>
          <p:cNvSpPr>
            <a:spLocks noGrp="1"/>
          </p:cNvSpPr>
          <p:nvPr>
            <p:ph idx="1"/>
          </p:nvPr>
        </p:nvSpPr>
        <p:spPr>
          <a:xfrm>
            <a:off x="704088" y="1682496"/>
            <a:ext cx="10515600" cy="4351338"/>
          </a:xfrm>
          <a:prstGeom prst="rect">
            <a:avLst/>
          </a:prstGeom>
        </p:spPr>
        <p:txBody>
          <a:bodyPr vert="horz" lIns="91440" tIns="45720" rIns="91440" bIns="45720" rtlCol="0">
            <a:normAutofit/>
          </a:bodyPr>
          <a:lstStyle>
            <a:lvl1pPr marL="0" indent="0">
              <a:buFont typeface="Arial" panose="020B0604020202020204" pitchFamily="34" charset="0"/>
              <a:buNone/>
              <a:defRPr sz="3200"/>
            </a:lvl1pPr>
            <a:lvl2pPr marL="914400" indent="-457200">
              <a:buFont typeface="Arial" panose="020B0604020202020204" pitchFamily="34" charset="0"/>
              <a:buChar char="•"/>
              <a:defRPr sz="3200"/>
            </a:lvl2pPr>
            <a:lvl3pPr marL="1371600" indent="-457200">
              <a:buFont typeface="Arial" panose="020B0604020202020204" pitchFamily="34" charset="0"/>
              <a:buChar char="•"/>
              <a:defRPr sz="3200"/>
            </a:lvl3pPr>
            <a:lvl4pPr marL="1828800" indent="-457200">
              <a:buFont typeface="Arial" panose="020B0604020202020204" pitchFamily="34" charset="0"/>
              <a:buChar char="•"/>
              <a:defRPr sz="3200"/>
            </a:lvl4pPr>
            <a:lvl5pPr marL="2286000" indent="-457200">
              <a:buFont typeface="Arial" panose="020B0604020202020204" pitchFamily="34" charset="0"/>
              <a:buChar char="•"/>
              <a:defRPr sz="3200"/>
            </a:lvl5pPr>
          </a:lstStyle>
          <a:p>
            <a:pPr lvl="0"/>
            <a:endParaRPr lang="en-US"/>
          </a:p>
        </p:txBody>
      </p:sp>
      <p:cxnSp>
        <p:nvCxnSpPr>
          <p:cNvPr id="4" name="Straight Connector 3">
            <a:extLst>
              <a:ext uri="{FF2B5EF4-FFF2-40B4-BE49-F238E27FC236}">
                <a16:creationId xmlns:a16="http://schemas.microsoft.com/office/drawing/2014/main" id="{7FABF73E-3DA0-927E-36EF-A178B1FB0B9F}"/>
              </a:ext>
            </a:extLst>
          </p:cNvPr>
          <p:cNvCxnSpPr/>
          <p:nvPr userDrawn="1"/>
        </p:nvCxnSpPr>
        <p:spPr>
          <a:xfrm>
            <a:off x="987552" y="1436914"/>
            <a:ext cx="1188720" cy="0"/>
          </a:xfrm>
          <a:prstGeom prst="line">
            <a:avLst/>
          </a:prstGeom>
          <a:ln w="38100">
            <a:solidFill>
              <a:schemeClr val="accent3"/>
            </a:solidFill>
          </a:ln>
        </p:spPr>
        <p:style>
          <a:lnRef idx="3">
            <a:schemeClr val="accent3"/>
          </a:lnRef>
          <a:fillRef idx="0">
            <a:schemeClr val="accent3"/>
          </a:fillRef>
          <a:effectRef idx="2">
            <a:schemeClr val="accent3"/>
          </a:effectRef>
          <a:fontRef idx="minor">
            <a:schemeClr val="tx1"/>
          </a:fontRef>
        </p:style>
      </p:cxnSp>
      <p:sp>
        <p:nvSpPr>
          <p:cNvPr id="5" name="Text Placeholder 13">
            <a:extLst>
              <a:ext uri="{FF2B5EF4-FFF2-40B4-BE49-F238E27FC236}">
                <a16:creationId xmlns:a16="http://schemas.microsoft.com/office/drawing/2014/main" id="{DB6D2375-14CC-D10C-9EDE-C9F7896BDAFD}"/>
              </a:ext>
            </a:extLst>
          </p:cNvPr>
          <p:cNvSpPr>
            <a:spLocks noGrp="1"/>
          </p:cNvSpPr>
          <p:nvPr>
            <p:ph idx="10"/>
          </p:nvPr>
        </p:nvSpPr>
        <p:spPr>
          <a:xfrm>
            <a:off x="712110" y="1690518"/>
            <a:ext cx="10515600" cy="4351338"/>
          </a:xfrm>
          <a:prstGeom prst="rect">
            <a:avLst/>
          </a:prstGeom>
        </p:spPr>
        <p:txBody>
          <a:bodyPr vert="horz" lIns="91440" tIns="45720" rIns="91440" bIns="45720" rtlCol="0">
            <a:normAutofit/>
          </a:bodyPr>
          <a:lstStyle>
            <a:lvl1pPr marL="571500" indent="-571500">
              <a:buFont typeface="Arial" panose="020B0604020202020204" pitchFamily="34" charset="0"/>
              <a:buChar char="•"/>
              <a:defRPr sz="3600"/>
            </a:lvl1pPr>
            <a:lvl2pPr marL="914400" indent="-457200">
              <a:buFont typeface="Arial" panose="020B0604020202020204" pitchFamily="34" charset="0"/>
              <a:buChar char="•"/>
              <a:defRPr sz="3200"/>
            </a:lvl2pPr>
            <a:lvl3pPr marL="1371600" indent="-457200">
              <a:buFont typeface="Arial" panose="020B0604020202020204" pitchFamily="34" charset="0"/>
              <a:buChar char="•"/>
              <a:defRPr sz="2800"/>
            </a:lvl3pPr>
            <a:lvl4pPr marL="1714500" indent="-342900">
              <a:buFont typeface="Arial" panose="020B0604020202020204" pitchFamily="34" charset="0"/>
              <a:buChar char="•"/>
              <a:defRPr sz="2400"/>
            </a:lvl4pPr>
            <a:lvl5pPr marL="2171700" indent="-342900">
              <a:buFont typeface="Arial" panose="020B0604020202020204" pitchFamily="34" charset="0"/>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06242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w Line and Bullets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2">
            <a:extLst>
              <a:ext uri="{FF2B5EF4-FFF2-40B4-BE49-F238E27FC236}">
                <a16:creationId xmlns:a16="http://schemas.microsoft.com/office/drawing/2014/main" id="{0FFCBC8B-A816-A196-E567-501842BBD2DE}"/>
              </a:ext>
            </a:extLst>
          </p:cNvPr>
          <p:cNvSpPr>
            <a:spLocks noGrp="1"/>
          </p:cNvSpPr>
          <p:nvPr>
            <p:ph type="title"/>
          </p:nvPr>
        </p:nvSpPr>
        <p:spPr>
          <a:xfrm>
            <a:off x="914400" y="709572"/>
            <a:ext cx="10515600" cy="757130"/>
          </a:xfrm>
          <a:prstGeom prst="rect">
            <a:avLst/>
          </a:prstGeom>
        </p:spPr>
        <p:txBody>
          <a:bodyPr vert="horz" lIns="91440" tIns="45720" rIns="91440" bIns="45720" rtlCol="0" anchor="ctr">
            <a:spAutoFit/>
          </a:bodyPr>
          <a:lstStyle>
            <a:lvl1pPr>
              <a:defRPr sz="4800"/>
            </a:lvl1pPr>
          </a:lstStyle>
          <a:p>
            <a:r>
              <a:rPr lang="en-US"/>
              <a:t>Click to edit Master title style</a:t>
            </a:r>
          </a:p>
        </p:txBody>
      </p:sp>
      <p:cxnSp>
        <p:nvCxnSpPr>
          <p:cNvPr id="4" name="Straight Connector 3">
            <a:extLst>
              <a:ext uri="{FF2B5EF4-FFF2-40B4-BE49-F238E27FC236}">
                <a16:creationId xmlns:a16="http://schemas.microsoft.com/office/drawing/2014/main" id="{43EDA660-7948-3518-FC6B-E19F7108722C}"/>
              </a:ext>
            </a:extLst>
          </p:cNvPr>
          <p:cNvCxnSpPr/>
          <p:nvPr userDrawn="1"/>
        </p:nvCxnSpPr>
        <p:spPr>
          <a:xfrm>
            <a:off x="987552" y="1436914"/>
            <a:ext cx="1188720" cy="0"/>
          </a:xfrm>
          <a:prstGeom prst="line">
            <a:avLst/>
          </a:prstGeom>
          <a:ln w="38100">
            <a:solidFill>
              <a:schemeClr val="accent3"/>
            </a:solidFill>
          </a:ln>
        </p:spPr>
        <p:style>
          <a:lnRef idx="3">
            <a:schemeClr val="accent3"/>
          </a:lnRef>
          <a:fillRef idx="0">
            <a:schemeClr val="accent3"/>
          </a:fillRef>
          <a:effectRef idx="2">
            <a:schemeClr val="accent3"/>
          </a:effectRef>
          <a:fontRef idx="minor">
            <a:schemeClr val="tx1"/>
          </a:fontRef>
        </p:style>
      </p:cxnSp>
      <p:sp>
        <p:nvSpPr>
          <p:cNvPr id="5" name="Text Placeholder 13">
            <a:extLst>
              <a:ext uri="{FF2B5EF4-FFF2-40B4-BE49-F238E27FC236}">
                <a16:creationId xmlns:a16="http://schemas.microsoft.com/office/drawing/2014/main" id="{E48DD816-DF17-B478-5E22-2AC9F24DF8EF}"/>
              </a:ext>
            </a:extLst>
          </p:cNvPr>
          <p:cNvSpPr>
            <a:spLocks noGrp="1"/>
          </p:cNvSpPr>
          <p:nvPr>
            <p:ph idx="10"/>
          </p:nvPr>
        </p:nvSpPr>
        <p:spPr>
          <a:xfrm>
            <a:off x="712110" y="1690518"/>
            <a:ext cx="10515600" cy="4351338"/>
          </a:xfrm>
          <a:prstGeom prst="rect">
            <a:avLst/>
          </a:prstGeom>
        </p:spPr>
        <p:txBody>
          <a:bodyPr vert="horz" lIns="91440" tIns="45720" rIns="91440" bIns="45720" rtlCol="0">
            <a:normAutofit/>
          </a:bodyPr>
          <a:lstStyle>
            <a:lvl1pPr marL="571500" indent="-571500">
              <a:buFont typeface="Arial" panose="020B0604020202020204" pitchFamily="34" charset="0"/>
              <a:buChar char="•"/>
              <a:defRPr sz="3600"/>
            </a:lvl1pPr>
            <a:lvl2pPr marL="914400" indent="-457200">
              <a:buFont typeface="Arial" panose="020B0604020202020204" pitchFamily="34" charset="0"/>
              <a:buChar char="•"/>
              <a:defRPr sz="3200"/>
            </a:lvl2pPr>
            <a:lvl3pPr marL="1371600" indent="-457200">
              <a:buFont typeface="Arial" panose="020B0604020202020204" pitchFamily="34" charset="0"/>
              <a:buChar char="•"/>
              <a:defRPr sz="2800"/>
            </a:lvl3pPr>
            <a:lvl4pPr marL="1714500" indent="-342900">
              <a:buFont typeface="Arial" panose="020B0604020202020204" pitchFamily="34" charset="0"/>
              <a:buChar char="•"/>
              <a:defRPr sz="2400"/>
            </a:lvl4pPr>
            <a:lvl5pPr marL="2171700" indent="-342900">
              <a:buFont typeface="Arial" panose="020B0604020202020204" pitchFamily="34" charset="0"/>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0771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62C14F24-B139-1DB9-1654-9BDC0E1F3B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953629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62C14F24-B139-1DB9-1654-9BDC0E1F3B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849213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62C14F24-B139-1DB9-1654-9BDC0E1F3B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907375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D0A8D067-FA0A-1263-6348-C7E2EF9F6507}"/>
              </a:ext>
            </a:extLst>
          </p:cNvPr>
          <p:cNvSpPr txBox="1">
            <a:spLocks/>
          </p:cNvSpPr>
          <p:nvPr userDrawn="1"/>
        </p:nvSpPr>
        <p:spPr>
          <a:xfrm>
            <a:off x="917005" y="807162"/>
            <a:ext cx="5151037" cy="5289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a:latin typeface="Myriad Pro" panose="020B0503030403020204" pitchFamily="34" charset="0"/>
              </a:rPr>
              <a:t>Agenda</a:t>
            </a:r>
          </a:p>
        </p:txBody>
      </p:sp>
      <p:cxnSp>
        <p:nvCxnSpPr>
          <p:cNvPr id="10" name="Straight Connector 9">
            <a:extLst>
              <a:ext uri="{FF2B5EF4-FFF2-40B4-BE49-F238E27FC236}">
                <a16:creationId xmlns:a16="http://schemas.microsoft.com/office/drawing/2014/main" id="{85B43429-8D33-8361-DAF0-45793E88016A}"/>
              </a:ext>
            </a:extLst>
          </p:cNvPr>
          <p:cNvCxnSpPr/>
          <p:nvPr userDrawn="1"/>
        </p:nvCxnSpPr>
        <p:spPr>
          <a:xfrm>
            <a:off x="987552" y="1436914"/>
            <a:ext cx="1188720"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12" name="Text Placeholder 11">
            <a:extLst>
              <a:ext uri="{FF2B5EF4-FFF2-40B4-BE49-F238E27FC236}">
                <a16:creationId xmlns:a16="http://schemas.microsoft.com/office/drawing/2014/main" id="{35E826CA-F674-A286-9B30-31AFC1B366A5}"/>
              </a:ext>
            </a:extLst>
          </p:cNvPr>
          <p:cNvSpPr>
            <a:spLocks noGrp="1"/>
          </p:cNvSpPr>
          <p:nvPr>
            <p:ph type="body" sz="quarter" idx="10"/>
          </p:nvPr>
        </p:nvSpPr>
        <p:spPr>
          <a:xfrm>
            <a:off x="987425" y="1616075"/>
            <a:ext cx="4918075" cy="4119563"/>
          </a:xfrm>
        </p:spPr>
        <p:txBody>
          <a:bodyPr/>
          <a:lstStyle>
            <a:lvl1pPr marL="514350" indent="-514350">
              <a:buFont typeface="+mj-lt"/>
              <a:buAutoNum type="arabicPeriod"/>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7A9005A9-0E39-2798-C20B-A798FF13B2AF}"/>
              </a:ext>
            </a:extLst>
          </p:cNvPr>
          <p:cNvSpPr>
            <a:spLocks noGrp="1"/>
          </p:cNvSpPr>
          <p:nvPr>
            <p:ph type="body" sz="quarter" idx="11"/>
          </p:nvPr>
        </p:nvSpPr>
        <p:spPr>
          <a:xfrm>
            <a:off x="6286500" y="1616075"/>
            <a:ext cx="4918075" cy="4119563"/>
          </a:xfrm>
        </p:spPr>
        <p:txBody>
          <a:bodyPr/>
          <a:lstStyle>
            <a:lvl1pPr marL="514350" indent="-514350">
              <a:buFont typeface="+mj-lt"/>
              <a:buAutoNum type="arabicPeriod"/>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731776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4974B2E-FDA9-5798-6D19-467A8EC084A9}"/>
              </a:ext>
            </a:extLst>
          </p:cNvPr>
          <p:cNvSpPr>
            <a:spLocks noGrp="1"/>
          </p:cNvSpPr>
          <p:nvPr>
            <p:ph sz="half" idx="2"/>
          </p:nvPr>
        </p:nvSpPr>
        <p:spPr>
          <a:xfrm>
            <a:off x="6355909" y="2219863"/>
            <a:ext cx="4988719" cy="35005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FC1CD617-1FAF-A518-9BF6-84B550285E5C}"/>
              </a:ext>
            </a:extLst>
          </p:cNvPr>
          <p:cNvCxnSpPr/>
          <p:nvPr userDrawn="1"/>
        </p:nvCxnSpPr>
        <p:spPr>
          <a:xfrm>
            <a:off x="990599" y="1436914"/>
            <a:ext cx="1188720" cy="0"/>
          </a:xfrm>
          <a:prstGeom prst="line">
            <a:avLst/>
          </a:prstGeom>
          <a:ln w="38100">
            <a:solidFill>
              <a:schemeClr val="accent2"/>
            </a:solidFill>
          </a:ln>
        </p:spPr>
        <p:style>
          <a:lnRef idx="3">
            <a:schemeClr val="accent3"/>
          </a:lnRef>
          <a:fillRef idx="0">
            <a:schemeClr val="accent3"/>
          </a:fillRef>
          <a:effectRef idx="2">
            <a:schemeClr val="accent3"/>
          </a:effectRef>
          <a:fontRef idx="minor">
            <a:schemeClr val="tx1"/>
          </a:fontRef>
        </p:style>
      </p:cxnSp>
      <p:cxnSp>
        <p:nvCxnSpPr>
          <p:cNvPr id="14" name="Straight Connector 13">
            <a:extLst>
              <a:ext uri="{FF2B5EF4-FFF2-40B4-BE49-F238E27FC236}">
                <a16:creationId xmlns:a16="http://schemas.microsoft.com/office/drawing/2014/main" id="{09AE58D8-EA07-D1A9-1BA9-2B55062A2161}"/>
              </a:ext>
            </a:extLst>
          </p:cNvPr>
          <p:cNvCxnSpPr>
            <a:cxnSpLocks/>
          </p:cNvCxnSpPr>
          <p:nvPr userDrawn="1"/>
        </p:nvCxnSpPr>
        <p:spPr>
          <a:xfrm>
            <a:off x="6096000" y="1624426"/>
            <a:ext cx="0" cy="4096512"/>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2" name="Title Placeholder 12">
            <a:extLst>
              <a:ext uri="{FF2B5EF4-FFF2-40B4-BE49-F238E27FC236}">
                <a16:creationId xmlns:a16="http://schemas.microsoft.com/office/drawing/2014/main" id="{101BE1BF-EFEE-C70B-F46B-2A796BDB11B5}"/>
              </a:ext>
            </a:extLst>
          </p:cNvPr>
          <p:cNvSpPr>
            <a:spLocks noGrp="1"/>
          </p:cNvSpPr>
          <p:nvPr>
            <p:ph type="title"/>
          </p:nvPr>
        </p:nvSpPr>
        <p:spPr>
          <a:xfrm>
            <a:off x="914400" y="709572"/>
            <a:ext cx="10515600" cy="757130"/>
          </a:xfrm>
          <a:prstGeom prst="rect">
            <a:avLst/>
          </a:prstGeom>
        </p:spPr>
        <p:txBody>
          <a:bodyPr vert="horz" lIns="91440" tIns="45720" rIns="91440" bIns="45720" rtlCol="0" anchor="ctr">
            <a:spAutoFit/>
          </a:bodyPr>
          <a:lstStyle>
            <a:lvl1pPr>
              <a:defRPr sz="4800"/>
            </a:lvl1pPr>
          </a:lstStyle>
          <a:p>
            <a:r>
              <a:rPr lang="en-US"/>
              <a:t>Click to edit Master title style</a:t>
            </a:r>
          </a:p>
        </p:txBody>
      </p:sp>
      <p:sp>
        <p:nvSpPr>
          <p:cNvPr id="8" name="Text Placeholder 5">
            <a:extLst>
              <a:ext uri="{FF2B5EF4-FFF2-40B4-BE49-F238E27FC236}">
                <a16:creationId xmlns:a16="http://schemas.microsoft.com/office/drawing/2014/main" id="{C68FB357-A1DB-0AD6-3D41-EA87B96FECF7}"/>
              </a:ext>
            </a:extLst>
          </p:cNvPr>
          <p:cNvSpPr>
            <a:spLocks noGrp="1"/>
          </p:cNvSpPr>
          <p:nvPr>
            <p:ph type="body" sz="quarter" idx="14"/>
          </p:nvPr>
        </p:nvSpPr>
        <p:spPr>
          <a:xfrm>
            <a:off x="6354850" y="1634246"/>
            <a:ext cx="4988717" cy="528637"/>
          </a:xfrm>
        </p:spPr>
        <p:txBody>
          <a:bodyPr/>
          <a:lstStyle>
            <a:lvl1pPr marL="0" indent="0" algn="ctr">
              <a:buNone/>
              <a:defRPr b="1">
                <a:solidFill>
                  <a:srgbClr val="E86828"/>
                </a:solidFill>
              </a:defRPr>
            </a:lvl1pPr>
            <a:lvl2pPr marL="457200" indent="0" algn="ctr">
              <a:buNone/>
              <a:defRPr b="1">
                <a:solidFill>
                  <a:srgbClr val="E86828"/>
                </a:solidFill>
              </a:defRPr>
            </a:lvl2pPr>
            <a:lvl3pPr marL="914400" indent="0" algn="ctr">
              <a:buNone/>
              <a:defRPr b="1">
                <a:solidFill>
                  <a:srgbClr val="E86828"/>
                </a:solidFill>
              </a:defRPr>
            </a:lvl3pPr>
            <a:lvl4pPr marL="1371600" indent="0" algn="ctr">
              <a:buNone/>
              <a:defRPr b="1">
                <a:solidFill>
                  <a:srgbClr val="E86828"/>
                </a:solidFill>
              </a:defRPr>
            </a:lvl4pPr>
            <a:lvl5pPr marL="1828800" indent="0" algn="ctr">
              <a:buNone/>
              <a:defRPr b="1">
                <a:solidFill>
                  <a:srgbClr val="E868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8813E193-62F5-483B-7153-033E699B07BC}"/>
              </a:ext>
            </a:extLst>
          </p:cNvPr>
          <p:cNvSpPr>
            <a:spLocks noGrp="1"/>
          </p:cNvSpPr>
          <p:nvPr>
            <p:ph sz="half" idx="15"/>
          </p:nvPr>
        </p:nvSpPr>
        <p:spPr>
          <a:xfrm>
            <a:off x="808803" y="2219863"/>
            <a:ext cx="4988719" cy="35005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5">
            <a:extLst>
              <a:ext uri="{FF2B5EF4-FFF2-40B4-BE49-F238E27FC236}">
                <a16:creationId xmlns:a16="http://schemas.microsoft.com/office/drawing/2014/main" id="{B74ADAB0-5E7C-5DE0-EF90-E0DC74863F50}"/>
              </a:ext>
            </a:extLst>
          </p:cNvPr>
          <p:cNvSpPr>
            <a:spLocks noGrp="1"/>
          </p:cNvSpPr>
          <p:nvPr>
            <p:ph type="body" sz="quarter" idx="16"/>
          </p:nvPr>
        </p:nvSpPr>
        <p:spPr>
          <a:xfrm>
            <a:off x="818491" y="1634246"/>
            <a:ext cx="4988717" cy="528637"/>
          </a:xfrm>
        </p:spPr>
        <p:txBody>
          <a:bodyPr/>
          <a:lstStyle>
            <a:lvl1pPr marL="0" indent="0" algn="ctr">
              <a:buNone/>
              <a:defRPr b="1">
                <a:solidFill>
                  <a:srgbClr val="E86828"/>
                </a:solidFill>
              </a:defRPr>
            </a:lvl1pPr>
            <a:lvl2pPr marL="457200" indent="0" algn="ctr">
              <a:buNone/>
              <a:defRPr b="1">
                <a:solidFill>
                  <a:srgbClr val="E86828"/>
                </a:solidFill>
              </a:defRPr>
            </a:lvl2pPr>
            <a:lvl3pPr marL="914400" indent="0" algn="ctr">
              <a:buNone/>
              <a:defRPr b="1">
                <a:solidFill>
                  <a:srgbClr val="E86828"/>
                </a:solidFill>
              </a:defRPr>
            </a:lvl3pPr>
            <a:lvl4pPr marL="1371600" indent="0" algn="ctr">
              <a:buNone/>
              <a:defRPr b="1">
                <a:solidFill>
                  <a:srgbClr val="E86828"/>
                </a:solidFill>
              </a:defRPr>
            </a:lvl4pPr>
            <a:lvl5pPr marL="1828800" indent="0" algn="ctr">
              <a:buNone/>
              <a:defRPr b="1">
                <a:solidFill>
                  <a:srgbClr val="E868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31144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FC1CD617-1FAF-A518-9BF6-84B550285E5C}"/>
              </a:ext>
            </a:extLst>
          </p:cNvPr>
          <p:cNvCxnSpPr/>
          <p:nvPr userDrawn="1"/>
        </p:nvCxnSpPr>
        <p:spPr>
          <a:xfrm>
            <a:off x="990599" y="1436914"/>
            <a:ext cx="1188720"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5" name="Content Placeholder 3">
            <a:extLst>
              <a:ext uri="{FF2B5EF4-FFF2-40B4-BE49-F238E27FC236}">
                <a16:creationId xmlns:a16="http://schemas.microsoft.com/office/drawing/2014/main" id="{BB642388-41D0-8595-B890-7FB5F58AD142}"/>
              </a:ext>
            </a:extLst>
          </p:cNvPr>
          <p:cNvSpPr>
            <a:spLocks noGrp="1"/>
          </p:cNvSpPr>
          <p:nvPr>
            <p:ph sz="half" idx="2"/>
          </p:nvPr>
        </p:nvSpPr>
        <p:spPr>
          <a:xfrm>
            <a:off x="6355909" y="2219863"/>
            <a:ext cx="4988719" cy="35005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52B9B8B8-017D-5392-B3D9-6CA79459BC1A}"/>
              </a:ext>
            </a:extLst>
          </p:cNvPr>
          <p:cNvCxnSpPr>
            <a:cxnSpLocks/>
          </p:cNvCxnSpPr>
          <p:nvPr userDrawn="1"/>
        </p:nvCxnSpPr>
        <p:spPr>
          <a:xfrm>
            <a:off x="6096000" y="1624427"/>
            <a:ext cx="0" cy="4096017"/>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15" name="Title Placeholder 12">
            <a:extLst>
              <a:ext uri="{FF2B5EF4-FFF2-40B4-BE49-F238E27FC236}">
                <a16:creationId xmlns:a16="http://schemas.microsoft.com/office/drawing/2014/main" id="{DC52CDBB-64A2-8A61-6D52-DD7CDEF83539}"/>
              </a:ext>
            </a:extLst>
          </p:cNvPr>
          <p:cNvSpPr>
            <a:spLocks noGrp="1"/>
          </p:cNvSpPr>
          <p:nvPr>
            <p:ph type="title"/>
          </p:nvPr>
        </p:nvSpPr>
        <p:spPr>
          <a:xfrm>
            <a:off x="914400" y="709572"/>
            <a:ext cx="10515600" cy="757130"/>
          </a:xfrm>
          <a:prstGeom prst="rect">
            <a:avLst/>
          </a:prstGeom>
        </p:spPr>
        <p:txBody>
          <a:bodyPr vert="horz" lIns="91440" tIns="45720" rIns="91440" bIns="45720" rtlCol="0" anchor="ctr">
            <a:spAutoFit/>
          </a:bodyPr>
          <a:lstStyle>
            <a:lvl1pPr>
              <a:defRPr sz="4800"/>
            </a:lvl1pPr>
          </a:lstStyle>
          <a:p>
            <a:r>
              <a:rPr lang="en-US"/>
              <a:t>Click to edit Master title style</a:t>
            </a:r>
          </a:p>
        </p:txBody>
      </p:sp>
      <p:sp>
        <p:nvSpPr>
          <p:cNvPr id="16" name="Text Placeholder 5">
            <a:extLst>
              <a:ext uri="{FF2B5EF4-FFF2-40B4-BE49-F238E27FC236}">
                <a16:creationId xmlns:a16="http://schemas.microsoft.com/office/drawing/2014/main" id="{EF09C503-9368-6D98-2012-F8BDB082D525}"/>
              </a:ext>
            </a:extLst>
          </p:cNvPr>
          <p:cNvSpPr>
            <a:spLocks noGrp="1"/>
          </p:cNvSpPr>
          <p:nvPr>
            <p:ph type="body" sz="quarter" idx="14"/>
          </p:nvPr>
        </p:nvSpPr>
        <p:spPr>
          <a:xfrm>
            <a:off x="6354850" y="1634246"/>
            <a:ext cx="4988717" cy="528637"/>
          </a:xfrm>
        </p:spPr>
        <p:txBody>
          <a:bodyPr/>
          <a:lstStyle>
            <a:lvl1pPr marL="0" indent="0" algn="ctr">
              <a:buNone/>
              <a:defRPr b="1">
                <a:solidFill>
                  <a:srgbClr val="E86828"/>
                </a:solidFill>
              </a:defRPr>
            </a:lvl1pPr>
            <a:lvl2pPr marL="457200" indent="0" algn="ctr">
              <a:buNone/>
              <a:defRPr b="1">
                <a:solidFill>
                  <a:srgbClr val="E86828"/>
                </a:solidFill>
              </a:defRPr>
            </a:lvl2pPr>
            <a:lvl3pPr marL="914400" indent="0" algn="ctr">
              <a:buNone/>
              <a:defRPr b="1">
                <a:solidFill>
                  <a:srgbClr val="E86828"/>
                </a:solidFill>
              </a:defRPr>
            </a:lvl3pPr>
            <a:lvl4pPr marL="1371600" indent="0" algn="ctr">
              <a:buNone/>
              <a:defRPr b="1">
                <a:solidFill>
                  <a:srgbClr val="E86828"/>
                </a:solidFill>
              </a:defRPr>
            </a:lvl4pPr>
            <a:lvl5pPr marL="1828800" indent="0" algn="ctr">
              <a:buNone/>
              <a:defRPr b="1">
                <a:solidFill>
                  <a:srgbClr val="E868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a:extLst>
              <a:ext uri="{FF2B5EF4-FFF2-40B4-BE49-F238E27FC236}">
                <a16:creationId xmlns:a16="http://schemas.microsoft.com/office/drawing/2014/main" id="{CC55C455-05F5-28D1-26CC-89A781E310D0}"/>
              </a:ext>
            </a:extLst>
          </p:cNvPr>
          <p:cNvSpPr>
            <a:spLocks noGrp="1"/>
          </p:cNvSpPr>
          <p:nvPr>
            <p:ph sz="half" idx="15"/>
          </p:nvPr>
        </p:nvSpPr>
        <p:spPr>
          <a:xfrm>
            <a:off x="808803" y="2219863"/>
            <a:ext cx="4988719" cy="35005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5">
            <a:extLst>
              <a:ext uri="{FF2B5EF4-FFF2-40B4-BE49-F238E27FC236}">
                <a16:creationId xmlns:a16="http://schemas.microsoft.com/office/drawing/2014/main" id="{458E6D1C-9E43-AE63-D143-E0FD6B1B7F23}"/>
              </a:ext>
            </a:extLst>
          </p:cNvPr>
          <p:cNvSpPr>
            <a:spLocks noGrp="1"/>
          </p:cNvSpPr>
          <p:nvPr>
            <p:ph type="body" sz="quarter" idx="16"/>
          </p:nvPr>
        </p:nvSpPr>
        <p:spPr>
          <a:xfrm>
            <a:off x="818491" y="1634246"/>
            <a:ext cx="4988717" cy="528637"/>
          </a:xfrm>
        </p:spPr>
        <p:txBody>
          <a:bodyPr/>
          <a:lstStyle>
            <a:lvl1pPr marL="0" indent="0" algn="ctr">
              <a:buNone/>
              <a:defRPr b="1">
                <a:solidFill>
                  <a:srgbClr val="E86828"/>
                </a:solidFill>
              </a:defRPr>
            </a:lvl1pPr>
            <a:lvl2pPr marL="457200" indent="0" algn="ctr">
              <a:buNone/>
              <a:defRPr b="1">
                <a:solidFill>
                  <a:srgbClr val="E86828"/>
                </a:solidFill>
              </a:defRPr>
            </a:lvl2pPr>
            <a:lvl3pPr marL="914400" indent="0" algn="ctr">
              <a:buNone/>
              <a:defRPr b="1">
                <a:solidFill>
                  <a:srgbClr val="E86828"/>
                </a:solidFill>
              </a:defRPr>
            </a:lvl3pPr>
            <a:lvl4pPr marL="1371600" indent="0" algn="ctr">
              <a:buNone/>
              <a:defRPr b="1">
                <a:solidFill>
                  <a:srgbClr val="E86828"/>
                </a:solidFill>
              </a:defRPr>
            </a:lvl4pPr>
            <a:lvl5pPr marL="1828800" indent="0" algn="ctr">
              <a:buNone/>
              <a:defRPr b="1">
                <a:solidFill>
                  <a:srgbClr val="E868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7040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C557DFE-A1F6-491D-969A-382A20840F34}"/>
              </a:ext>
            </a:extLst>
          </p:cNvPr>
          <p:cNvSpPr>
            <a:spLocks noGrp="1"/>
          </p:cNvSpPr>
          <p:nvPr>
            <p:ph type="sldNum" sz="quarter" idx="12"/>
          </p:nvPr>
        </p:nvSpPr>
        <p:spPr>
          <a:xfrm>
            <a:off x="8610600" y="6356350"/>
            <a:ext cx="2743200" cy="365125"/>
          </a:xfrm>
          <a:prstGeom prst="rect">
            <a:avLst/>
          </a:prstGeom>
        </p:spPr>
        <p:txBody>
          <a:bodyPr/>
          <a:lstStyle/>
          <a:p>
            <a:fld id="{C8413846-D023-44E7-B9E6-7F009111E742}" type="slidenum">
              <a:rPr lang="en-US" smtClean="0"/>
              <a:t>‹#›</a:t>
            </a:fld>
            <a:endParaRPr lang="en-US"/>
          </a:p>
        </p:txBody>
      </p:sp>
      <p:cxnSp>
        <p:nvCxnSpPr>
          <p:cNvPr id="11" name="Straight Connector 10">
            <a:extLst>
              <a:ext uri="{FF2B5EF4-FFF2-40B4-BE49-F238E27FC236}">
                <a16:creationId xmlns:a16="http://schemas.microsoft.com/office/drawing/2014/main" id="{FC1CD617-1FAF-A518-9BF6-84B550285E5C}"/>
              </a:ext>
            </a:extLst>
          </p:cNvPr>
          <p:cNvCxnSpPr/>
          <p:nvPr userDrawn="1"/>
        </p:nvCxnSpPr>
        <p:spPr>
          <a:xfrm>
            <a:off x="990599" y="1436914"/>
            <a:ext cx="1188720"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5" name="Content Placeholder 3">
            <a:extLst>
              <a:ext uri="{FF2B5EF4-FFF2-40B4-BE49-F238E27FC236}">
                <a16:creationId xmlns:a16="http://schemas.microsoft.com/office/drawing/2014/main" id="{6EDB29FD-D5CD-BDC4-292A-52CFEDF8321A}"/>
              </a:ext>
            </a:extLst>
          </p:cNvPr>
          <p:cNvSpPr>
            <a:spLocks noGrp="1"/>
          </p:cNvSpPr>
          <p:nvPr>
            <p:ph sz="half" idx="2"/>
          </p:nvPr>
        </p:nvSpPr>
        <p:spPr>
          <a:xfrm>
            <a:off x="6355909" y="2219863"/>
            <a:ext cx="4988719" cy="35005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A4AF62AC-7E13-AC89-0C0D-1292F438DD6A}"/>
              </a:ext>
            </a:extLst>
          </p:cNvPr>
          <p:cNvCxnSpPr>
            <a:cxnSpLocks/>
          </p:cNvCxnSpPr>
          <p:nvPr userDrawn="1"/>
        </p:nvCxnSpPr>
        <p:spPr>
          <a:xfrm>
            <a:off x="6096000" y="1624426"/>
            <a:ext cx="0" cy="4096512"/>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15" name="Title Placeholder 12">
            <a:extLst>
              <a:ext uri="{FF2B5EF4-FFF2-40B4-BE49-F238E27FC236}">
                <a16:creationId xmlns:a16="http://schemas.microsoft.com/office/drawing/2014/main" id="{E08E59CD-A994-EFA0-D074-B32F144DC988}"/>
              </a:ext>
            </a:extLst>
          </p:cNvPr>
          <p:cNvSpPr>
            <a:spLocks noGrp="1"/>
          </p:cNvSpPr>
          <p:nvPr>
            <p:ph type="title"/>
          </p:nvPr>
        </p:nvSpPr>
        <p:spPr>
          <a:xfrm>
            <a:off x="914400" y="709572"/>
            <a:ext cx="10515600" cy="757130"/>
          </a:xfrm>
          <a:prstGeom prst="rect">
            <a:avLst/>
          </a:prstGeom>
        </p:spPr>
        <p:txBody>
          <a:bodyPr vert="horz" lIns="91440" tIns="45720" rIns="91440" bIns="45720" rtlCol="0" anchor="ctr">
            <a:spAutoFit/>
          </a:bodyPr>
          <a:lstStyle>
            <a:lvl1pPr>
              <a:defRPr sz="4800"/>
            </a:lvl1pPr>
          </a:lstStyle>
          <a:p>
            <a:r>
              <a:rPr lang="en-US"/>
              <a:t>Click to edit Master title style</a:t>
            </a:r>
          </a:p>
        </p:txBody>
      </p:sp>
      <p:sp>
        <p:nvSpPr>
          <p:cNvPr id="16" name="Text Placeholder 5">
            <a:extLst>
              <a:ext uri="{FF2B5EF4-FFF2-40B4-BE49-F238E27FC236}">
                <a16:creationId xmlns:a16="http://schemas.microsoft.com/office/drawing/2014/main" id="{D4B21DAB-6265-5049-5CA4-0AB52F8C4AF1}"/>
              </a:ext>
            </a:extLst>
          </p:cNvPr>
          <p:cNvSpPr>
            <a:spLocks noGrp="1"/>
          </p:cNvSpPr>
          <p:nvPr>
            <p:ph type="body" sz="quarter" idx="14"/>
          </p:nvPr>
        </p:nvSpPr>
        <p:spPr>
          <a:xfrm>
            <a:off x="6354850" y="1634246"/>
            <a:ext cx="4988717" cy="528637"/>
          </a:xfrm>
        </p:spPr>
        <p:txBody>
          <a:bodyPr/>
          <a:lstStyle>
            <a:lvl1pPr marL="0" indent="0" algn="ctr">
              <a:buNone/>
              <a:defRPr b="1">
                <a:solidFill>
                  <a:schemeClr val="accent2"/>
                </a:solidFill>
              </a:defRPr>
            </a:lvl1pPr>
            <a:lvl2pPr marL="457200" indent="0" algn="ctr">
              <a:buNone/>
              <a:defRPr b="1">
                <a:solidFill>
                  <a:schemeClr val="accent2"/>
                </a:solidFill>
              </a:defRPr>
            </a:lvl2pPr>
            <a:lvl3pPr marL="914400" indent="0" algn="ctr">
              <a:buNone/>
              <a:defRPr b="1">
                <a:solidFill>
                  <a:schemeClr val="accent2"/>
                </a:solidFill>
              </a:defRPr>
            </a:lvl3pPr>
            <a:lvl4pPr marL="1371600" indent="0" algn="ctr">
              <a:buNone/>
              <a:defRPr b="1">
                <a:solidFill>
                  <a:schemeClr val="accent2"/>
                </a:solidFill>
              </a:defRPr>
            </a:lvl4pPr>
            <a:lvl5pPr marL="1828800" indent="0" algn="ctr">
              <a:buNone/>
              <a:defRPr b="1">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a:extLst>
              <a:ext uri="{FF2B5EF4-FFF2-40B4-BE49-F238E27FC236}">
                <a16:creationId xmlns:a16="http://schemas.microsoft.com/office/drawing/2014/main" id="{950084C0-238F-757C-7086-2677E2265EDF}"/>
              </a:ext>
            </a:extLst>
          </p:cNvPr>
          <p:cNvSpPr>
            <a:spLocks noGrp="1"/>
          </p:cNvSpPr>
          <p:nvPr>
            <p:ph sz="half" idx="15"/>
          </p:nvPr>
        </p:nvSpPr>
        <p:spPr>
          <a:xfrm>
            <a:off x="808803" y="2219863"/>
            <a:ext cx="4988719" cy="35005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5">
            <a:extLst>
              <a:ext uri="{FF2B5EF4-FFF2-40B4-BE49-F238E27FC236}">
                <a16:creationId xmlns:a16="http://schemas.microsoft.com/office/drawing/2014/main" id="{40FAE1D5-F3C1-E3CF-0D25-FF10989D9878}"/>
              </a:ext>
            </a:extLst>
          </p:cNvPr>
          <p:cNvSpPr>
            <a:spLocks noGrp="1"/>
          </p:cNvSpPr>
          <p:nvPr>
            <p:ph type="body" sz="quarter" idx="16"/>
          </p:nvPr>
        </p:nvSpPr>
        <p:spPr>
          <a:xfrm>
            <a:off x="818491" y="1634246"/>
            <a:ext cx="4988717" cy="528637"/>
          </a:xfrm>
        </p:spPr>
        <p:txBody>
          <a:bodyPr/>
          <a:lstStyle>
            <a:lvl1pPr marL="0" indent="0" algn="ctr">
              <a:buNone/>
              <a:defRPr b="1">
                <a:solidFill>
                  <a:schemeClr val="accent2"/>
                </a:solidFill>
              </a:defRPr>
            </a:lvl1pPr>
            <a:lvl2pPr marL="457200" indent="0" algn="ctr">
              <a:buNone/>
              <a:defRPr b="1">
                <a:solidFill>
                  <a:schemeClr val="accent2"/>
                </a:solidFill>
              </a:defRPr>
            </a:lvl2pPr>
            <a:lvl3pPr marL="914400" indent="0" algn="ctr">
              <a:buNone/>
              <a:defRPr b="1">
                <a:solidFill>
                  <a:schemeClr val="accent2"/>
                </a:solidFill>
              </a:defRPr>
            </a:lvl3pPr>
            <a:lvl4pPr marL="1371600" indent="0" algn="ctr">
              <a:buNone/>
              <a:defRPr b="1">
                <a:solidFill>
                  <a:schemeClr val="accent2"/>
                </a:solidFill>
              </a:defRPr>
            </a:lvl4pPr>
            <a:lvl5pPr marL="1828800" indent="0" algn="ctr">
              <a:buNone/>
              <a:defRPr b="1">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3056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A6C45-8546-64CB-7D98-C094698099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378516-0C00-7FA2-B71B-1D33715A0D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85CAF8-D0C3-2ED9-C450-AC0887BD80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314C0A-D7D3-4312-BCE2-DD70A0492D38}"/>
              </a:ext>
            </a:extLst>
          </p:cNvPr>
          <p:cNvSpPr>
            <a:spLocks noGrp="1"/>
          </p:cNvSpPr>
          <p:nvPr>
            <p:ph type="dt" sz="half" idx="10"/>
          </p:nvPr>
        </p:nvSpPr>
        <p:spPr/>
        <p:txBody>
          <a:bodyPr/>
          <a:lstStyle/>
          <a:p>
            <a:fld id="{13C70268-4C10-480C-9711-012A4FB553D1}" type="datetimeFigureOut">
              <a:rPr lang="en-US" smtClean="0"/>
              <a:t>7/31/2025</a:t>
            </a:fld>
            <a:endParaRPr lang="en-US"/>
          </a:p>
        </p:txBody>
      </p:sp>
      <p:sp>
        <p:nvSpPr>
          <p:cNvPr id="6" name="Footer Placeholder 5">
            <a:extLst>
              <a:ext uri="{FF2B5EF4-FFF2-40B4-BE49-F238E27FC236}">
                <a16:creationId xmlns:a16="http://schemas.microsoft.com/office/drawing/2014/main" id="{FD09EADC-A5A3-5743-BE5B-75C998F85A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F8F69D-4883-FF51-4640-5E36FB7CE9DE}"/>
              </a:ext>
            </a:extLst>
          </p:cNvPr>
          <p:cNvSpPr>
            <a:spLocks noGrp="1"/>
          </p:cNvSpPr>
          <p:nvPr>
            <p:ph type="sldNum" sz="quarter" idx="12"/>
          </p:nvPr>
        </p:nvSpPr>
        <p:spPr/>
        <p:txBody>
          <a:bodyPr/>
          <a:lstStyle/>
          <a:p>
            <a:fld id="{553DF221-FE3D-4A18-AA8F-117324842085}" type="slidenum">
              <a:rPr lang="en-US" smtClean="0"/>
              <a:t>‹#›</a:t>
            </a:fld>
            <a:endParaRPr lang="en-US"/>
          </a:p>
        </p:txBody>
      </p:sp>
    </p:spTree>
    <p:extLst>
      <p:ext uri="{BB962C8B-B14F-4D97-AF65-F5344CB8AC3E}">
        <p14:creationId xmlns:p14="http://schemas.microsoft.com/office/powerpoint/2010/main" val="13157205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73A9F-FC23-D245-08FD-38403242021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88E547-48A7-962A-1DD7-197C94E6AFE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D2AD76-147A-8853-7AD5-A7C28E462DAE}"/>
              </a:ext>
            </a:extLst>
          </p:cNvPr>
          <p:cNvSpPr>
            <a:spLocks noGrp="1"/>
          </p:cNvSpPr>
          <p:nvPr>
            <p:ph sz="half" idx="2"/>
          </p:nvPr>
        </p:nvSpPr>
        <p:spPr>
          <a:xfrm>
            <a:off x="839788" y="2505075"/>
            <a:ext cx="5157787" cy="365558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5EBE57-1626-3AC2-D503-13B959698A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7E13EB-C1D0-6B99-E9FF-87C2A784FD2F}"/>
              </a:ext>
            </a:extLst>
          </p:cNvPr>
          <p:cNvSpPr>
            <a:spLocks noGrp="1"/>
          </p:cNvSpPr>
          <p:nvPr>
            <p:ph sz="quarter" idx="4"/>
          </p:nvPr>
        </p:nvSpPr>
        <p:spPr>
          <a:xfrm>
            <a:off x="6172200" y="2505075"/>
            <a:ext cx="5183188" cy="310139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64633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E67284D-E6D6-F9A2-FC12-4CEECABF3A1E}"/>
              </a:ext>
            </a:extLst>
          </p:cNvPr>
          <p:cNvSpPr>
            <a:spLocks noGrp="1"/>
          </p:cNvSpPr>
          <p:nvPr>
            <p:ph type="sldNum" sz="quarter" idx="12"/>
          </p:nvPr>
        </p:nvSpPr>
        <p:spPr>
          <a:xfrm>
            <a:off x="8610600" y="6356350"/>
            <a:ext cx="2743200" cy="365125"/>
          </a:xfrm>
          <a:prstGeom prst="rect">
            <a:avLst/>
          </a:prstGeom>
        </p:spPr>
        <p:txBody>
          <a:bodyPr/>
          <a:lstStyle/>
          <a:p>
            <a:fld id="{C8413846-D023-44E7-B9E6-7F009111E742}" type="slidenum">
              <a:rPr lang="en-US" smtClean="0"/>
              <a:t>‹#›</a:t>
            </a:fld>
            <a:endParaRPr lang="en-US"/>
          </a:p>
        </p:txBody>
      </p:sp>
      <p:cxnSp>
        <p:nvCxnSpPr>
          <p:cNvPr id="7" name="Straight Connector 6">
            <a:extLst>
              <a:ext uri="{FF2B5EF4-FFF2-40B4-BE49-F238E27FC236}">
                <a16:creationId xmlns:a16="http://schemas.microsoft.com/office/drawing/2014/main" id="{C47AB671-941E-C786-16B2-595C854E147E}"/>
              </a:ext>
            </a:extLst>
          </p:cNvPr>
          <p:cNvCxnSpPr/>
          <p:nvPr userDrawn="1"/>
        </p:nvCxnSpPr>
        <p:spPr>
          <a:xfrm>
            <a:off x="990599" y="1436914"/>
            <a:ext cx="1188720" cy="0"/>
          </a:xfrm>
          <a:prstGeom prst="line">
            <a:avLst/>
          </a:prstGeom>
          <a:ln w="38100">
            <a:solidFill>
              <a:schemeClr val="accent1"/>
            </a:solidFill>
          </a:ln>
        </p:spPr>
        <p:style>
          <a:lnRef idx="3">
            <a:schemeClr val="accent3"/>
          </a:lnRef>
          <a:fillRef idx="0">
            <a:schemeClr val="accent3"/>
          </a:fillRef>
          <a:effectRef idx="2">
            <a:schemeClr val="accent3"/>
          </a:effectRef>
          <a:fontRef idx="minor">
            <a:schemeClr val="tx1"/>
          </a:fontRef>
        </p:style>
      </p:cxnSp>
      <p:sp>
        <p:nvSpPr>
          <p:cNvPr id="11" name="Title 10">
            <a:extLst>
              <a:ext uri="{FF2B5EF4-FFF2-40B4-BE49-F238E27FC236}">
                <a16:creationId xmlns:a16="http://schemas.microsoft.com/office/drawing/2014/main" id="{67DE08BB-3918-51C9-E728-9E280860DB13}"/>
              </a:ext>
            </a:extLst>
          </p:cNvPr>
          <p:cNvSpPr>
            <a:spLocks noGrp="1"/>
          </p:cNvSpPr>
          <p:nvPr>
            <p:ph type="title"/>
          </p:nvPr>
        </p:nvSpPr>
        <p:spPr/>
        <p:txBody>
          <a:bodyPr>
            <a:noAutofit/>
          </a:bodyPr>
          <a:lstStyle>
            <a:lvl1pPr>
              <a:defRPr sz="4000"/>
            </a:lvl1pPr>
          </a:lstStyle>
          <a:p>
            <a:r>
              <a:rPr lang="en-US"/>
              <a:t>Click to edit Master title style</a:t>
            </a:r>
          </a:p>
        </p:txBody>
      </p:sp>
    </p:spTree>
    <p:extLst>
      <p:ext uri="{BB962C8B-B14F-4D97-AF65-F5344CB8AC3E}">
        <p14:creationId xmlns:p14="http://schemas.microsoft.com/office/powerpoint/2010/main" val="36377936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09A26C1-93A3-6873-69CB-D39814DE1705}"/>
              </a:ext>
            </a:extLst>
          </p:cNvPr>
          <p:cNvCxnSpPr/>
          <p:nvPr userDrawn="1"/>
        </p:nvCxnSpPr>
        <p:spPr>
          <a:xfrm>
            <a:off x="990599" y="1436914"/>
            <a:ext cx="1188720"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8" name="Title 7">
            <a:extLst>
              <a:ext uri="{FF2B5EF4-FFF2-40B4-BE49-F238E27FC236}">
                <a16:creationId xmlns:a16="http://schemas.microsoft.com/office/drawing/2014/main" id="{F28CB6EB-ADDA-7701-19FB-2CC8E1DE4984}"/>
              </a:ext>
            </a:extLst>
          </p:cNvPr>
          <p:cNvSpPr>
            <a:spLocks noGrp="1"/>
          </p:cNvSpPr>
          <p:nvPr>
            <p:ph type="title"/>
          </p:nvPr>
        </p:nvSpPr>
        <p:spPr/>
        <p:txBody>
          <a:bodyPr>
            <a:noAutofit/>
          </a:bodyPr>
          <a:lstStyle>
            <a:lvl1pPr>
              <a:defRPr sz="4000"/>
            </a:lvl1pPr>
          </a:lstStyle>
          <a:p>
            <a:r>
              <a:rPr lang="en-US"/>
              <a:t>Click to edit Master title style</a:t>
            </a:r>
          </a:p>
        </p:txBody>
      </p:sp>
    </p:spTree>
    <p:extLst>
      <p:ext uri="{BB962C8B-B14F-4D97-AF65-F5344CB8AC3E}">
        <p14:creationId xmlns:p14="http://schemas.microsoft.com/office/powerpoint/2010/main" val="37352184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09A26C1-93A3-6873-69CB-D39814DE1705}"/>
              </a:ext>
            </a:extLst>
          </p:cNvPr>
          <p:cNvCxnSpPr/>
          <p:nvPr userDrawn="1"/>
        </p:nvCxnSpPr>
        <p:spPr>
          <a:xfrm>
            <a:off x="990599" y="1436914"/>
            <a:ext cx="1188720" cy="0"/>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8" name="Title 7">
            <a:extLst>
              <a:ext uri="{FF2B5EF4-FFF2-40B4-BE49-F238E27FC236}">
                <a16:creationId xmlns:a16="http://schemas.microsoft.com/office/drawing/2014/main" id="{F28CB6EB-ADDA-7701-19FB-2CC8E1DE4984}"/>
              </a:ext>
            </a:extLst>
          </p:cNvPr>
          <p:cNvSpPr>
            <a:spLocks noGrp="1"/>
          </p:cNvSpPr>
          <p:nvPr>
            <p:ph type="title"/>
          </p:nvPr>
        </p:nvSpPr>
        <p:spPr/>
        <p:txBody>
          <a:bodyPr>
            <a:noAutofit/>
          </a:bodyPr>
          <a:lstStyle>
            <a:lvl1pPr>
              <a:defRPr sz="4000"/>
            </a:lvl1pPr>
          </a:lstStyle>
          <a:p>
            <a:r>
              <a:rPr lang="en-US"/>
              <a:t>Click to edit Master title style</a:t>
            </a:r>
          </a:p>
        </p:txBody>
      </p:sp>
    </p:spTree>
    <p:extLst>
      <p:ext uri="{BB962C8B-B14F-4D97-AF65-F5344CB8AC3E}">
        <p14:creationId xmlns:p14="http://schemas.microsoft.com/office/powerpoint/2010/main" val="18843987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C47AB671-941E-C786-16B2-595C854E147E}"/>
              </a:ext>
            </a:extLst>
          </p:cNvPr>
          <p:cNvCxnSpPr/>
          <p:nvPr userDrawn="1"/>
        </p:nvCxnSpPr>
        <p:spPr>
          <a:xfrm>
            <a:off x="990599" y="1436914"/>
            <a:ext cx="1188720" cy="0"/>
          </a:xfrm>
          <a:prstGeom prst="line">
            <a:avLst/>
          </a:prstGeom>
          <a:ln w="38100">
            <a:solidFill>
              <a:schemeClr val="accent1"/>
            </a:solidFill>
          </a:ln>
        </p:spPr>
        <p:style>
          <a:lnRef idx="3">
            <a:schemeClr val="accent3"/>
          </a:lnRef>
          <a:fillRef idx="0">
            <a:schemeClr val="accent3"/>
          </a:fillRef>
          <a:effectRef idx="2">
            <a:schemeClr val="accent3"/>
          </a:effectRef>
          <a:fontRef idx="minor">
            <a:schemeClr val="tx1"/>
          </a:fontRef>
        </p:style>
      </p:cxnSp>
      <p:sp>
        <p:nvSpPr>
          <p:cNvPr id="11" name="Title 10">
            <a:extLst>
              <a:ext uri="{FF2B5EF4-FFF2-40B4-BE49-F238E27FC236}">
                <a16:creationId xmlns:a16="http://schemas.microsoft.com/office/drawing/2014/main" id="{67DE08BB-3918-51C9-E728-9E280860DB13}"/>
              </a:ext>
            </a:extLst>
          </p:cNvPr>
          <p:cNvSpPr>
            <a:spLocks noGrp="1"/>
          </p:cNvSpPr>
          <p:nvPr>
            <p:ph type="title"/>
          </p:nvPr>
        </p:nvSpPr>
        <p:spPr/>
        <p:txBody>
          <a:bodyPr>
            <a:noAutofit/>
          </a:bodyPr>
          <a:lstStyle>
            <a:lvl1pPr>
              <a:defRPr sz="4000"/>
            </a:lvl1pPr>
          </a:lstStyle>
          <a:p>
            <a:r>
              <a:rPr lang="en-US"/>
              <a:t>Click to edit Master title style</a:t>
            </a:r>
          </a:p>
        </p:txBody>
      </p:sp>
      <p:sp>
        <p:nvSpPr>
          <p:cNvPr id="13" name="Text Placeholder 12">
            <a:extLst>
              <a:ext uri="{FF2B5EF4-FFF2-40B4-BE49-F238E27FC236}">
                <a16:creationId xmlns:a16="http://schemas.microsoft.com/office/drawing/2014/main" id="{34C4F26E-DDCE-3183-D469-7DAFC2228041}"/>
              </a:ext>
            </a:extLst>
          </p:cNvPr>
          <p:cNvSpPr>
            <a:spLocks noGrp="1"/>
          </p:cNvSpPr>
          <p:nvPr>
            <p:ph type="body" sz="quarter" idx="13"/>
          </p:nvPr>
        </p:nvSpPr>
        <p:spPr>
          <a:xfrm>
            <a:off x="704088" y="1682496"/>
            <a:ext cx="10439400" cy="4110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05042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C47AB671-941E-C786-16B2-595C854E147E}"/>
              </a:ext>
            </a:extLst>
          </p:cNvPr>
          <p:cNvCxnSpPr/>
          <p:nvPr userDrawn="1"/>
        </p:nvCxnSpPr>
        <p:spPr>
          <a:xfrm>
            <a:off x="990599" y="1436914"/>
            <a:ext cx="1188720" cy="0"/>
          </a:xfrm>
          <a:prstGeom prst="line">
            <a:avLst/>
          </a:prstGeom>
          <a:ln w="38100">
            <a:solidFill>
              <a:schemeClr val="accent3"/>
            </a:solidFill>
          </a:ln>
        </p:spPr>
        <p:style>
          <a:lnRef idx="3">
            <a:schemeClr val="accent3"/>
          </a:lnRef>
          <a:fillRef idx="0">
            <a:schemeClr val="accent3"/>
          </a:fillRef>
          <a:effectRef idx="2">
            <a:schemeClr val="accent3"/>
          </a:effectRef>
          <a:fontRef idx="minor">
            <a:schemeClr val="tx1"/>
          </a:fontRef>
        </p:style>
      </p:cxnSp>
      <p:sp>
        <p:nvSpPr>
          <p:cNvPr id="11" name="Title 10">
            <a:extLst>
              <a:ext uri="{FF2B5EF4-FFF2-40B4-BE49-F238E27FC236}">
                <a16:creationId xmlns:a16="http://schemas.microsoft.com/office/drawing/2014/main" id="{67DE08BB-3918-51C9-E728-9E280860DB13}"/>
              </a:ext>
            </a:extLst>
          </p:cNvPr>
          <p:cNvSpPr>
            <a:spLocks noGrp="1"/>
          </p:cNvSpPr>
          <p:nvPr>
            <p:ph type="title"/>
          </p:nvPr>
        </p:nvSpPr>
        <p:spPr/>
        <p:txBody>
          <a:bodyPr>
            <a:noAutofit/>
          </a:bodyPr>
          <a:lstStyle>
            <a:lvl1pPr>
              <a:defRPr sz="4000"/>
            </a:lvl1pPr>
          </a:lstStyle>
          <a:p>
            <a:r>
              <a:rPr lang="en-US"/>
              <a:t>Click to edit Master title style</a:t>
            </a:r>
          </a:p>
        </p:txBody>
      </p:sp>
      <p:sp>
        <p:nvSpPr>
          <p:cNvPr id="13" name="Text Placeholder 12">
            <a:extLst>
              <a:ext uri="{FF2B5EF4-FFF2-40B4-BE49-F238E27FC236}">
                <a16:creationId xmlns:a16="http://schemas.microsoft.com/office/drawing/2014/main" id="{34C4F26E-DDCE-3183-D469-7DAFC2228041}"/>
              </a:ext>
            </a:extLst>
          </p:cNvPr>
          <p:cNvSpPr>
            <a:spLocks noGrp="1"/>
          </p:cNvSpPr>
          <p:nvPr>
            <p:ph type="body" sz="quarter" idx="13"/>
          </p:nvPr>
        </p:nvSpPr>
        <p:spPr>
          <a:xfrm>
            <a:off x="704088" y="1682496"/>
            <a:ext cx="10439400" cy="4110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9510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C47AB671-941E-C786-16B2-595C854E147E}"/>
              </a:ext>
            </a:extLst>
          </p:cNvPr>
          <p:cNvCxnSpPr/>
          <p:nvPr userDrawn="1"/>
        </p:nvCxnSpPr>
        <p:spPr>
          <a:xfrm>
            <a:off x="990599" y="1436914"/>
            <a:ext cx="1188720" cy="0"/>
          </a:xfrm>
          <a:prstGeom prst="line">
            <a:avLst/>
          </a:prstGeom>
          <a:ln w="38100">
            <a:solidFill>
              <a:schemeClr val="accent3"/>
            </a:solidFill>
          </a:ln>
        </p:spPr>
        <p:style>
          <a:lnRef idx="3">
            <a:schemeClr val="accent3"/>
          </a:lnRef>
          <a:fillRef idx="0">
            <a:schemeClr val="accent3"/>
          </a:fillRef>
          <a:effectRef idx="2">
            <a:schemeClr val="accent3"/>
          </a:effectRef>
          <a:fontRef idx="minor">
            <a:schemeClr val="tx1"/>
          </a:fontRef>
        </p:style>
      </p:cxnSp>
      <p:sp>
        <p:nvSpPr>
          <p:cNvPr id="11" name="Title 10">
            <a:extLst>
              <a:ext uri="{FF2B5EF4-FFF2-40B4-BE49-F238E27FC236}">
                <a16:creationId xmlns:a16="http://schemas.microsoft.com/office/drawing/2014/main" id="{67DE08BB-3918-51C9-E728-9E280860DB13}"/>
              </a:ext>
            </a:extLst>
          </p:cNvPr>
          <p:cNvSpPr>
            <a:spLocks noGrp="1"/>
          </p:cNvSpPr>
          <p:nvPr>
            <p:ph type="title"/>
          </p:nvPr>
        </p:nvSpPr>
        <p:spPr/>
        <p:txBody>
          <a:bodyPr>
            <a:noAutofit/>
          </a:bodyPr>
          <a:lstStyle>
            <a:lvl1pPr>
              <a:defRPr sz="4000"/>
            </a:lvl1pPr>
          </a:lstStyle>
          <a:p>
            <a:r>
              <a:rPr lang="en-US"/>
              <a:t>Click to edit Master title style</a:t>
            </a:r>
          </a:p>
        </p:txBody>
      </p:sp>
      <p:sp>
        <p:nvSpPr>
          <p:cNvPr id="13" name="Text Placeholder 12">
            <a:extLst>
              <a:ext uri="{FF2B5EF4-FFF2-40B4-BE49-F238E27FC236}">
                <a16:creationId xmlns:a16="http://schemas.microsoft.com/office/drawing/2014/main" id="{34C4F26E-DDCE-3183-D469-7DAFC2228041}"/>
              </a:ext>
            </a:extLst>
          </p:cNvPr>
          <p:cNvSpPr>
            <a:spLocks noGrp="1"/>
          </p:cNvSpPr>
          <p:nvPr>
            <p:ph type="body" sz="quarter" idx="13"/>
          </p:nvPr>
        </p:nvSpPr>
        <p:spPr>
          <a:xfrm>
            <a:off x="704088" y="1682496"/>
            <a:ext cx="10439400" cy="4110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52518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55615-E588-7125-067A-B62EE13B2D43}"/>
              </a:ext>
            </a:extLst>
          </p:cNvPr>
          <p:cNvSpPr>
            <a:spLocks noGrp="1"/>
          </p:cNvSpPr>
          <p:nvPr>
            <p:ph type="title"/>
          </p:nvPr>
        </p:nvSpPr>
        <p:spPr>
          <a:xfrm>
            <a:off x="914400" y="804672"/>
            <a:ext cx="3932237" cy="922528"/>
          </a:xfrm>
          <a:prstGeom prst="rect">
            <a:avLst/>
          </a:prstGeom>
        </p:spPr>
        <p:txBody>
          <a:bodyPr anchor="t">
            <a:no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F5B5CC-8249-AB8F-A92A-8F4D40BB5D79}"/>
              </a:ext>
            </a:extLst>
          </p:cNvPr>
          <p:cNvSpPr>
            <a:spLocks noGrp="1"/>
          </p:cNvSpPr>
          <p:nvPr>
            <p:ph idx="1"/>
          </p:nvPr>
        </p:nvSpPr>
        <p:spPr>
          <a:xfrm>
            <a:off x="5183188" y="804673"/>
            <a:ext cx="6172200" cy="5056378"/>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5CDCC7-C086-AB3D-FDB3-8AC9326477AF}"/>
              </a:ext>
            </a:extLst>
          </p:cNvPr>
          <p:cNvSpPr>
            <a:spLocks noGrp="1"/>
          </p:cNvSpPr>
          <p:nvPr>
            <p:ph type="body" sz="half" idx="2"/>
          </p:nvPr>
        </p:nvSpPr>
        <p:spPr>
          <a:xfrm>
            <a:off x="914400"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524745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513AD-EB5C-80EF-D34F-F1B1CCC42BEE}"/>
              </a:ext>
            </a:extLst>
          </p:cNvPr>
          <p:cNvSpPr>
            <a:spLocks noGrp="1"/>
          </p:cNvSpPr>
          <p:nvPr>
            <p:ph type="title"/>
          </p:nvPr>
        </p:nvSpPr>
        <p:spPr>
          <a:xfrm>
            <a:off x="914400" y="804672"/>
            <a:ext cx="3932237" cy="1014892"/>
          </a:xfrm>
          <a:prstGeom prst="rect">
            <a:avLst/>
          </a:prstGeom>
        </p:spPr>
        <p:txBody>
          <a:bodyPr anchor="t"/>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6359BD-1B92-547D-8587-CB6DB92B04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AC73B8-9FEB-65F4-D6A7-41EBC7ADF118}"/>
              </a:ext>
            </a:extLst>
          </p:cNvPr>
          <p:cNvSpPr>
            <a:spLocks noGrp="1"/>
          </p:cNvSpPr>
          <p:nvPr>
            <p:ph type="body" sz="half" idx="2"/>
          </p:nvPr>
        </p:nvSpPr>
        <p:spPr>
          <a:xfrm>
            <a:off x="914400"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7074317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7651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C492F-7F45-91EA-FCEF-11B4290610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5A115C-0BBF-0DDD-B6C4-95A00D7FAA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01F25F-BEB1-FC96-264A-41389C1746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6FC46B-1279-7370-B43F-609378BB11FB}"/>
              </a:ext>
            </a:extLst>
          </p:cNvPr>
          <p:cNvSpPr>
            <a:spLocks noGrp="1"/>
          </p:cNvSpPr>
          <p:nvPr>
            <p:ph type="dt" sz="half" idx="10"/>
          </p:nvPr>
        </p:nvSpPr>
        <p:spPr/>
        <p:txBody>
          <a:bodyPr/>
          <a:lstStyle/>
          <a:p>
            <a:fld id="{13C70268-4C10-480C-9711-012A4FB553D1}" type="datetimeFigureOut">
              <a:rPr lang="en-US" smtClean="0"/>
              <a:t>7/31/2025</a:t>
            </a:fld>
            <a:endParaRPr lang="en-US"/>
          </a:p>
        </p:txBody>
      </p:sp>
      <p:sp>
        <p:nvSpPr>
          <p:cNvPr id="6" name="Footer Placeholder 5">
            <a:extLst>
              <a:ext uri="{FF2B5EF4-FFF2-40B4-BE49-F238E27FC236}">
                <a16:creationId xmlns:a16="http://schemas.microsoft.com/office/drawing/2014/main" id="{B6342518-AF9F-CA62-2FC3-D4E697D7D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12E973-1A19-60B4-39C8-8CF4189F741D}"/>
              </a:ext>
            </a:extLst>
          </p:cNvPr>
          <p:cNvSpPr>
            <a:spLocks noGrp="1"/>
          </p:cNvSpPr>
          <p:nvPr>
            <p:ph type="sldNum" sz="quarter" idx="12"/>
          </p:nvPr>
        </p:nvSpPr>
        <p:spPr/>
        <p:txBody>
          <a:bodyPr/>
          <a:lstStyle/>
          <a:p>
            <a:fld id="{553DF221-FE3D-4A18-AA8F-117324842085}" type="slidenum">
              <a:rPr lang="en-US" smtClean="0"/>
              <a:t>‹#›</a:t>
            </a:fld>
            <a:endParaRPr lang="en-US"/>
          </a:p>
        </p:txBody>
      </p:sp>
    </p:spTree>
    <p:extLst>
      <p:ext uri="{BB962C8B-B14F-4D97-AF65-F5344CB8AC3E}">
        <p14:creationId xmlns:p14="http://schemas.microsoft.com/office/powerpoint/2010/main" val="7143171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0339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38370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prstGeom prst="rect">
            <a:avLst/>
          </a:prstGeom>
          <a:noFill/>
          <a:ln w="1809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9834366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prstGeom prst="rect">
            <a:avLst/>
          </a:prstGeom>
          <a:noFill/>
          <a:ln w="1809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14739055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2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prstGeom prst="rect">
            <a:avLst/>
          </a:prstGeom>
          <a:noFill/>
          <a:ln w="1809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140047126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3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custGeom>
            <a:avLst/>
            <a:gdLst>
              <a:gd name="connsiteX0" fmla="*/ 0 w 11222182"/>
              <a:gd name="connsiteY0" fmla="*/ 0 h 5991771"/>
              <a:gd name="connsiteX1" fmla="*/ 478419 w 11222182"/>
              <a:gd name="connsiteY1" fmla="*/ 0 h 5991771"/>
              <a:gd name="connsiteX2" fmla="*/ 732395 w 11222182"/>
              <a:gd name="connsiteY2" fmla="*/ 0 h 5991771"/>
              <a:gd name="connsiteX3" fmla="*/ 1547480 w 11222182"/>
              <a:gd name="connsiteY3" fmla="*/ 0 h 5991771"/>
              <a:gd name="connsiteX4" fmla="*/ 2025899 w 11222182"/>
              <a:gd name="connsiteY4" fmla="*/ 0 h 5991771"/>
              <a:gd name="connsiteX5" fmla="*/ 2504319 w 11222182"/>
              <a:gd name="connsiteY5" fmla="*/ 0 h 5991771"/>
              <a:gd name="connsiteX6" fmla="*/ 3319403 w 11222182"/>
              <a:gd name="connsiteY6" fmla="*/ 0 h 5991771"/>
              <a:gd name="connsiteX7" fmla="*/ 3685601 w 11222182"/>
              <a:gd name="connsiteY7" fmla="*/ 0 h 5991771"/>
              <a:gd name="connsiteX8" fmla="*/ 4500686 w 11222182"/>
              <a:gd name="connsiteY8" fmla="*/ 0 h 5991771"/>
              <a:gd name="connsiteX9" fmla="*/ 5315770 w 11222182"/>
              <a:gd name="connsiteY9" fmla="*/ 0 h 5991771"/>
              <a:gd name="connsiteX10" fmla="*/ 5906412 w 11222182"/>
              <a:gd name="connsiteY10" fmla="*/ 0 h 5991771"/>
              <a:gd name="connsiteX11" fmla="*/ 6721496 w 11222182"/>
              <a:gd name="connsiteY11" fmla="*/ 0 h 5991771"/>
              <a:gd name="connsiteX12" fmla="*/ 7199916 w 11222182"/>
              <a:gd name="connsiteY12" fmla="*/ 0 h 5991771"/>
              <a:gd name="connsiteX13" fmla="*/ 7678335 w 11222182"/>
              <a:gd name="connsiteY13" fmla="*/ 0 h 5991771"/>
              <a:gd name="connsiteX14" fmla="*/ 8381198 w 11222182"/>
              <a:gd name="connsiteY14" fmla="*/ 0 h 5991771"/>
              <a:gd name="connsiteX15" fmla="*/ 8859617 w 11222182"/>
              <a:gd name="connsiteY15" fmla="*/ 0 h 5991771"/>
              <a:gd name="connsiteX16" fmla="*/ 9674702 w 11222182"/>
              <a:gd name="connsiteY16" fmla="*/ 0 h 5991771"/>
              <a:gd name="connsiteX17" fmla="*/ 10489787 w 11222182"/>
              <a:gd name="connsiteY17" fmla="*/ 0 h 5991771"/>
              <a:gd name="connsiteX18" fmla="*/ 11222182 w 11222182"/>
              <a:gd name="connsiteY18" fmla="*/ 0 h 5991771"/>
              <a:gd name="connsiteX19" fmla="*/ 11222182 w 11222182"/>
              <a:gd name="connsiteY19" fmla="*/ 539259 h 5991771"/>
              <a:gd name="connsiteX20" fmla="*/ 11222182 w 11222182"/>
              <a:gd name="connsiteY20" fmla="*/ 958683 h 5991771"/>
              <a:gd name="connsiteX21" fmla="*/ 11222182 w 11222182"/>
              <a:gd name="connsiteY21" fmla="*/ 1438025 h 5991771"/>
              <a:gd name="connsiteX22" fmla="*/ 11222182 w 11222182"/>
              <a:gd name="connsiteY22" fmla="*/ 2097120 h 5991771"/>
              <a:gd name="connsiteX23" fmla="*/ 11222182 w 11222182"/>
              <a:gd name="connsiteY23" fmla="*/ 2636379 h 5991771"/>
              <a:gd name="connsiteX24" fmla="*/ 11222182 w 11222182"/>
              <a:gd name="connsiteY24" fmla="*/ 3115721 h 5991771"/>
              <a:gd name="connsiteX25" fmla="*/ 11222182 w 11222182"/>
              <a:gd name="connsiteY25" fmla="*/ 3774816 h 5991771"/>
              <a:gd name="connsiteX26" fmla="*/ 11222182 w 11222182"/>
              <a:gd name="connsiteY26" fmla="*/ 4373993 h 5991771"/>
              <a:gd name="connsiteX27" fmla="*/ 11222182 w 11222182"/>
              <a:gd name="connsiteY27" fmla="*/ 4973170 h 5991771"/>
              <a:gd name="connsiteX28" fmla="*/ 11222182 w 11222182"/>
              <a:gd name="connsiteY28" fmla="*/ 5991771 h 5991771"/>
              <a:gd name="connsiteX29" fmla="*/ 10519319 w 11222182"/>
              <a:gd name="connsiteY29" fmla="*/ 5991771 h 5991771"/>
              <a:gd name="connsiteX30" fmla="*/ 10153122 w 11222182"/>
              <a:gd name="connsiteY30" fmla="*/ 5991771 h 5991771"/>
              <a:gd name="connsiteX31" fmla="*/ 9450259 w 11222182"/>
              <a:gd name="connsiteY31" fmla="*/ 5991771 h 5991771"/>
              <a:gd name="connsiteX32" fmla="*/ 9196283 w 11222182"/>
              <a:gd name="connsiteY32" fmla="*/ 5991771 h 5991771"/>
              <a:gd name="connsiteX33" fmla="*/ 8493420 w 11222182"/>
              <a:gd name="connsiteY33" fmla="*/ 5991771 h 5991771"/>
              <a:gd name="connsiteX34" fmla="*/ 8127222 w 11222182"/>
              <a:gd name="connsiteY34" fmla="*/ 5991771 h 5991771"/>
              <a:gd name="connsiteX35" fmla="*/ 7873247 w 11222182"/>
              <a:gd name="connsiteY35" fmla="*/ 5991771 h 5991771"/>
              <a:gd name="connsiteX36" fmla="*/ 7507049 w 11222182"/>
              <a:gd name="connsiteY36" fmla="*/ 5991771 h 5991771"/>
              <a:gd name="connsiteX37" fmla="*/ 6804186 w 11222182"/>
              <a:gd name="connsiteY37" fmla="*/ 5991771 h 5991771"/>
              <a:gd name="connsiteX38" fmla="*/ 6437989 w 11222182"/>
              <a:gd name="connsiteY38" fmla="*/ 5991771 h 5991771"/>
              <a:gd name="connsiteX39" fmla="*/ 6184013 w 11222182"/>
              <a:gd name="connsiteY39" fmla="*/ 5991771 h 5991771"/>
              <a:gd name="connsiteX40" fmla="*/ 5817815 w 11222182"/>
              <a:gd name="connsiteY40" fmla="*/ 5991771 h 5991771"/>
              <a:gd name="connsiteX41" fmla="*/ 5339396 w 11222182"/>
              <a:gd name="connsiteY41" fmla="*/ 5991771 h 5991771"/>
              <a:gd name="connsiteX42" fmla="*/ 4748755 w 11222182"/>
              <a:gd name="connsiteY42" fmla="*/ 5991771 h 5991771"/>
              <a:gd name="connsiteX43" fmla="*/ 4382557 w 11222182"/>
              <a:gd name="connsiteY43" fmla="*/ 5991771 h 5991771"/>
              <a:gd name="connsiteX44" fmla="*/ 3567473 w 11222182"/>
              <a:gd name="connsiteY44" fmla="*/ 5991771 h 5991771"/>
              <a:gd name="connsiteX45" fmla="*/ 2976831 w 11222182"/>
              <a:gd name="connsiteY45" fmla="*/ 5991771 h 5991771"/>
              <a:gd name="connsiteX46" fmla="*/ 2161747 w 11222182"/>
              <a:gd name="connsiteY46" fmla="*/ 5991771 h 5991771"/>
              <a:gd name="connsiteX47" fmla="*/ 1458884 w 11222182"/>
              <a:gd name="connsiteY47" fmla="*/ 5991771 h 5991771"/>
              <a:gd name="connsiteX48" fmla="*/ 980464 w 11222182"/>
              <a:gd name="connsiteY48" fmla="*/ 5991771 h 5991771"/>
              <a:gd name="connsiteX49" fmla="*/ 0 w 11222182"/>
              <a:gd name="connsiteY49" fmla="*/ 5991771 h 5991771"/>
              <a:gd name="connsiteX50" fmla="*/ 0 w 11222182"/>
              <a:gd name="connsiteY50" fmla="*/ 5512429 h 5991771"/>
              <a:gd name="connsiteX51" fmla="*/ 0 w 11222182"/>
              <a:gd name="connsiteY51" fmla="*/ 4913252 h 5991771"/>
              <a:gd name="connsiteX52" fmla="*/ 0 w 11222182"/>
              <a:gd name="connsiteY52" fmla="*/ 4194240 h 5991771"/>
              <a:gd name="connsiteX53" fmla="*/ 0 w 11222182"/>
              <a:gd name="connsiteY53" fmla="*/ 3475227 h 5991771"/>
              <a:gd name="connsiteX54" fmla="*/ 0 w 11222182"/>
              <a:gd name="connsiteY54" fmla="*/ 2816132 h 5991771"/>
              <a:gd name="connsiteX55" fmla="*/ 0 w 11222182"/>
              <a:gd name="connsiteY55" fmla="*/ 2157038 h 5991771"/>
              <a:gd name="connsiteX56" fmla="*/ 0 w 11222182"/>
              <a:gd name="connsiteY56" fmla="*/ 1497943 h 5991771"/>
              <a:gd name="connsiteX57" fmla="*/ 0 w 11222182"/>
              <a:gd name="connsiteY57" fmla="*/ 1018601 h 5991771"/>
              <a:gd name="connsiteX58" fmla="*/ 0 w 11222182"/>
              <a:gd name="connsiteY58" fmla="*/ 0 h 599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222182" h="5991771" extrusionOk="0">
                <a:moveTo>
                  <a:pt x="0" y="0"/>
                </a:moveTo>
                <a:cubicBezTo>
                  <a:pt x="166726" y="-19626"/>
                  <a:pt x="321679" y="51180"/>
                  <a:pt x="478419" y="0"/>
                </a:cubicBezTo>
                <a:cubicBezTo>
                  <a:pt x="635159" y="-51180"/>
                  <a:pt x="643606" y="10703"/>
                  <a:pt x="732395" y="0"/>
                </a:cubicBezTo>
                <a:cubicBezTo>
                  <a:pt x="821184" y="-10703"/>
                  <a:pt x="1363974" y="66189"/>
                  <a:pt x="1547480" y="0"/>
                </a:cubicBezTo>
                <a:cubicBezTo>
                  <a:pt x="1730986" y="-66189"/>
                  <a:pt x="1915637" y="11501"/>
                  <a:pt x="2025899" y="0"/>
                </a:cubicBezTo>
                <a:cubicBezTo>
                  <a:pt x="2136161" y="-11501"/>
                  <a:pt x="2304497" y="38108"/>
                  <a:pt x="2504319" y="0"/>
                </a:cubicBezTo>
                <a:cubicBezTo>
                  <a:pt x="2704141" y="-38108"/>
                  <a:pt x="3111727" y="1687"/>
                  <a:pt x="3319403" y="0"/>
                </a:cubicBezTo>
                <a:cubicBezTo>
                  <a:pt x="3527079" y="-1687"/>
                  <a:pt x="3504317" y="9188"/>
                  <a:pt x="3685601" y="0"/>
                </a:cubicBezTo>
                <a:cubicBezTo>
                  <a:pt x="3866885" y="-9188"/>
                  <a:pt x="4162051" y="12545"/>
                  <a:pt x="4500686" y="0"/>
                </a:cubicBezTo>
                <a:cubicBezTo>
                  <a:pt x="4839321" y="-12545"/>
                  <a:pt x="5147343" y="50770"/>
                  <a:pt x="5315770" y="0"/>
                </a:cubicBezTo>
                <a:cubicBezTo>
                  <a:pt x="5484197" y="-50770"/>
                  <a:pt x="5698725" y="23478"/>
                  <a:pt x="5906412" y="0"/>
                </a:cubicBezTo>
                <a:cubicBezTo>
                  <a:pt x="6114099" y="-23478"/>
                  <a:pt x="6423078" y="72782"/>
                  <a:pt x="6721496" y="0"/>
                </a:cubicBezTo>
                <a:cubicBezTo>
                  <a:pt x="7019914" y="-72782"/>
                  <a:pt x="7041401" y="25647"/>
                  <a:pt x="7199916" y="0"/>
                </a:cubicBezTo>
                <a:cubicBezTo>
                  <a:pt x="7358431" y="-25647"/>
                  <a:pt x="7445200" y="50441"/>
                  <a:pt x="7678335" y="0"/>
                </a:cubicBezTo>
                <a:cubicBezTo>
                  <a:pt x="7911470" y="-50441"/>
                  <a:pt x="8139492" y="48829"/>
                  <a:pt x="8381198" y="0"/>
                </a:cubicBezTo>
                <a:cubicBezTo>
                  <a:pt x="8622904" y="-48829"/>
                  <a:pt x="8699517" y="2394"/>
                  <a:pt x="8859617" y="0"/>
                </a:cubicBezTo>
                <a:cubicBezTo>
                  <a:pt x="9019717" y="-2394"/>
                  <a:pt x="9268289" y="93674"/>
                  <a:pt x="9674702" y="0"/>
                </a:cubicBezTo>
                <a:cubicBezTo>
                  <a:pt x="10081115" y="-93674"/>
                  <a:pt x="10177877" y="47594"/>
                  <a:pt x="10489787" y="0"/>
                </a:cubicBezTo>
                <a:cubicBezTo>
                  <a:pt x="10801698" y="-47594"/>
                  <a:pt x="10967471" y="75820"/>
                  <a:pt x="11222182" y="0"/>
                </a:cubicBezTo>
                <a:cubicBezTo>
                  <a:pt x="11284818" y="135223"/>
                  <a:pt x="11212511" y="302532"/>
                  <a:pt x="11222182" y="539259"/>
                </a:cubicBezTo>
                <a:cubicBezTo>
                  <a:pt x="11231853" y="775986"/>
                  <a:pt x="11215933" y="763148"/>
                  <a:pt x="11222182" y="958683"/>
                </a:cubicBezTo>
                <a:cubicBezTo>
                  <a:pt x="11228431" y="1154218"/>
                  <a:pt x="11187866" y="1208455"/>
                  <a:pt x="11222182" y="1438025"/>
                </a:cubicBezTo>
                <a:cubicBezTo>
                  <a:pt x="11256498" y="1667595"/>
                  <a:pt x="11183984" y="1899633"/>
                  <a:pt x="11222182" y="2097120"/>
                </a:cubicBezTo>
                <a:cubicBezTo>
                  <a:pt x="11260380" y="2294607"/>
                  <a:pt x="11162041" y="2467987"/>
                  <a:pt x="11222182" y="2636379"/>
                </a:cubicBezTo>
                <a:cubicBezTo>
                  <a:pt x="11282323" y="2804771"/>
                  <a:pt x="11177931" y="2948743"/>
                  <a:pt x="11222182" y="3115721"/>
                </a:cubicBezTo>
                <a:cubicBezTo>
                  <a:pt x="11266433" y="3282699"/>
                  <a:pt x="11207999" y="3447319"/>
                  <a:pt x="11222182" y="3774816"/>
                </a:cubicBezTo>
                <a:cubicBezTo>
                  <a:pt x="11236365" y="4102314"/>
                  <a:pt x="11203238" y="4215698"/>
                  <a:pt x="11222182" y="4373993"/>
                </a:cubicBezTo>
                <a:cubicBezTo>
                  <a:pt x="11241126" y="4532288"/>
                  <a:pt x="11197950" y="4749163"/>
                  <a:pt x="11222182" y="4973170"/>
                </a:cubicBezTo>
                <a:cubicBezTo>
                  <a:pt x="11246414" y="5197177"/>
                  <a:pt x="11113587" y="5647697"/>
                  <a:pt x="11222182" y="5991771"/>
                </a:cubicBezTo>
                <a:cubicBezTo>
                  <a:pt x="10956473" y="6007384"/>
                  <a:pt x="10791133" y="5911087"/>
                  <a:pt x="10519319" y="5991771"/>
                </a:cubicBezTo>
                <a:cubicBezTo>
                  <a:pt x="10247505" y="6072455"/>
                  <a:pt x="10228552" y="5974563"/>
                  <a:pt x="10153122" y="5991771"/>
                </a:cubicBezTo>
                <a:cubicBezTo>
                  <a:pt x="10077692" y="6008979"/>
                  <a:pt x="9721929" y="5986917"/>
                  <a:pt x="9450259" y="5991771"/>
                </a:cubicBezTo>
                <a:cubicBezTo>
                  <a:pt x="9178589" y="5996625"/>
                  <a:pt x="9319223" y="5971332"/>
                  <a:pt x="9196283" y="5991771"/>
                </a:cubicBezTo>
                <a:cubicBezTo>
                  <a:pt x="9073343" y="6012210"/>
                  <a:pt x="8732989" y="5988224"/>
                  <a:pt x="8493420" y="5991771"/>
                </a:cubicBezTo>
                <a:cubicBezTo>
                  <a:pt x="8253851" y="5995318"/>
                  <a:pt x="8288746" y="5956414"/>
                  <a:pt x="8127222" y="5991771"/>
                </a:cubicBezTo>
                <a:cubicBezTo>
                  <a:pt x="7965698" y="6027128"/>
                  <a:pt x="7957914" y="5971573"/>
                  <a:pt x="7873247" y="5991771"/>
                </a:cubicBezTo>
                <a:cubicBezTo>
                  <a:pt x="7788581" y="6011969"/>
                  <a:pt x="7585785" y="5963701"/>
                  <a:pt x="7507049" y="5991771"/>
                </a:cubicBezTo>
                <a:cubicBezTo>
                  <a:pt x="7428313" y="6019841"/>
                  <a:pt x="7115628" y="5961611"/>
                  <a:pt x="6804186" y="5991771"/>
                </a:cubicBezTo>
                <a:cubicBezTo>
                  <a:pt x="6492744" y="6021931"/>
                  <a:pt x="6557240" y="5983727"/>
                  <a:pt x="6437989" y="5991771"/>
                </a:cubicBezTo>
                <a:cubicBezTo>
                  <a:pt x="6318738" y="5999815"/>
                  <a:pt x="6271811" y="5967552"/>
                  <a:pt x="6184013" y="5991771"/>
                </a:cubicBezTo>
                <a:cubicBezTo>
                  <a:pt x="6096215" y="6015990"/>
                  <a:pt x="5923846" y="5961169"/>
                  <a:pt x="5817815" y="5991771"/>
                </a:cubicBezTo>
                <a:cubicBezTo>
                  <a:pt x="5711784" y="6022373"/>
                  <a:pt x="5522797" y="5951780"/>
                  <a:pt x="5339396" y="5991771"/>
                </a:cubicBezTo>
                <a:cubicBezTo>
                  <a:pt x="5155995" y="6031762"/>
                  <a:pt x="5020299" y="5959157"/>
                  <a:pt x="4748755" y="5991771"/>
                </a:cubicBezTo>
                <a:cubicBezTo>
                  <a:pt x="4477211" y="6024385"/>
                  <a:pt x="4531978" y="5969222"/>
                  <a:pt x="4382557" y="5991771"/>
                </a:cubicBezTo>
                <a:cubicBezTo>
                  <a:pt x="4233136" y="6014320"/>
                  <a:pt x="3829097" y="5917546"/>
                  <a:pt x="3567473" y="5991771"/>
                </a:cubicBezTo>
                <a:cubicBezTo>
                  <a:pt x="3305849" y="6065996"/>
                  <a:pt x="3149014" y="5964112"/>
                  <a:pt x="2976831" y="5991771"/>
                </a:cubicBezTo>
                <a:cubicBezTo>
                  <a:pt x="2804648" y="6019430"/>
                  <a:pt x="2329589" y="5915085"/>
                  <a:pt x="2161747" y="5991771"/>
                </a:cubicBezTo>
                <a:cubicBezTo>
                  <a:pt x="1993905" y="6068457"/>
                  <a:pt x="1643240" y="5933749"/>
                  <a:pt x="1458884" y="5991771"/>
                </a:cubicBezTo>
                <a:cubicBezTo>
                  <a:pt x="1274528" y="6049793"/>
                  <a:pt x="1139736" y="5991617"/>
                  <a:pt x="980464" y="5991771"/>
                </a:cubicBezTo>
                <a:cubicBezTo>
                  <a:pt x="821192" y="5991925"/>
                  <a:pt x="312850" y="5936503"/>
                  <a:pt x="0" y="5991771"/>
                </a:cubicBezTo>
                <a:cubicBezTo>
                  <a:pt x="-13850" y="5844859"/>
                  <a:pt x="2547" y="5638847"/>
                  <a:pt x="0" y="5512429"/>
                </a:cubicBezTo>
                <a:cubicBezTo>
                  <a:pt x="-2547" y="5386011"/>
                  <a:pt x="57298" y="5162735"/>
                  <a:pt x="0" y="4913252"/>
                </a:cubicBezTo>
                <a:cubicBezTo>
                  <a:pt x="-57298" y="4663769"/>
                  <a:pt x="56136" y="4372987"/>
                  <a:pt x="0" y="4194240"/>
                </a:cubicBezTo>
                <a:cubicBezTo>
                  <a:pt x="-56136" y="4015493"/>
                  <a:pt x="72573" y="3660921"/>
                  <a:pt x="0" y="3475227"/>
                </a:cubicBezTo>
                <a:cubicBezTo>
                  <a:pt x="-72573" y="3289533"/>
                  <a:pt x="20190" y="2993997"/>
                  <a:pt x="0" y="2816132"/>
                </a:cubicBezTo>
                <a:cubicBezTo>
                  <a:pt x="-20190" y="2638267"/>
                  <a:pt x="11022" y="2486062"/>
                  <a:pt x="0" y="2157038"/>
                </a:cubicBezTo>
                <a:cubicBezTo>
                  <a:pt x="-11022" y="1828014"/>
                  <a:pt x="72864" y="1726415"/>
                  <a:pt x="0" y="1497943"/>
                </a:cubicBezTo>
                <a:cubicBezTo>
                  <a:pt x="-72864" y="1269472"/>
                  <a:pt x="34376" y="1130667"/>
                  <a:pt x="0" y="1018601"/>
                </a:cubicBezTo>
                <a:cubicBezTo>
                  <a:pt x="-34376" y="906535"/>
                  <a:pt x="43581" y="277536"/>
                  <a:pt x="0" y="0"/>
                </a:cubicBezTo>
                <a:close/>
              </a:path>
            </a:pathLst>
          </a:custGeom>
          <a:noFill/>
          <a:ln w="180975">
            <a:solidFill>
              <a:schemeClr val="accent3"/>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402314245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custGeom>
            <a:avLst/>
            <a:gdLst>
              <a:gd name="connsiteX0" fmla="*/ 0 w 11222182"/>
              <a:gd name="connsiteY0" fmla="*/ 0 h 5991771"/>
              <a:gd name="connsiteX1" fmla="*/ 478419 w 11222182"/>
              <a:gd name="connsiteY1" fmla="*/ 0 h 5991771"/>
              <a:gd name="connsiteX2" fmla="*/ 732395 w 11222182"/>
              <a:gd name="connsiteY2" fmla="*/ 0 h 5991771"/>
              <a:gd name="connsiteX3" fmla="*/ 1547480 w 11222182"/>
              <a:gd name="connsiteY3" fmla="*/ 0 h 5991771"/>
              <a:gd name="connsiteX4" fmla="*/ 2025899 w 11222182"/>
              <a:gd name="connsiteY4" fmla="*/ 0 h 5991771"/>
              <a:gd name="connsiteX5" fmla="*/ 2504319 w 11222182"/>
              <a:gd name="connsiteY5" fmla="*/ 0 h 5991771"/>
              <a:gd name="connsiteX6" fmla="*/ 3319403 w 11222182"/>
              <a:gd name="connsiteY6" fmla="*/ 0 h 5991771"/>
              <a:gd name="connsiteX7" fmla="*/ 3685601 w 11222182"/>
              <a:gd name="connsiteY7" fmla="*/ 0 h 5991771"/>
              <a:gd name="connsiteX8" fmla="*/ 4500686 w 11222182"/>
              <a:gd name="connsiteY8" fmla="*/ 0 h 5991771"/>
              <a:gd name="connsiteX9" fmla="*/ 5315770 w 11222182"/>
              <a:gd name="connsiteY9" fmla="*/ 0 h 5991771"/>
              <a:gd name="connsiteX10" fmla="*/ 5906412 w 11222182"/>
              <a:gd name="connsiteY10" fmla="*/ 0 h 5991771"/>
              <a:gd name="connsiteX11" fmla="*/ 6721496 w 11222182"/>
              <a:gd name="connsiteY11" fmla="*/ 0 h 5991771"/>
              <a:gd name="connsiteX12" fmla="*/ 7199916 w 11222182"/>
              <a:gd name="connsiteY12" fmla="*/ 0 h 5991771"/>
              <a:gd name="connsiteX13" fmla="*/ 7678335 w 11222182"/>
              <a:gd name="connsiteY13" fmla="*/ 0 h 5991771"/>
              <a:gd name="connsiteX14" fmla="*/ 8381198 w 11222182"/>
              <a:gd name="connsiteY14" fmla="*/ 0 h 5991771"/>
              <a:gd name="connsiteX15" fmla="*/ 8859617 w 11222182"/>
              <a:gd name="connsiteY15" fmla="*/ 0 h 5991771"/>
              <a:gd name="connsiteX16" fmla="*/ 9674702 w 11222182"/>
              <a:gd name="connsiteY16" fmla="*/ 0 h 5991771"/>
              <a:gd name="connsiteX17" fmla="*/ 10489787 w 11222182"/>
              <a:gd name="connsiteY17" fmla="*/ 0 h 5991771"/>
              <a:gd name="connsiteX18" fmla="*/ 11222182 w 11222182"/>
              <a:gd name="connsiteY18" fmla="*/ 0 h 5991771"/>
              <a:gd name="connsiteX19" fmla="*/ 11222182 w 11222182"/>
              <a:gd name="connsiteY19" fmla="*/ 539259 h 5991771"/>
              <a:gd name="connsiteX20" fmla="*/ 11222182 w 11222182"/>
              <a:gd name="connsiteY20" fmla="*/ 958683 h 5991771"/>
              <a:gd name="connsiteX21" fmla="*/ 11222182 w 11222182"/>
              <a:gd name="connsiteY21" fmla="*/ 1438025 h 5991771"/>
              <a:gd name="connsiteX22" fmla="*/ 11222182 w 11222182"/>
              <a:gd name="connsiteY22" fmla="*/ 2097120 h 5991771"/>
              <a:gd name="connsiteX23" fmla="*/ 11222182 w 11222182"/>
              <a:gd name="connsiteY23" fmla="*/ 2636379 h 5991771"/>
              <a:gd name="connsiteX24" fmla="*/ 11222182 w 11222182"/>
              <a:gd name="connsiteY24" fmla="*/ 3115721 h 5991771"/>
              <a:gd name="connsiteX25" fmla="*/ 11222182 w 11222182"/>
              <a:gd name="connsiteY25" fmla="*/ 3774816 h 5991771"/>
              <a:gd name="connsiteX26" fmla="*/ 11222182 w 11222182"/>
              <a:gd name="connsiteY26" fmla="*/ 4373993 h 5991771"/>
              <a:gd name="connsiteX27" fmla="*/ 11222182 w 11222182"/>
              <a:gd name="connsiteY27" fmla="*/ 4973170 h 5991771"/>
              <a:gd name="connsiteX28" fmla="*/ 11222182 w 11222182"/>
              <a:gd name="connsiteY28" fmla="*/ 5991771 h 5991771"/>
              <a:gd name="connsiteX29" fmla="*/ 10519319 w 11222182"/>
              <a:gd name="connsiteY29" fmla="*/ 5991771 h 5991771"/>
              <a:gd name="connsiteX30" fmla="*/ 10153122 w 11222182"/>
              <a:gd name="connsiteY30" fmla="*/ 5991771 h 5991771"/>
              <a:gd name="connsiteX31" fmla="*/ 9450259 w 11222182"/>
              <a:gd name="connsiteY31" fmla="*/ 5991771 h 5991771"/>
              <a:gd name="connsiteX32" fmla="*/ 9196283 w 11222182"/>
              <a:gd name="connsiteY32" fmla="*/ 5991771 h 5991771"/>
              <a:gd name="connsiteX33" fmla="*/ 8493420 w 11222182"/>
              <a:gd name="connsiteY33" fmla="*/ 5991771 h 5991771"/>
              <a:gd name="connsiteX34" fmla="*/ 8127222 w 11222182"/>
              <a:gd name="connsiteY34" fmla="*/ 5991771 h 5991771"/>
              <a:gd name="connsiteX35" fmla="*/ 7873247 w 11222182"/>
              <a:gd name="connsiteY35" fmla="*/ 5991771 h 5991771"/>
              <a:gd name="connsiteX36" fmla="*/ 7507049 w 11222182"/>
              <a:gd name="connsiteY36" fmla="*/ 5991771 h 5991771"/>
              <a:gd name="connsiteX37" fmla="*/ 6804186 w 11222182"/>
              <a:gd name="connsiteY37" fmla="*/ 5991771 h 5991771"/>
              <a:gd name="connsiteX38" fmla="*/ 6437989 w 11222182"/>
              <a:gd name="connsiteY38" fmla="*/ 5991771 h 5991771"/>
              <a:gd name="connsiteX39" fmla="*/ 6184013 w 11222182"/>
              <a:gd name="connsiteY39" fmla="*/ 5991771 h 5991771"/>
              <a:gd name="connsiteX40" fmla="*/ 5817815 w 11222182"/>
              <a:gd name="connsiteY40" fmla="*/ 5991771 h 5991771"/>
              <a:gd name="connsiteX41" fmla="*/ 5339396 w 11222182"/>
              <a:gd name="connsiteY41" fmla="*/ 5991771 h 5991771"/>
              <a:gd name="connsiteX42" fmla="*/ 4748755 w 11222182"/>
              <a:gd name="connsiteY42" fmla="*/ 5991771 h 5991771"/>
              <a:gd name="connsiteX43" fmla="*/ 4382557 w 11222182"/>
              <a:gd name="connsiteY43" fmla="*/ 5991771 h 5991771"/>
              <a:gd name="connsiteX44" fmla="*/ 3567473 w 11222182"/>
              <a:gd name="connsiteY44" fmla="*/ 5991771 h 5991771"/>
              <a:gd name="connsiteX45" fmla="*/ 2976831 w 11222182"/>
              <a:gd name="connsiteY45" fmla="*/ 5991771 h 5991771"/>
              <a:gd name="connsiteX46" fmla="*/ 2161747 w 11222182"/>
              <a:gd name="connsiteY46" fmla="*/ 5991771 h 5991771"/>
              <a:gd name="connsiteX47" fmla="*/ 1458884 w 11222182"/>
              <a:gd name="connsiteY47" fmla="*/ 5991771 h 5991771"/>
              <a:gd name="connsiteX48" fmla="*/ 980464 w 11222182"/>
              <a:gd name="connsiteY48" fmla="*/ 5991771 h 5991771"/>
              <a:gd name="connsiteX49" fmla="*/ 0 w 11222182"/>
              <a:gd name="connsiteY49" fmla="*/ 5991771 h 5991771"/>
              <a:gd name="connsiteX50" fmla="*/ 0 w 11222182"/>
              <a:gd name="connsiteY50" fmla="*/ 5512429 h 5991771"/>
              <a:gd name="connsiteX51" fmla="*/ 0 w 11222182"/>
              <a:gd name="connsiteY51" fmla="*/ 4913252 h 5991771"/>
              <a:gd name="connsiteX52" fmla="*/ 0 w 11222182"/>
              <a:gd name="connsiteY52" fmla="*/ 4194240 h 5991771"/>
              <a:gd name="connsiteX53" fmla="*/ 0 w 11222182"/>
              <a:gd name="connsiteY53" fmla="*/ 3475227 h 5991771"/>
              <a:gd name="connsiteX54" fmla="*/ 0 w 11222182"/>
              <a:gd name="connsiteY54" fmla="*/ 2816132 h 5991771"/>
              <a:gd name="connsiteX55" fmla="*/ 0 w 11222182"/>
              <a:gd name="connsiteY55" fmla="*/ 2157038 h 5991771"/>
              <a:gd name="connsiteX56" fmla="*/ 0 w 11222182"/>
              <a:gd name="connsiteY56" fmla="*/ 1497943 h 5991771"/>
              <a:gd name="connsiteX57" fmla="*/ 0 w 11222182"/>
              <a:gd name="connsiteY57" fmla="*/ 1018601 h 5991771"/>
              <a:gd name="connsiteX58" fmla="*/ 0 w 11222182"/>
              <a:gd name="connsiteY58" fmla="*/ 0 h 599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222182" h="5991771" extrusionOk="0">
                <a:moveTo>
                  <a:pt x="0" y="0"/>
                </a:moveTo>
                <a:cubicBezTo>
                  <a:pt x="166726" y="-19626"/>
                  <a:pt x="321679" y="51180"/>
                  <a:pt x="478419" y="0"/>
                </a:cubicBezTo>
                <a:cubicBezTo>
                  <a:pt x="635159" y="-51180"/>
                  <a:pt x="643606" y="10703"/>
                  <a:pt x="732395" y="0"/>
                </a:cubicBezTo>
                <a:cubicBezTo>
                  <a:pt x="821184" y="-10703"/>
                  <a:pt x="1363974" y="66189"/>
                  <a:pt x="1547480" y="0"/>
                </a:cubicBezTo>
                <a:cubicBezTo>
                  <a:pt x="1730986" y="-66189"/>
                  <a:pt x="1915637" y="11501"/>
                  <a:pt x="2025899" y="0"/>
                </a:cubicBezTo>
                <a:cubicBezTo>
                  <a:pt x="2136161" y="-11501"/>
                  <a:pt x="2304497" y="38108"/>
                  <a:pt x="2504319" y="0"/>
                </a:cubicBezTo>
                <a:cubicBezTo>
                  <a:pt x="2704141" y="-38108"/>
                  <a:pt x="3111727" y="1687"/>
                  <a:pt x="3319403" y="0"/>
                </a:cubicBezTo>
                <a:cubicBezTo>
                  <a:pt x="3527079" y="-1687"/>
                  <a:pt x="3504317" y="9188"/>
                  <a:pt x="3685601" y="0"/>
                </a:cubicBezTo>
                <a:cubicBezTo>
                  <a:pt x="3866885" y="-9188"/>
                  <a:pt x="4162051" y="12545"/>
                  <a:pt x="4500686" y="0"/>
                </a:cubicBezTo>
                <a:cubicBezTo>
                  <a:pt x="4839321" y="-12545"/>
                  <a:pt x="5147343" y="50770"/>
                  <a:pt x="5315770" y="0"/>
                </a:cubicBezTo>
                <a:cubicBezTo>
                  <a:pt x="5484197" y="-50770"/>
                  <a:pt x="5698725" y="23478"/>
                  <a:pt x="5906412" y="0"/>
                </a:cubicBezTo>
                <a:cubicBezTo>
                  <a:pt x="6114099" y="-23478"/>
                  <a:pt x="6423078" y="72782"/>
                  <a:pt x="6721496" y="0"/>
                </a:cubicBezTo>
                <a:cubicBezTo>
                  <a:pt x="7019914" y="-72782"/>
                  <a:pt x="7041401" y="25647"/>
                  <a:pt x="7199916" y="0"/>
                </a:cubicBezTo>
                <a:cubicBezTo>
                  <a:pt x="7358431" y="-25647"/>
                  <a:pt x="7445200" y="50441"/>
                  <a:pt x="7678335" y="0"/>
                </a:cubicBezTo>
                <a:cubicBezTo>
                  <a:pt x="7911470" y="-50441"/>
                  <a:pt x="8139492" y="48829"/>
                  <a:pt x="8381198" y="0"/>
                </a:cubicBezTo>
                <a:cubicBezTo>
                  <a:pt x="8622904" y="-48829"/>
                  <a:pt x="8699517" y="2394"/>
                  <a:pt x="8859617" y="0"/>
                </a:cubicBezTo>
                <a:cubicBezTo>
                  <a:pt x="9019717" y="-2394"/>
                  <a:pt x="9268289" y="93674"/>
                  <a:pt x="9674702" y="0"/>
                </a:cubicBezTo>
                <a:cubicBezTo>
                  <a:pt x="10081115" y="-93674"/>
                  <a:pt x="10177877" y="47594"/>
                  <a:pt x="10489787" y="0"/>
                </a:cubicBezTo>
                <a:cubicBezTo>
                  <a:pt x="10801698" y="-47594"/>
                  <a:pt x="10967471" y="75820"/>
                  <a:pt x="11222182" y="0"/>
                </a:cubicBezTo>
                <a:cubicBezTo>
                  <a:pt x="11284818" y="135223"/>
                  <a:pt x="11212511" y="302532"/>
                  <a:pt x="11222182" y="539259"/>
                </a:cubicBezTo>
                <a:cubicBezTo>
                  <a:pt x="11231853" y="775986"/>
                  <a:pt x="11215933" y="763148"/>
                  <a:pt x="11222182" y="958683"/>
                </a:cubicBezTo>
                <a:cubicBezTo>
                  <a:pt x="11228431" y="1154218"/>
                  <a:pt x="11187866" y="1208455"/>
                  <a:pt x="11222182" y="1438025"/>
                </a:cubicBezTo>
                <a:cubicBezTo>
                  <a:pt x="11256498" y="1667595"/>
                  <a:pt x="11183984" y="1899633"/>
                  <a:pt x="11222182" y="2097120"/>
                </a:cubicBezTo>
                <a:cubicBezTo>
                  <a:pt x="11260380" y="2294607"/>
                  <a:pt x="11162041" y="2467987"/>
                  <a:pt x="11222182" y="2636379"/>
                </a:cubicBezTo>
                <a:cubicBezTo>
                  <a:pt x="11282323" y="2804771"/>
                  <a:pt x="11177931" y="2948743"/>
                  <a:pt x="11222182" y="3115721"/>
                </a:cubicBezTo>
                <a:cubicBezTo>
                  <a:pt x="11266433" y="3282699"/>
                  <a:pt x="11207999" y="3447319"/>
                  <a:pt x="11222182" y="3774816"/>
                </a:cubicBezTo>
                <a:cubicBezTo>
                  <a:pt x="11236365" y="4102314"/>
                  <a:pt x="11203238" y="4215698"/>
                  <a:pt x="11222182" y="4373993"/>
                </a:cubicBezTo>
                <a:cubicBezTo>
                  <a:pt x="11241126" y="4532288"/>
                  <a:pt x="11197950" y="4749163"/>
                  <a:pt x="11222182" y="4973170"/>
                </a:cubicBezTo>
                <a:cubicBezTo>
                  <a:pt x="11246414" y="5197177"/>
                  <a:pt x="11113587" y="5647697"/>
                  <a:pt x="11222182" y="5991771"/>
                </a:cubicBezTo>
                <a:cubicBezTo>
                  <a:pt x="10956473" y="6007384"/>
                  <a:pt x="10791133" y="5911087"/>
                  <a:pt x="10519319" y="5991771"/>
                </a:cubicBezTo>
                <a:cubicBezTo>
                  <a:pt x="10247505" y="6072455"/>
                  <a:pt x="10228552" y="5974563"/>
                  <a:pt x="10153122" y="5991771"/>
                </a:cubicBezTo>
                <a:cubicBezTo>
                  <a:pt x="10077692" y="6008979"/>
                  <a:pt x="9721929" y="5986917"/>
                  <a:pt x="9450259" y="5991771"/>
                </a:cubicBezTo>
                <a:cubicBezTo>
                  <a:pt x="9178589" y="5996625"/>
                  <a:pt x="9319223" y="5971332"/>
                  <a:pt x="9196283" y="5991771"/>
                </a:cubicBezTo>
                <a:cubicBezTo>
                  <a:pt x="9073343" y="6012210"/>
                  <a:pt x="8732989" y="5988224"/>
                  <a:pt x="8493420" y="5991771"/>
                </a:cubicBezTo>
                <a:cubicBezTo>
                  <a:pt x="8253851" y="5995318"/>
                  <a:pt x="8288746" y="5956414"/>
                  <a:pt x="8127222" y="5991771"/>
                </a:cubicBezTo>
                <a:cubicBezTo>
                  <a:pt x="7965698" y="6027128"/>
                  <a:pt x="7957914" y="5971573"/>
                  <a:pt x="7873247" y="5991771"/>
                </a:cubicBezTo>
                <a:cubicBezTo>
                  <a:pt x="7788581" y="6011969"/>
                  <a:pt x="7585785" y="5963701"/>
                  <a:pt x="7507049" y="5991771"/>
                </a:cubicBezTo>
                <a:cubicBezTo>
                  <a:pt x="7428313" y="6019841"/>
                  <a:pt x="7115628" y="5961611"/>
                  <a:pt x="6804186" y="5991771"/>
                </a:cubicBezTo>
                <a:cubicBezTo>
                  <a:pt x="6492744" y="6021931"/>
                  <a:pt x="6557240" y="5983727"/>
                  <a:pt x="6437989" y="5991771"/>
                </a:cubicBezTo>
                <a:cubicBezTo>
                  <a:pt x="6318738" y="5999815"/>
                  <a:pt x="6271811" y="5967552"/>
                  <a:pt x="6184013" y="5991771"/>
                </a:cubicBezTo>
                <a:cubicBezTo>
                  <a:pt x="6096215" y="6015990"/>
                  <a:pt x="5923846" y="5961169"/>
                  <a:pt x="5817815" y="5991771"/>
                </a:cubicBezTo>
                <a:cubicBezTo>
                  <a:pt x="5711784" y="6022373"/>
                  <a:pt x="5522797" y="5951780"/>
                  <a:pt x="5339396" y="5991771"/>
                </a:cubicBezTo>
                <a:cubicBezTo>
                  <a:pt x="5155995" y="6031762"/>
                  <a:pt x="5020299" y="5959157"/>
                  <a:pt x="4748755" y="5991771"/>
                </a:cubicBezTo>
                <a:cubicBezTo>
                  <a:pt x="4477211" y="6024385"/>
                  <a:pt x="4531978" y="5969222"/>
                  <a:pt x="4382557" y="5991771"/>
                </a:cubicBezTo>
                <a:cubicBezTo>
                  <a:pt x="4233136" y="6014320"/>
                  <a:pt x="3829097" y="5917546"/>
                  <a:pt x="3567473" y="5991771"/>
                </a:cubicBezTo>
                <a:cubicBezTo>
                  <a:pt x="3305849" y="6065996"/>
                  <a:pt x="3149014" y="5964112"/>
                  <a:pt x="2976831" y="5991771"/>
                </a:cubicBezTo>
                <a:cubicBezTo>
                  <a:pt x="2804648" y="6019430"/>
                  <a:pt x="2329589" y="5915085"/>
                  <a:pt x="2161747" y="5991771"/>
                </a:cubicBezTo>
                <a:cubicBezTo>
                  <a:pt x="1993905" y="6068457"/>
                  <a:pt x="1643240" y="5933749"/>
                  <a:pt x="1458884" y="5991771"/>
                </a:cubicBezTo>
                <a:cubicBezTo>
                  <a:pt x="1274528" y="6049793"/>
                  <a:pt x="1139736" y="5991617"/>
                  <a:pt x="980464" y="5991771"/>
                </a:cubicBezTo>
                <a:cubicBezTo>
                  <a:pt x="821192" y="5991925"/>
                  <a:pt x="312850" y="5936503"/>
                  <a:pt x="0" y="5991771"/>
                </a:cubicBezTo>
                <a:cubicBezTo>
                  <a:pt x="-13850" y="5844859"/>
                  <a:pt x="2547" y="5638847"/>
                  <a:pt x="0" y="5512429"/>
                </a:cubicBezTo>
                <a:cubicBezTo>
                  <a:pt x="-2547" y="5386011"/>
                  <a:pt x="57298" y="5162735"/>
                  <a:pt x="0" y="4913252"/>
                </a:cubicBezTo>
                <a:cubicBezTo>
                  <a:pt x="-57298" y="4663769"/>
                  <a:pt x="56136" y="4372987"/>
                  <a:pt x="0" y="4194240"/>
                </a:cubicBezTo>
                <a:cubicBezTo>
                  <a:pt x="-56136" y="4015493"/>
                  <a:pt x="72573" y="3660921"/>
                  <a:pt x="0" y="3475227"/>
                </a:cubicBezTo>
                <a:cubicBezTo>
                  <a:pt x="-72573" y="3289533"/>
                  <a:pt x="20190" y="2993997"/>
                  <a:pt x="0" y="2816132"/>
                </a:cubicBezTo>
                <a:cubicBezTo>
                  <a:pt x="-20190" y="2638267"/>
                  <a:pt x="11022" y="2486062"/>
                  <a:pt x="0" y="2157038"/>
                </a:cubicBezTo>
                <a:cubicBezTo>
                  <a:pt x="-11022" y="1828014"/>
                  <a:pt x="72864" y="1726415"/>
                  <a:pt x="0" y="1497943"/>
                </a:cubicBezTo>
                <a:cubicBezTo>
                  <a:pt x="-72864" y="1269472"/>
                  <a:pt x="34376" y="1130667"/>
                  <a:pt x="0" y="1018601"/>
                </a:cubicBezTo>
                <a:cubicBezTo>
                  <a:pt x="-34376" y="906535"/>
                  <a:pt x="43581" y="277536"/>
                  <a:pt x="0" y="0"/>
                </a:cubicBezTo>
                <a:close/>
              </a:path>
            </a:pathLst>
          </a:custGeom>
          <a:noFill/>
          <a:ln w="180975">
            <a:solidFill>
              <a:schemeClr val="accent2"/>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35409771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9213BE-D6A4-7ADE-208B-6045EB6E4EB7}"/>
              </a:ext>
            </a:extLst>
          </p:cNvPr>
          <p:cNvSpPr>
            <a:spLocks noChangeAspect="1"/>
          </p:cNvSpPr>
          <p:nvPr userDrawn="1"/>
        </p:nvSpPr>
        <p:spPr>
          <a:xfrm>
            <a:off x="489527" y="446198"/>
            <a:ext cx="11222182" cy="5991771"/>
          </a:xfrm>
          <a:custGeom>
            <a:avLst/>
            <a:gdLst>
              <a:gd name="connsiteX0" fmla="*/ 0 w 11222182"/>
              <a:gd name="connsiteY0" fmla="*/ 0 h 5991771"/>
              <a:gd name="connsiteX1" fmla="*/ 478419 w 11222182"/>
              <a:gd name="connsiteY1" fmla="*/ 0 h 5991771"/>
              <a:gd name="connsiteX2" fmla="*/ 732395 w 11222182"/>
              <a:gd name="connsiteY2" fmla="*/ 0 h 5991771"/>
              <a:gd name="connsiteX3" fmla="*/ 1547480 w 11222182"/>
              <a:gd name="connsiteY3" fmla="*/ 0 h 5991771"/>
              <a:gd name="connsiteX4" fmla="*/ 2025899 w 11222182"/>
              <a:gd name="connsiteY4" fmla="*/ 0 h 5991771"/>
              <a:gd name="connsiteX5" fmla="*/ 2504319 w 11222182"/>
              <a:gd name="connsiteY5" fmla="*/ 0 h 5991771"/>
              <a:gd name="connsiteX6" fmla="*/ 3319403 w 11222182"/>
              <a:gd name="connsiteY6" fmla="*/ 0 h 5991771"/>
              <a:gd name="connsiteX7" fmla="*/ 3685601 w 11222182"/>
              <a:gd name="connsiteY7" fmla="*/ 0 h 5991771"/>
              <a:gd name="connsiteX8" fmla="*/ 4500686 w 11222182"/>
              <a:gd name="connsiteY8" fmla="*/ 0 h 5991771"/>
              <a:gd name="connsiteX9" fmla="*/ 5315770 w 11222182"/>
              <a:gd name="connsiteY9" fmla="*/ 0 h 5991771"/>
              <a:gd name="connsiteX10" fmla="*/ 5906412 w 11222182"/>
              <a:gd name="connsiteY10" fmla="*/ 0 h 5991771"/>
              <a:gd name="connsiteX11" fmla="*/ 6721496 w 11222182"/>
              <a:gd name="connsiteY11" fmla="*/ 0 h 5991771"/>
              <a:gd name="connsiteX12" fmla="*/ 7199916 w 11222182"/>
              <a:gd name="connsiteY12" fmla="*/ 0 h 5991771"/>
              <a:gd name="connsiteX13" fmla="*/ 7678335 w 11222182"/>
              <a:gd name="connsiteY13" fmla="*/ 0 h 5991771"/>
              <a:gd name="connsiteX14" fmla="*/ 8381198 w 11222182"/>
              <a:gd name="connsiteY14" fmla="*/ 0 h 5991771"/>
              <a:gd name="connsiteX15" fmla="*/ 8859617 w 11222182"/>
              <a:gd name="connsiteY15" fmla="*/ 0 h 5991771"/>
              <a:gd name="connsiteX16" fmla="*/ 9674702 w 11222182"/>
              <a:gd name="connsiteY16" fmla="*/ 0 h 5991771"/>
              <a:gd name="connsiteX17" fmla="*/ 10489787 w 11222182"/>
              <a:gd name="connsiteY17" fmla="*/ 0 h 5991771"/>
              <a:gd name="connsiteX18" fmla="*/ 11222182 w 11222182"/>
              <a:gd name="connsiteY18" fmla="*/ 0 h 5991771"/>
              <a:gd name="connsiteX19" fmla="*/ 11222182 w 11222182"/>
              <a:gd name="connsiteY19" fmla="*/ 539259 h 5991771"/>
              <a:gd name="connsiteX20" fmla="*/ 11222182 w 11222182"/>
              <a:gd name="connsiteY20" fmla="*/ 958683 h 5991771"/>
              <a:gd name="connsiteX21" fmla="*/ 11222182 w 11222182"/>
              <a:gd name="connsiteY21" fmla="*/ 1438025 h 5991771"/>
              <a:gd name="connsiteX22" fmla="*/ 11222182 w 11222182"/>
              <a:gd name="connsiteY22" fmla="*/ 2097120 h 5991771"/>
              <a:gd name="connsiteX23" fmla="*/ 11222182 w 11222182"/>
              <a:gd name="connsiteY23" fmla="*/ 2636379 h 5991771"/>
              <a:gd name="connsiteX24" fmla="*/ 11222182 w 11222182"/>
              <a:gd name="connsiteY24" fmla="*/ 3115721 h 5991771"/>
              <a:gd name="connsiteX25" fmla="*/ 11222182 w 11222182"/>
              <a:gd name="connsiteY25" fmla="*/ 3774816 h 5991771"/>
              <a:gd name="connsiteX26" fmla="*/ 11222182 w 11222182"/>
              <a:gd name="connsiteY26" fmla="*/ 4373993 h 5991771"/>
              <a:gd name="connsiteX27" fmla="*/ 11222182 w 11222182"/>
              <a:gd name="connsiteY27" fmla="*/ 4973170 h 5991771"/>
              <a:gd name="connsiteX28" fmla="*/ 11222182 w 11222182"/>
              <a:gd name="connsiteY28" fmla="*/ 5991771 h 5991771"/>
              <a:gd name="connsiteX29" fmla="*/ 10519319 w 11222182"/>
              <a:gd name="connsiteY29" fmla="*/ 5991771 h 5991771"/>
              <a:gd name="connsiteX30" fmla="*/ 10153122 w 11222182"/>
              <a:gd name="connsiteY30" fmla="*/ 5991771 h 5991771"/>
              <a:gd name="connsiteX31" fmla="*/ 9450259 w 11222182"/>
              <a:gd name="connsiteY31" fmla="*/ 5991771 h 5991771"/>
              <a:gd name="connsiteX32" fmla="*/ 9196283 w 11222182"/>
              <a:gd name="connsiteY32" fmla="*/ 5991771 h 5991771"/>
              <a:gd name="connsiteX33" fmla="*/ 8493420 w 11222182"/>
              <a:gd name="connsiteY33" fmla="*/ 5991771 h 5991771"/>
              <a:gd name="connsiteX34" fmla="*/ 8127222 w 11222182"/>
              <a:gd name="connsiteY34" fmla="*/ 5991771 h 5991771"/>
              <a:gd name="connsiteX35" fmla="*/ 7873247 w 11222182"/>
              <a:gd name="connsiteY35" fmla="*/ 5991771 h 5991771"/>
              <a:gd name="connsiteX36" fmla="*/ 7507049 w 11222182"/>
              <a:gd name="connsiteY36" fmla="*/ 5991771 h 5991771"/>
              <a:gd name="connsiteX37" fmla="*/ 6804186 w 11222182"/>
              <a:gd name="connsiteY37" fmla="*/ 5991771 h 5991771"/>
              <a:gd name="connsiteX38" fmla="*/ 6437989 w 11222182"/>
              <a:gd name="connsiteY38" fmla="*/ 5991771 h 5991771"/>
              <a:gd name="connsiteX39" fmla="*/ 6184013 w 11222182"/>
              <a:gd name="connsiteY39" fmla="*/ 5991771 h 5991771"/>
              <a:gd name="connsiteX40" fmla="*/ 5817815 w 11222182"/>
              <a:gd name="connsiteY40" fmla="*/ 5991771 h 5991771"/>
              <a:gd name="connsiteX41" fmla="*/ 5339396 w 11222182"/>
              <a:gd name="connsiteY41" fmla="*/ 5991771 h 5991771"/>
              <a:gd name="connsiteX42" fmla="*/ 4748755 w 11222182"/>
              <a:gd name="connsiteY42" fmla="*/ 5991771 h 5991771"/>
              <a:gd name="connsiteX43" fmla="*/ 4382557 w 11222182"/>
              <a:gd name="connsiteY43" fmla="*/ 5991771 h 5991771"/>
              <a:gd name="connsiteX44" fmla="*/ 3567473 w 11222182"/>
              <a:gd name="connsiteY44" fmla="*/ 5991771 h 5991771"/>
              <a:gd name="connsiteX45" fmla="*/ 2976831 w 11222182"/>
              <a:gd name="connsiteY45" fmla="*/ 5991771 h 5991771"/>
              <a:gd name="connsiteX46" fmla="*/ 2161747 w 11222182"/>
              <a:gd name="connsiteY46" fmla="*/ 5991771 h 5991771"/>
              <a:gd name="connsiteX47" fmla="*/ 1458884 w 11222182"/>
              <a:gd name="connsiteY47" fmla="*/ 5991771 h 5991771"/>
              <a:gd name="connsiteX48" fmla="*/ 980464 w 11222182"/>
              <a:gd name="connsiteY48" fmla="*/ 5991771 h 5991771"/>
              <a:gd name="connsiteX49" fmla="*/ 0 w 11222182"/>
              <a:gd name="connsiteY49" fmla="*/ 5991771 h 5991771"/>
              <a:gd name="connsiteX50" fmla="*/ 0 w 11222182"/>
              <a:gd name="connsiteY50" fmla="*/ 5512429 h 5991771"/>
              <a:gd name="connsiteX51" fmla="*/ 0 w 11222182"/>
              <a:gd name="connsiteY51" fmla="*/ 4913252 h 5991771"/>
              <a:gd name="connsiteX52" fmla="*/ 0 w 11222182"/>
              <a:gd name="connsiteY52" fmla="*/ 4194240 h 5991771"/>
              <a:gd name="connsiteX53" fmla="*/ 0 w 11222182"/>
              <a:gd name="connsiteY53" fmla="*/ 3475227 h 5991771"/>
              <a:gd name="connsiteX54" fmla="*/ 0 w 11222182"/>
              <a:gd name="connsiteY54" fmla="*/ 2816132 h 5991771"/>
              <a:gd name="connsiteX55" fmla="*/ 0 w 11222182"/>
              <a:gd name="connsiteY55" fmla="*/ 2157038 h 5991771"/>
              <a:gd name="connsiteX56" fmla="*/ 0 w 11222182"/>
              <a:gd name="connsiteY56" fmla="*/ 1497943 h 5991771"/>
              <a:gd name="connsiteX57" fmla="*/ 0 w 11222182"/>
              <a:gd name="connsiteY57" fmla="*/ 1018601 h 5991771"/>
              <a:gd name="connsiteX58" fmla="*/ 0 w 11222182"/>
              <a:gd name="connsiteY58" fmla="*/ 0 h 599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222182" h="5991771" extrusionOk="0">
                <a:moveTo>
                  <a:pt x="0" y="0"/>
                </a:moveTo>
                <a:cubicBezTo>
                  <a:pt x="166726" y="-19626"/>
                  <a:pt x="321679" y="51180"/>
                  <a:pt x="478419" y="0"/>
                </a:cubicBezTo>
                <a:cubicBezTo>
                  <a:pt x="635159" y="-51180"/>
                  <a:pt x="643606" y="10703"/>
                  <a:pt x="732395" y="0"/>
                </a:cubicBezTo>
                <a:cubicBezTo>
                  <a:pt x="821184" y="-10703"/>
                  <a:pt x="1363974" y="66189"/>
                  <a:pt x="1547480" y="0"/>
                </a:cubicBezTo>
                <a:cubicBezTo>
                  <a:pt x="1730986" y="-66189"/>
                  <a:pt x="1915637" y="11501"/>
                  <a:pt x="2025899" y="0"/>
                </a:cubicBezTo>
                <a:cubicBezTo>
                  <a:pt x="2136161" y="-11501"/>
                  <a:pt x="2304497" y="38108"/>
                  <a:pt x="2504319" y="0"/>
                </a:cubicBezTo>
                <a:cubicBezTo>
                  <a:pt x="2704141" y="-38108"/>
                  <a:pt x="3111727" y="1687"/>
                  <a:pt x="3319403" y="0"/>
                </a:cubicBezTo>
                <a:cubicBezTo>
                  <a:pt x="3527079" y="-1687"/>
                  <a:pt x="3504317" y="9188"/>
                  <a:pt x="3685601" y="0"/>
                </a:cubicBezTo>
                <a:cubicBezTo>
                  <a:pt x="3866885" y="-9188"/>
                  <a:pt x="4162051" y="12545"/>
                  <a:pt x="4500686" y="0"/>
                </a:cubicBezTo>
                <a:cubicBezTo>
                  <a:pt x="4839321" y="-12545"/>
                  <a:pt x="5147343" y="50770"/>
                  <a:pt x="5315770" y="0"/>
                </a:cubicBezTo>
                <a:cubicBezTo>
                  <a:pt x="5484197" y="-50770"/>
                  <a:pt x="5698725" y="23478"/>
                  <a:pt x="5906412" y="0"/>
                </a:cubicBezTo>
                <a:cubicBezTo>
                  <a:pt x="6114099" y="-23478"/>
                  <a:pt x="6423078" y="72782"/>
                  <a:pt x="6721496" y="0"/>
                </a:cubicBezTo>
                <a:cubicBezTo>
                  <a:pt x="7019914" y="-72782"/>
                  <a:pt x="7041401" y="25647"/>
                  <a:pt x="7199916" y="0"/>
                </a:cubicBezTo>
                <a:cubicBezTo>
                  <a:pt x="7358431" y="-25647"/>
                  <a:pt x="7445200" y="50441"/>
                  <a:pt x="7678335" y="0"/>
                </a:cubicBezTo>
                <a:cubicBezTo>
                  <a:pt x="7911470" y="-50441"/>
                  <a:pt x="8139492" y="48829"/>
                  <a:pt x="8381198" y="0"/>
                </a:cubicBezTo>
                <a:cubicBezTo>
                  <a:pt x="8622904" y="-48829"/>
                  <a:pt x="8699517" y="2394"/>
                  <a:pt x="8859617" y="0"/>
                </a:cubicBezTo>
                <a:cubicBezTo>
                  <a:pt x="9019717" y="-2394"/>
                  <a:pt x="9268289" y="93674"/>
                  <a:pt x="9674702" y="0"/>
                </a:cubicBezTo>
                <a:cubicBezTo>
                  <a:pt x="10081115" y="-93674"/>
                  <a:pt x="10177877" y="47594"/>
                  <a:pt x="10489787" y="0"/>
                </a:cubicBezTo>
                <a:cubicBezTo>
                  <a:pt x="10801698" y="-47594"/>
                  <a:pt x="10967471" y="75820"/>
                  <a:pt x="11222182" y="0"/>
                </a:cubicBezTo>
                <a:cubicBezTo>
                  <a:pt x="11284818" y="135223"/>
                  <a:pt x="11212511" y="302532"/>
                  <a:pt x="11222182" y="539259"/>
                </a:cubicBezTo>
                <a:cubicBezTo>
                  <a:pt x="11231853" y="775986"/>
                  <a:pt x="11215933" y="763148"/>
                  <a:pt x="11222182" y="958683"/>
                </a:cubicBezTo>
                <a:cubicBezTo>
                  <a:pt x="11228431" y="1154218"/>
                  <a:pt x="11187866" y="1208455"/>
                  <a:pt x="11222182" y="1438025"/>
                </a:cubicBezTo>
                <a:cubicBezTo>
                  <a:pt x="11256498" y="1667595"/>
                  <a:pt x="11183984" y="1899633"/>
                  <a:pt x="11222182" y="2097120"/>
                </a:cubicBezTo>
                <a:cubicBezTo>
                  <a:pt x="11260380" y="2294607"/>
                  <a:pt x="11162041" y="2467987"/>
                  <a:pt x="11222182" y="2636379"/>
                </a:cubicBezTo>
                <a:cubicBezTo>
                  <a:pt x="11282323" y="2804771"/>
                  <a:pt x="11177931" y="2948743"/>
                  <a:pt x="11222182" y="3115721"/>
                </a:cubicBezTo>
                <a:cubicBezTo>
                  <a:pt x="11266433" y="3282699"/>
                  <a:pt x="11207999" y="3447319"/>
                  <a:pt x="11222182" y="3774816"/>
                </a:cubicBezTo>
                <a:cubicBezTo>
                  <a:pt x="11236365" y="4102314"/>
                  <a:pt x="11203238" y="4215698"/>
                  <a:pt x="11222182" y="4373993"/>
                </a:cubicBezTo>
                <a:cubicBezTo>
                  <a:pt x="11241126" y="4532288"/>
                  <a:pt x="11197950" y="4749163"/>
                  <a:pt x="11222182" y="4973170"/>
                </a:cubicBezTo>
                <a:cubicBezTo>
                  <a:pt x="11246414" y="5197177"/>
                  <a:pt x="11113587" y="5647697"/>
                  <a:pt x="11222182" y="5991771"/>
                </a:cubicBezTo>
                <a:cubicBezTo>
                  <a:pt x="10956473" y="6007384"/>
                  <a:pt x="10791133" y="5911087"/>
                  <a:pt x="10519319" y="5991771"/>
                </a:cubicBezTo>
                <a:cubicBezTo>
                  <a:pt x="10247505" y="6072455"/>
                  <a:pt x="10228552" y="5974563"/>
                  <a:pt x="10153122" y="5991771"/>
                </a:cubicBezTo>
                <a:cubicBezTo>
                  <a:pt x="10077692" y="6008979"/>
                  <a:pt x="9721929" y="5986917"/>
                  <a:pt x="9450259" y="5991771"/>
                </a:cubicBezTo>
                <a:cubicBezTo>
                  <a:pt x="9178589" y="5996625"/>
                  <a:pt x="9319223" y="5971332"/>
                  <a:pt x="9196283" y="5991771"/>
                </a:cubicBezTo>
                <a:cubicBezTo>
                  <a:pt x="9073343" y="6012210"/>
                  <a:pt x="8732989" y="5988224"/>
                  <a:pt x="8493420" y="5991771"/>
                </a:cubicBezTo>
                <a:cubicBezTo>
                  <a:pt x="8253851" y="5995318"/>
                  <a:pt x="8288746" y="5956414"/>
                  <a:pt x="8127222" y="5991771"/>
                </a:cubicBezTo>
                <a:cubicBezTo>
                  <a:pt x="7965698" y="6027128"/>
                  <a:pt x="7957914" y="5971573"/>
                  <a:pt x="7873247" y="5991771"/>
                </a:cubicBezTo>
                <a:cubicBezTo>
                  <a:pt x="7788581" y="6011969"/>
                  <a:pt x="7585785" y="5963701"/>
                  <a:pt x="7507049" y="5991771"/>
                </a:cubicBezTo>
                <a:cubicBezTo>
                  <a:pt x="7428313" y="6019841"/>
                  <a:pt x="7115628" y="5961611"/>
                  <a:pt x="6804186" y="5991771"/>
                </a:cubicBezTo>
                <a:cubicBezTo>
                  <a:pt x="6492744" y="6021931"/>
                  <a:pt x="6557240" y="5983727"/>
                  <a:pt x="6437989" y="5991771"/>
                </a:cubicBezTo>
                <a:cubicBezTo>
                  <a:pt x="6318738" y="5999815"/>
                  <a:pt x="6271811" y="5967552"/>
                  <a:pt x="6184013" y="5991771"/>
                </a:cubicBezTo>
                <a:cubicBezTo>
                  <a:pt x="6096215" y="6015990"/>
                  <a:pt x="5923846" y="5961169"/>
                  <a:pt x="5817815" y="5991771"/>
                </a:cubicBezTo>
                <a:cubicBezTo>
                  <a:pt x="5711784" y="6022373"/>
                  <a:pt x="5522797" y="5951780"/>
                  <a:pt x="5339396" y="5991771"/>
                </a:cubicBezTo>
                <a:cubicBezTo>
                  <a:pt x="5155995" y="6031762"/>
                  <a:pt x="5020299" y="5959157"/>
                  <a:pt x="4748755" y="5991771"/>
                </a:cubicBezTo>
                <a:cubicBezTo>
                  <a:pt x="4477211" y="6024385"/>
                  <a:pt x="4531978" y="5969222"/>
                  <a:pt x="4382557" y="5991771"/>
                </a:cubicBezTo>
                <a:cubicBezTo>
                  <a:pt x="4233136" y="6014320"/>
                  <a:pt x="3829097" y="5917546"/>
                  <a:pt x="3567473" y="5991771"/>
                </a:cubicBezTo>
                <a:cubicBezTo>
                  <a:pt x="3305849" y="6065996"/>
                  <a:pt x="3149014" y="5964112"/>
                  <a:pt x="2976831" y="5991771"/>
                </a:cubicBezTo>
                <a:cubicBezTo>
                  <a:pt x="2804648" y="6019430"/>
                  <a:pt x="2329589" y="5915085"/>
                  <a:pt x="2161747" y="5991771"/>
                </a:cubicBezTo>
                <a:cubicBezTo>
                  <a:pt x="1993905" y="6068457"/>
                  <a:pt x="1643240" y="5933749"/>
                  <a:pt x="1458884" y="5991771"/>
                </a:cubicBezTo>
                <a:cubicBezTo>
                  <a:pt x="1274528" y="6049793"/>
                  <a:pt x="1139736" y="5991617"/>
                  <a:pt x="980464" y="5991771"/>
                </a:cubicBezTo>
                <a:cubicBezTo>
                  <a:pt x="821192" y="5991925"/>
                  <a:pt x="312850" y="5936503"/>
                  <a:pt x="0" y="5991771"/>
                </a:cubicBezTo>
                <a:cubicBezTo>
                  <a:pt x="-13850" y="5844859"/>
                  <a:pt x="2547" y="5638847"/>
                  <a:pt x="0" y="5512429"/>
                </a:cubicBezTo>
                <a:cubicBezTo>
                  <a:pt x="-2547" y="5386011"/>
                  <a:pt x="57298" y="5162735"/>
                  <a:pt x="0" y="4913252"/>
                </a:cubicBezTo>
                <a:cubicBezTo>
                  <a:pt x="-57298" y="4663769"/>
                  <a:pt x="56136" y="4372987"/>
                  <a:pt x="0" y="4194240"/>
                </a:cubicBezTo>
                <a:cubicBezTo>
                  <a:pt x="-56136" y="4015493"/>
                  <a:pt x="72573" y="3660921"/>
                  <a:pt x="0" y="3475227"/>
                </a:cubicBezTo>
                <a:cubicBezTo>
                  <a:pt x="-72573" y="3289533"/>
                  <a:pt x="20190" y="2993997"/>
                  <a:pt x="0" y="2816132"/>
                </a:cubicBezTo>
                <a:cubicBezTo>
                  <a:pt x="-20190" y="2638267"/>
                  <a:pt x="11022" y="2486062"/>
                  <a:pt x="0" y="2157038"/>
                </a:cubicBezTo>
                <a:cubicBezTo>
                  <a:pt x="-11022" y="1828014"/>
                  <a:pt x="72864" y="1726415"/>
                  <a:pt x="0" y="1497943"/>
                </a:cubicBezTo>
                <a:cubicBezTo>
                  <a:pt x="-72864" y="1269472"/>
                  <a:pt x="34376" y="1130667"/>
                  <a:pt x="0" y="1018601"/>
                </a:cubicBezTo>
                <a:cubicBezTo>
                  <a:pt x="-34376" y="906535"/>
                  <a:pt x="43581" y="277536"/>
                  <a:pt x="0" y="0"/>
                </a:cubicBezTo>
                <a:close/>
              </a:path>
            </a:pathLst>
          </a:custGeom>
          <a:noFill/>
          <a:ln w="180975">
            <a:solidFill>
              <a:schemeClr val="accent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25396398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DB57581D-AE15-C9AD-2A13-1C5DE2390F2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15111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12367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theme" Target="../theme/theme2.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8" Type="http://schemas.openxmlformats.org/officeDocument/2006/relationships/slideLayout" Target="../slideLayouts/slideLayout19.xml"/><Relationship Id="rId51" Type="http://schemas.openxmlformats.org/officeDocument/2006/relationships/image" Target="../media/image1.png"/><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9" Type="http://schemas.openxmlformats.org/officeDocument/2006/relationships/slideLayout" Target="../slideLayouts/slideLayout99.xml"/><Relationship Id="rId21" Type="http://schemas.openxmlformats.org/officeDocument/2006/relationships/slideLayout" Target="../slideLayouts/slideLayout81.xml"/><Relationship Id="rId34" Type="http://schemas.openxmlformats.org/officeDocument/2006/relationships/slideLayout" Target="../slideLayouts/slideLayout94.xml"/><Relationship Id="rId42" Type="http://schemas.openxmlformats.org/officeDocument/2006/relationships/image" Target="../media/image6.png"/><Relationship Id="rId7" Type="http://schemas.openxmlformats.org/officeDocument/2006/relationships/slideLayout" Target="../slideLayouts/slideLayout6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29" Type="http://schemas.openxmlformats.org/officeDocument/2006/relationships/slideLayout" Target="../slideLayouts/slideLayout89.xml"/><Relationship Id="rId41" Type="http://schemas.openxmlformats.org/officeDocument/2006/relationships/theme" Target="../theme/theme3.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32" Type="http://schemas.openxmlformats.org/officeDocument/2006/relationships/slideLayout" Target="../slideLayouts/slideLayout92.xml"/><Relationship Id="rId37" Type="http://schemas.openxmlformats.org/officeDocument/2006/relationships/slideLayout" Target="../slideLayouts/slideLayout97.xml"/><Relationship Id="rId40" Type="http://schemas.openxmlformats.org/officeDocument/2006/relationships/slideLayout" Target="../slideLayouts/slideLayout100.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36" Type="http://schemas.openxmlformats.org/officeDocument/2006/relationships/slideLayout" Target="../slideLayouts/slideLayout96.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31" Type="http://schemas.openxmlformats.org/officeDocument/2006/relationships/slideLayout" Target="../slideLayouts/slideLayout91.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 Id="rId35" Type="http://schemas.openxmlformats.org/officeDocument/2006/relationships/slideLayout" Target="../slideLayouts/slideLayout95.xml"/><Relationship Id="rId8" Type="http://schemas.openxmlformats.org/officeDocument/2006/relationships/slideLayout" Target="../slideLayouts/slideLayout68.xml"/><Relationship Id="rId3" Type="http://schemas.openxmlformats.org/officeDocument/2006/relationships/slideLayout" Target="../slideLayouts/slideLayout63.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33" Type="http://schemas.openxmlformats.org/officeDocument/2006/relationships/slideLayout" Target="../slideLayouts/slideLayout93.xml"/><Relationship Id="rId38"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F483B7-4C7F-F4ED-2A0A-CBC85FA079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363B23-1476-9965-2FE2-BA98106D64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98AF8B-7A4D-AC46-E7AB-B121C638FC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3C70268-4C10-480C-9711-012A4FB553D1}" type="datetimeFigureOut">
              <a:rPr lang="en-US" smtClean="0"/>
              <a:t>7/31/2025</a:t>
            </a:fld>
            <a:endParaRPr lang="en-US"/>
          </a:p>
        </p:txBody>
      </p:sp>
      <p:sp>
        <p:nvSpPr>
          <p:cNvPr id="5" name="Footer Placeholder 4">
            <a:extLst>
              <a:ext uri="{FF2B5EF4-FFF2-40B4-BE49-F238E27FC236}">
                <a16:creationId xmlns:a16="http://schemas.microsoft.com/office/drawing/2014/main" id="{45D66ACF-73BE-0832-1ED0-375207DFB0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C12D9B8-3B56-D3B3-3F26-42B55C2F77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53DF221-FE3D-4A18-AA8F-117324842085}" type="slidenum">
              <a:rPr lang="en-US" smtClean="0"/>
              <a:t>‹#›</a:t>
            </a:fld>
            <a:endParaRPr lang="en-US"/>
          </a:p>
        </p:txBody>
      </p:sp>
    </p:spTree>
    <p:extLst>
      <p:ext uri="{BB962C8B-B14F-4D97-AF65-F5344CB8AC3E}">
        <p14:creationId xmlns:p14="http://schemas.microsoft.com/office/powerpoint/2010/main" val="5244215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1">
            <a:lum/>
          </a:blip>
          <a:srcRect/>
          <a:stretch>
            <a:fillRect/>
          </a:stretch>
        </a:blipFill>
        <a:effectLst/>
      </p:bgPr>
    </p:bg>
    <p:spTree>
      <p:nvGrpSpPr>
        <p:cNvPr id="1" name=""/>
        <p:cNvGrpSpPr/>
        <p:nvPr/>
      </p:nvGrpSpPr>
      <p:grpSpPr>
        <a:xfrm>
          <a:off x="0" y="0"/>
          <a:ext cx="0" cy="0"/>
          <a:chOff x="0" y="0"/>
          <a:chExt cx="0" cy="0"/>
        </a:xfrm>
      </p:grpSpPr>
      <p:sp>
        <p:nvSpPr>
          <p:cNvPr id="13" name="Title Placeholder 12">
            <a:extLst>
              <a:ext uri="{FF2B5EF4-FFF2-40B4-BE49-F238E27FC236}">
                <a16:creationId xmlns:a16="http://schemas.microsoft.com/office/drawing/2014/main" id="{09B4A386-99C0-C607-EFBC-2023E1F97702}"/>
              </a:ext>
            </a:extLst>
          </p:cNvPr>
          <p:cNvSpPr>
            <a:spLocks noGrp="1"/>
          </p:cNvSpPr>
          <p:nvPr>
            <p:ph type="title"/>
          </p:nvPr>
        </p:nvSpPr>
        <p:spPr>
          <a:xfrm>
            <a:off x="914400" y="804672"/>
            <a:ext cx="10515600" cy="566928"/>
          </a:xfrm>
          <a:prstGeom prst="rect">
            <a:avLst/>
          </a:prstGeom>
        </p:spPr>
        <p:txBody>
          <a:bodyPr vert="horz" lIns="91440" tIns="45720" rIns="91440" bIns="45720" rtlCol="0" anchor="ctr">
            <a:noAutofit/>
          </a:bodyPr>
          <a:lstStyle/>
          <a:p>
            <a:r>
              <a:rPr lang="en-US"/>
              <a:t>Click to edit Master title style</a:t>
            </a:r>
          </a:p>
        </p:txBody>
      </p:sp>
      <p:sp>
        <p:nvSpPr>
          <p:cNvPr id="14" name="Text Placeholder 13">
            <a:extLst>
              <a:ext uri="{FF2B5EF4-FFF2-40B4-BE49-F238E27FC236}">
                <a16:creationId xmlns:a16="http://schemas.microsoft.com/office/drawing/2014/main" id="{4E155237-8158-DD7B-549E-DC5D3C17498F}"/>
              </a:ext>
            </a:extLst>
          </p:cNvPr>
          <p:cNvSpPr>
            <a:spLocks noGrp="1"/>
          </p:cNvSpPr>
          <p:nvPr>
            <p:ph type="body" idx="1"/>
          </p:nvPr>
        </p:nvSpPr>
        <p:spPr>
          <a:xfrm>
            <a:off x="704088" y="168249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53326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02" r:id="rId3"/>
    <p:sldLayoutId id="2147483663" r:id="rId4"/>
    <p:sldLayoutId id="2147483664" r:id="rId5"/>
    <p:sldLayoutId id="2147483665" r:id="rId6"/>
    <p:sldLayoutId id="2147483666" r:id="rId7"/>
    <p:sldLayoutId id="2147483703" r:id="rId8"/>
    <p:sldLayoutId id="2147483667" r:id="rId9"/>
    <p:sldLayoutId id="2147483668" r:id="rId10"/>
    <p:sldLayoutId id="2147483669" r:id="rId11"/>
    <p:sldLayoutId id="2147483705" r:id="rId12"/>
    <p:sldLayoutId id="2147483670" r:id="rId13"/>
    <p:sldLayoutId id="2147483671" r:id="rId14"/>
    <p:sldLayoutId id="2147483672" r:id="rId15"/>
    <p:sldLayoutId id="2147483706" r:id="rId16"/>
    <p:sldLayoutId id="2147483673" r:id="rId17"/>
    <p:sldLayoutId id="2147483674" r:id="rId18"/>
    <p:sldLayoutId id="2147483675" r:id="rId19"/>
    <p:sldLayoutId id="2147483707" r:id="rId20"/>
    <p:sldLayoutId id="2147483676" r:id="rId21"/>
    <p:sldLayoutId id="2147483677" r:id="rId22"/>
    <p:sldLayoutId id="2147483678" r:id="rId23"/>
    <p:sldLayoutId id="2147483679" r:id="rId24"/>
    <p:sldLayoutId id="2147483708" r:id="rId25"/>
    <p:sldLayoutId id="2147483680" r:id="rId26"/>
    <p:sldLayoutId id="2147483681" r:id="rId27"/>
    <p:sldLayoutId id="2147483682" r:id="rId28"/>
    <p:sldLayoutId id="2147483683" r:id="rId29"/>
    <p:sldLayoutId id="2147483709" r:id="rId30"/>
    <p:sldLayoutId id="2147483684" r:id="rId31"/>
    <p:sldLayoutId id="2147483685" r:id="rId32"/>
    <p:sldLayoutId id="2147483686" r:id="rId33"/>
    <p:sldLayoutId id="2147483710" r:id="rId34"/>
    <p:sldLayoutId id="2147483687" r:id="rId35"/>
    <p:sldLayoutId id="2147483688" r:id="rId36"/>
    <p:sldLayoutId id="2147483689" r:id="rId37"/>
    <p:sldLayoutId id="2147483690" r:id="rId38"/>
    <p:sldLayoutId id="2147483691" r:id="rId39"/>
    <p:sldLayoutId id="2147483692" r:id="rId40"/>
    <p:sldLayoutId id="2147483693" r:id="rId41"/>
    <p:sldLayoutId id="2147483694" r:id="rId42"/>
    <p:sldLayoutId id="2147483700" r:id="rId43"/>
    <p:sldLayoutId id="2147483695" r:id="rId44"/>
    <p:sldLayoutId id="2147483696" r:id="rId45"/>
    <p:sldLayoutId id="2147483697" r:id="rId46"/>
    <p:sldLayoutId id="2147483701" r:id="rId47"/>
    <p:sldLayoutId id="2147483698" r:id="rId48"/>
    <p:sldLayoutId id="2147483699" r:id="rId49"/>
  </p:sldLayoutIdLst>
  <p:txStyles>
    <p:titleStyle>
      <a:lvl1pPr algn="l" defTabSz="914400" rtl="0" eaLnBrk="1" latinLnBrk="0" hangingPunct="1">
        <a:lnSpc>
          <a:spcPct val="90000"/>
        </a:lnSpc>
        <a:spcBef>
          <a:spcPct val="0"/>
        </a:spcBef>
        <a:buNone/>
        <a:defRPr sz="4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2">
            <a:lum/>
          </a:blip>
          <a:srcRect/>
          <a:stretch>
            <a:fillRect/>
          </a:stretch>
        </a:blipFill>
        <a:effectLst/>
      </p:bgPr>
    </p:bg>
    <p:spTree>
      <p:nvGrpSpPr>
        <p:cNvPr id="1" name=""/>
        <p:cNvGrpSpPr/>
        <p:nvPr/>
      </p:nvGrpSpPr>
      <p:grpSpPr>
        <a:xfrm>
          <a:off x="0" y="0"/>
          <a:ext cx="0" cy="0"/>
          <a:chOff x="0" y="0"/>
          <a:chExt cx="0" cy="0"/>
        </a:xfrm>
      </p:grpSpPr>
      <p:sp>
        <p:nvSpPr>
          <p:cNvPr id="13" name="Title Placeholder 12">
            <a:extLst>
              <a:ext uri="{FF2B5EF4-FFF2-40B4-BE49-F238E27FC236}">
                <a16:creationId xmlns:a16="http://schemas.microsoft.com/office/drawing/2014/main" id="{09B4A386-99C0-C607-EFBC-2023E1F97702}"/>
              </a:ext>
            </a:extLst>
          </p:cNvPr>
          <p:cNvSpPr>
            <a:spLocks noGrp="1"/>
          </p:cNvSpPr>
          <p:nvPr>
            <p:ph type="title"/>
          </p:nvPr>
        </p:nvSpPr>
        <p:spPr>
          <a:xfrm>
            <a:off x="914400" y="804672"/>
            <a:ext cx="10515600" cy="566928"/>
          </a:xfrm>
          <a:prstGeom prst="rect">
            <a:avLst/>
          </a:prstGeom>
        </p:spPr>
        <p:txBody>
          <a:bodyPr vert="horz" lIns="91440" tIns="45720" rIns="91440" bIns="45720" rtlCol="0" anchor="ctr">
            <a:noAutofit/>
          </a:bodyPr>
          <a:lstStyle/>
          <a:p>
            <a:r>
              <a:rPr lang="en-US"/>
              <a:t>Click to edit Master title style</a:t>
            </a:r>
          </a:p>
        </p:txBody>
      </p:sp>
      <p:sp>
        <p:nvSpPr>
          <p:cNvPr id="14" name="Text Placeholder 13">
            <a:extLst>
              <a:ext uri="{FF2B5EF4-FFF2-40B4-BE49-F238E27FC236}">
                <a16:creationId xmlns:a16="http://schemas.microsoft.com/office/drawing/2014/main" id="{4E155237-8158-DD7B-549E-DC5D3C17498F}"/>
              </a:ext>
            </a:extLst>
          </p:cNvPr>
          <p:cNvSpPr>
            <a:spLocks noGrp="1"/>
          </p:cNvSpPr>
          <p:nvPr>
            <p:ph type="body" idx="1"/>
          </p:nvPr>
        </p:nvSpPr>
        <p:spPr>
          <a:xfrm>
            <a:off x="704088" y="168249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5588813"/>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 id="2147483758" r:id="rId22"/>
    <p:sldLayoutId id="2147483759" r:id="rId23"/>
    <p:sldLayoutId id="2147483760" r:id="rId24"/>
    <p:sldLayoutId id="2147483761" r:id="rId25"/>
    <p:sldLayoutId id="2147483762" r:id="rId26"/>
    <p:sldLayoutId id="2147483763" r:id="rId27"/>
    <p:sldLayoutId id="2147483764" r:id="rId28"/>
    <p:sldLayoutId id="2147483765" r:id="rId29"/>
    <p:sldLayoutId id="2147483766" r:id="rId30"/>
    <p:sldLayoutId id="2147483767" r:id="rId31"/>
    <p:sldLayoutId id="2147483768" r:id="rId32"/>
    <p:sldLayoutId id="2147483769" r:id="rId33"/>
    <p:sldLayoutId id="2147483770" r:id="rId34"/>
    <p:sldLayoutId id="2147483771" r:id="rId35"/>
    <p:sldLayoutId id="2147483772" r:id="rId36"/>
    <p:sldLayoutId id="2147483773" r:id="rId37"/>
    <p:sldLayoutId id="2147483774" r:id="rId38"/>
    <p:sldLayoutId id="2147483775" r:id="rId39"/>
    <p:sldLayoutId id="2147483776" r:id="rId40"/>
  </p:sldLayoutIdLst>
  <p:txStyles>
    <p:titleStyle>
      <a:lvl1pPr algn="l" defTabSz="914400" rtl="0" eaLnBrk="1" latinLnBrk="0" hangingPunct="1">
        <a:lnSpc>
          <a:spcPct val="90000"/>
        </a:lnSpc>
        <a:spcBef>
          <a:spcPct val="0"/>
        </a:spcBef>
        <a:buNone/>
        <a:defRPr sz="4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9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microsoft.com/office/2018/10/relationships/comments" Target="../comments/modernComment_EE2_13725AB9.xml"/><Relationship Id="rId2" Type="http://schemas.openxmlformats.org/officeDocument/2006/relationships/notesSlide" Target="../notesSlides/notesSlide11.xml"/><Relationship Id="rId1" Type="http://schemas.openxmlformats.org/officeDocument/2006/relationships/slideLayout" Target="../slideLayouts/slideLayout60.xml"/><Relationship Id="rId5" Type="http://schemas.openxmlformats.org/officeDocument/2006/relationships/image" Target="../media/image21.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microsoft.com/office/2018/10/relationships/comments" Target="../comments/modernComment_ED4_7C566019.xml"/><Relationship Id="rId2" Type="http://schemas.openxmlformats.org/officeDocument/2006/relationships/notesSlide" Target="../notesSlides/notesSlide12.xml"/><Relationship Id="rId1" Type="http://schemas.openxmlformats.org/officeDocument/2006/relationships/slideLayout" Target="../slideLayouts/slideLayout48.xml"/><Relationship Id="rId5" Type="http://schemas.openxmlformats.org/officeDocument/2006/relationships/image" Target="../media/image22.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15E_8758B2F0.xml"/><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8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89.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91.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91.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91.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59.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100.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95.xml"/><Relationship Id="rId5" Type="http://schemas.openxmlformats.org/officeDocument/2006/relationships/image" Target="../media/image5.png"/><Relationship Id="rId4" Type="http://schemas.openxmlformats.org/officeDocument/2006/relationships/hyperlink" Target="https://www.freepik.com/premium-ai-image/happy-children-playing-with-water-bubbles_166270131.ht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96.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95.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9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3C82E8-A8C8-0778-79E3-D050CF7EE768}"/>
              </a:ext>
            </a:extLst>
          </p:cNvPr>
          <p:cNvPicPr>
            <a:picLocks noChangeAspect="1"/>
          </p:cNvPicPr>
          <p:nvPr/>
        </p:nvPicPr>
        <p:blipFill>
          <a:blip r:embed="rId3"/>
          <a:stretch>
            <a:fillRect/>
          </a:stretch>
        </p:blipFill>
        <p:spPr>
          <a:xfrm>
            <a:off x="0" y="-297"/>
            <a:ext cx="12192000" cy="6858000"/>
          </a:xfrm>
          <a:prstGeom prst="rect">
            <a:avLst/>
          </a:prstGeom>
        </p:spPr>
      </p:pic>
    </p:spTree>
    <p:extLst>
      <p:ext uri="{BB962C8B-B14F-4D97-AF65-F5344CB8AC3E}">
        <p14:creationId xmlns:p14="http://schemas.microsoft.com/office/powerpoint/2010/main" val="18232804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8E8E6B-6729-5789-135F-A513B89ED87D}"/>
              </a:ext>
            </a:extLst>
          </p:cNvPr>
          <p:cNvPicPr>
            <a:picLocks noChangeAspect="1"/>
          </p:cNvPicPr>
          <p:nvPr/>
        </p:nvPicPr>
        <p:blipFill>
          <a:blip r:embed="rId4"/>
          <a:stretch>
            <a:fillRect/>
          </a:stretch>
        </p:blipFill>
        <p:spPr>
          <a:xfrm>
            <a:off x="-528" y="0"/>
            <a:ext cx="12192528" cy="6858297"/>
          </a:xfrm>
          <a:prstGeom prst="rect">
            <a:avLst/>
          </a:prstGeom>
        </p:spPr>
      </p:pic>
    </p:spTree>
    <p:extLst>
      <p:ext uri="{BB962C8B-B14F-4D97-AF65-F5344CB8AC3E}">
        <p14:creationId xmlns:p14="http://schemas.microsoft.com/office/powerpoint/2010/main" val="7766805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CE84EA-FBC7-A74B-0522-3F6D2BE4C9CE}"/>
              </a:ext>
            </a:extLst>
          </p:cNvPr>
          <p:cNvPicPr>
            <a:picLocks noChangeAspect="1"/>
          </p:cNvPicPr>
          <p:nvPr/>
        </p:nvPicPr>
        <p:blipFill>
          <a:blip r:embed="rId5"/>
          <a:stretch>
            <a:fillRect/>
          </a:stretch>
        </p:blipFill>
        <p:spPr>
          <a:xfrm>
            <a:off x="0" y="-297"/>
            <a:ext cx="12192000" cy="6858000"/>
          </a:xfrm>
          <a:prstGeom prst="rect">
            <a:avLst/>
          </a:prstGeom>
        </p:spPr>
      </p:pic>
    </p:spTree>
    <p:extLst>
      <p:ext uri="{BB962C8B-B14F-4D97-AF65-F5344CB8AC3E}">
        <p14:creationId xmlns:p14="http://schemas.microsoft.com/office/powerpoint/2010/main" val="326261433"/>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C43F08-4B29-09A1-AC66-1E70E792AFBC}"/>
              </a:ext>
            </a:extLst>
          </p:cNvPr>
          <p:cNvPicPr>
            <a:picLocks noChangeAspect="1"/>
          </p:cNvPicPr>
          <p:nvPr/>
        </p:nvPicPr>
        <p:blipFill>
          <a:blip r:embed="rId5"/>
          <a:stretch>
            <a:fillRect/>
          </a:stretch>
        </p:blipFill>
        <p:spPr>
          <a:xfrm>
            <a:off x="-528" y="0"/>
            <a:ext cx="12192528" cy="6858297"/>
          </a:xfrm>
          <a:prstGeom prst="rect">
            <a:avLst/>
          </a:prstGeom>
        </p:spPr>
      </p:pic>
    </p:spTree>
    <p:extLst>
      <p:ext uri="{BB962C8B-B14F-4D97-AF65-F5344CB8AC3E}">
        <p14:creationId xmlns:p14="http://schemas.microsoft.com/office/powerpoint/2010/main" val="2086035481"/>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56BF9-FB11-077F-8547-692DC6D8DA4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F685C16-C42E-F334-F048-35FCF7117ED0}"/>
              </a:ext>
            </a:extLst>
          </p:cNvPr>
          <p:cNvPicPr>
            <a:picLocks noChangeAspect="1"/>
          </p:cNvPicPr>
          <p:nvPr/>
        </p:nvPicPr>
        <p:blipFill>
          <a:blip r:embed="rId4"/>
          <a:stretch>
            <a:fillRect/>
          </a:stretch>
        </p:blipFill>
        <p:spPr>
          <a:xfrm>
            <a:off x="-528" y="-297"/>
            <a:ext cx="12192528" cy="6858297"/>
          </a:xfrm>
          <a:prstGeom prst="rect">
            <a:avLst/>
          </a:prstGeom>
        </p:spPr>
      </p:pic>
    </p:spTree>
    <p:extLst>
      <p:ext uri="{BB962C8B-B14F-4D97-AF65-F5344CB8AC3E}">
        <p14:creationId xmlns:p14="http://schemas.microsoft.com/office/powerpoint/2010/main" val="2270737136"/>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5F8C5-1FE5-8326-7762-6F4D704F8050}"/>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26268248-386B-3403-B331-AF006B832128}"/>
              </a:ext>
            </a:extLst>
          </p:cNvPr>
          <p:cNvPicPr>
            <a:picLocks noChangeAspect="1"/>
          </p:cNvPicPr>
          <p:nvPr/>
        </p:nvPicPr>
        <p:blipFill>
          <a:blip r:embed="rId3"/>
          <a:stretch>
            <a:fillRect/>
          </a:stretch>
        </p:blipFill>
        <p:spPr>
          <a:xfrm>
            <a:off x="-528" y="-297"/>
            <a:ext cx="12192528" cy="6858297"/>
          </a:xfrm>
          <a:prstGeom prst="rect">
            <a:avLst/>
          </a:prstGeom>
        </p:spPr>
      </p:pic>
    </p:spTree>
    <p:extLst>
      <p:ext uri="{BB962C8B-B14F-4D97-AF65-F5344CB8AC3E}">
        <p14:creationId xmlns:p14="http://schemas.microsoft.com/office/powerpoint/2010/main" val="3531345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66381F2-C2F2-05C9-DFE4-F3382ADAC15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B7ED68A-8A60-B2D6-DA78-1366692482FE}"/>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79972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CBFBF4-7037-25D7-926A-F1F77CE307A6}"/>
              </a:ext>
            </a:extLst>
          </p:cNvPr>
          <p:cNvPicPr>
            <a:picLocks noChangeAspect="1"/>
          </p:cNvPicPr>
          <p:nvPr/>
        </p:nvPicPr>
        <p:blipFill>
          <a:blip r:embed="rId4"/>
          <a:stretch>
            <a:fillRect/>
          </a:stretch>
        </p:blipFill>
        <p:spPr>
          <a:xfrm>
            <a:off x="-528" y="11430"/>
            <a:ext cx="12192528" cy="6858297"/>
          </a:xfrm>
          <a:prstGeom prst="rect">
            <a:avLst/>
          </a:prstGeom>
        </p:spPr>
      </p:pic>
    </p:spTree>
    <p:extLst>
      <p:ext uri="{BB962C8B-B14F-4D97-AF65-F5344CB8AC3E}">
        <p14:creationId xmlns:p14="http://schemas.microsoft.com/office/powerpoint/2010/main" val="10766620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A45B741-A925-DE8D-B10E-4EFBAA1A8E4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9DAD67C-21E4-376B-11A0-EC5673398F76}"/>
              </a:ext>
            </a:extLst>
          </p:cNvPr>
          <p:cNvPicPr>
            <a:picLocks noChangeAspect="1"/>
          </p:cNvPicPr>
          <p:nvPr/>
        </p:nvPicPr>
        <p:blipFill>
          <a:blip r:embed="rId4"/>
          <a:stretch>
            <a:fillRect/>
          </a:stretch>
        </p:blipFill>
        <p:spPr>
          <a:xfrm>
            <a:off x="0" y="-297"/>
            <a:ext cx="12192000" cy="6858000"/>
          </a:xfrm>
          <a:prstGeom prst="rect">
            <a:avLst/>
          </a:prstGeom>
        </p:spPr>
      </p:pic>
    </p:spTree>
    <p:extLst>
      <p:ext uri="{BB962C8B-B14F-4D97-AF65-F5344CB8AC3E}">
        <p14:creationId xmlns:p14="http://schemas.microsoft.com/office/powerpoint/2010/main" val="596180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8078C-F273-A765-B6C5-10BDD1CFE4E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305689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9FD509-04DA-74B8-B00B-B83C1F96BDFF}"/>
              </a:ext>
            </a:extLst>
          </p:cNvPr>
          <p:cNvPicPr>
            <a:picLocks noChangeAspect="1"/>
          </p:cNvPicPr>
          <p:nvPr/>
        </p:nvPicPr>
        <p:blipFill>
          <a:blip r:embed="rId3"/>
          <a:stretch>
            <a:fillRect/>
          </a:stretch>
        </p:blipFill>
        <p:spPr>
          <a:xfrm>
            <a:off x="-10006" y="-38100"/>
            <a:ext cx="12250232" cy="6896100"/>
          </a:xfrm>
          <a:prstGeom prst="rect">
            <a:avLst/>
          </a:prstGeom>
        </p:spPr>
      </p:pic>
    </p:spTree>
    <p:extLst>
      <p:ext uri="{BB962C8B-B14F-4D97-AF65-F5344CB8AC3E}">
        <p14:creationId xmlns:p14="http://schemas.microsoft.com/office/powerpoint/2010/main" val="2636430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4BC74-42FE-B180-4D71-03B0DE590B10}"/>
              </a:ext>
            </a:extLst>
          </p:cNvPr>
          <p:cNvSpPr>
            <a:spLocks noGrp="1"/>
          </p:cNvSpPr>
          <p:nvPr>
            <p:ph type="title" idx="4294967295"/>
          </p:nvPr>
        </p:nvSpPr>
        <p:spPr>
          <a:xfrm>
            <a:off x="914400" y="804672"/>
            <a:ext cx="10515600" cy="566928"/>
          </a:xfrm>
        </p:spPr>
        <p:txBody>
          <a:bodyPr/>
          <a:lstStyle/>
          <a:p>
            <a:endParaRPr lang="en-US"/>
          </a:p>
        </p:txBody>
      </p:sp>
      <p:sp>
        <p:nvSpPr>
          <p:cNvPr id="3" name="Content Placeholder 2">
            <a:extLst>
              <a:ext uri="{FF2B5EF4-FFF2-40B4-BE49-F238E27FC236}">
                <a16:creationId xmlns:a16="http://schemas.microsoft.com/office/drawing/2014/main" id="{2D77B1C4-5A75-2B23-25FD-4BCF5FF403A1}"/>
              </a:ext>
            </a:extLst>
          </p:cNvPr>
          <p:cNvSpPr>
            <a:spLocks noGrp="1"/>
          </p:cNvSpPr>
          <p:nvPr>
            <p:ph idx="1"/>
          </p:nvPr>
        </p:nvSpPr>
        <p:spPr/>
        <p:txBody>
          <a:bodyPr/>
          <a:lstStyle/>
          <a:p>
            <a:endParaRPr lang="en-US"/>
          </a:p>
        </p:txBody>
      </p:sp>
      <p:pic>
        <p:nvPicPr>
          <p:cNvPr id="4" name="Picture 3" descr="A picture containing person, little, playground&#10;&#10;Description automatically generated">
            <a:extLst>
              <a:ext uri="{FF2B5EF4-FFF2-40B4-BE49-F238E27FC236}">
                <a16:creationId xmlns:a16="http://schemas.microsoft.com/office/drawing/2014/main" id="{261CEEA4-3459-F13F-0039-617A906AC805}"/>
              </a:ext>
            </a:extLst>
          </p:cNvPr>
          <p:cNvPicPr>
            <a:picLocks noChangeAspect="1"/>
          </p:cNvPicPr>
          <p:nvPr/>
        </p:nvPicPr>
        <p:blipFill rotWithShape="1">
          <a:blip r:embed="rId3">
            <a:alphaModFix/>
          </a:blip>
          <a:srcRect t="4680" b="16346"/>
          <a:stretch/>
        </p:blipFill>
        <p:spPr>
          <a:xfrm>
            <a:off x="0" y="0"/>
            <a:ext cx="12192000" cy="6858000"/>
          </a:xfrm>
          <a:prstGeom prst="rect">
            <a:avLst/>
          </a:prstGeom>
        </p:spPr>
      </p:pic>
      <p:sp>
        <p:nvSpPr>
          <p:cNvPr id="5" name="TextBox 4">
            <a:extLst>
              <a:ext uri="{FF2B5EF4-FFF2-40B4-BE49-F238E27FC236}">
                <a16:creationId xmlns:a16="http://schemas.microsoft.com/office/drawing/2014/main" id="{122D74FB-FBF8-C8B6-9F5E-FBDBC8A7DB4F}"/>
              </a:ext>
            </a:extLst>
          </p:cNvPr>
          <p:cNvSpPr txBox="1"/>
          <p:nvPr/>
        </p:nvSpPr>
        <p:spPr>
          <a:xfrm>
            <a:off x="983412" y="4606506"/>
            <a:ext cx="10225177"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FFFFFF"/>
                </a:solidFill>
                <a:effectLst/>
                <a:uLnTx/>
                <a:uFillTx/>
                <a:latin typeface="Myriad Pro" panose="020B0503030403020204" pitchFamily="34" charset="0"/>
                <a:ea typeface="+mn-ea"/>
                <a:cs typeface="+mn-cs"/>
              </a:rPr>
              <a:t>WHAT IS POSSIBLE?</a:t>
            </a:r>
          </a:p>
        </p:txBody>
      </p:sp>
    </p:spTree>
    <p:extLst>
      <p:ext uri="{BB962C8B-B14F-4D97-AF65-F5344CB8AC3E}">
        <p14:creationId xmlns:p14="http://schemas.microsoft.com/office/powerpoint/2010/main" val="20278832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DF2D0-B958-E5F2-355E-FF8D2CBE13FE}"/>
            </a:ext>
          </a:extLst>
        </p:cNvPr>
        <p:cNvGrpSpPr/>
        <p:nvPr/>
      </p:nvGrpSpPr>
      <p:grpSpPr>
        <a:xfrm>
          <a:off x="0" y="0"/>
          <a:ext cx="0" cy="0"/>
          <a:chOff x="0" y="0"/>
          <a:chExt cx="0" cy="0"/>
        </a:xfrm>
      </p:grpSpPr>
      <p:pic>
        <p:nvPicPr>
          <p:cNvPr id="2" name="Picture 1" descr="A close up of a baby&#10;&#10;Description automatically generated">
            <a:extLst>
              <a:ext uri="{FF2B5EF4-FFF2-40B4-BE49-F238E27FC236}">
                <a16:creationId xmlns:a16="http://schemas.microsoft.com/office/drawing/2014/main" id="{9E1376CF-5105-FFCA-B4D2-142D3C12C6CE}"/>
              </a:ext>
            </a:extLst>
          </p:cNvPr>
          <p:cNvPicPr>
            <a:picLocks noChangeAspect="1"/>
          </p:cNvPicPr>
          <p:nvPr/>
        </p:nvPicPr>
        <p:blipFill rotWithShape="1">
          <a:blip r:embed="rId3"/>
          <a:srcRect t="9210" b="6203"/>
          <a:stretch/>
        </p:blipFill>
        <p:spPr>
          <a:xfrm>
            <a:off x="20" y="10"/>
            <a:ext cx="12191980" cy="6857990"/>
          </a:xfrm>
          <a:prstGeom prst="rect">
            <a:avLst/>
          </a:prstGeom>
          <a:noFill/>
        </p:spPr>
      </p:pic>
      <p:sp>
        <p:nvSpPr>
          <p:cNvPr id="3" name="TextBox 2">
            <a:extLst>
              <a:ext uri="{FF2B5EF4-FFF2-40B4-BE49-F238E27FC236}">
                <a16:creationId xmlns:a16="http://schemas.microsoft.com/office/drawing/2014/main" id="{96106F2E-353F-BCC8-68D5-ED6F11863351}"/>
              </a:ext>
            </a:extLst>
          </p:cNvPr>
          <p:cNvSpPr txBox="1"/>
          <p:nvPr/>
        </p:nvSpPr>
        <p:spPr>
          <a:xfrm>
            <a:off x="146162" y="5054751"/>
            <a:ext cx="7620141"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300" normalizeH="0" baseline="0" noProof="0">
                <a:ln>
                  <a:noFill/>
                </a:ln>
                <a:solidFill>
                  <a:prstClr val="white"/>
                </a:solidFill>
                <a:effectLst/>
                <a:uLnTx/>
                <a:uFillTx/>
                <a:latin typeface="Knockout 67 Full Bantamwt" panose="02000508020000020004" pitchFamily="50" charset="0"/>
                <a:ea typeface="+mn-ea"/>
                <a:cs typeface="+mn-cs"/>
              </a:rPr>
              <a:t>QUESTIONS?</a:t>
            </a:r>
          </a:p>
        </p:txBody>
      </p:sp>
    </p:spTree>
    <p:extLst>
      <p:ext uri="{BB962C8B-B14F-4D97-AF65-F5344CB8AC3E}">
        <p14:creationId xmlns:p14="http://schemas.microsoft.com/office/powerpoint/2010/main" val="1735556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2C9E33-7E44-C4C2-3392-044B4EA4FC9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1062"/>
          <a:stretch/>
        </p:blipFill>
        <p:spPr>
          <a:xfrm>
            <a:off x="8005777" y="960293"/>
            <a:ext cx="3178892" cy="5042328"/>
          </a:xfrm>
          <a:custGeom>
            <a:avLst/>
            <a:gdLst>
              <a:gd name="connsiteX0" fmla="*/ 0 w 3178892"/>
              <a:gd name="connsiteY0" fmla="*/ 0 h 5042328"/>
              <a:gd name="connsiteX1" fmla="*/ 434449 w 3178892"/>
              <a:gd name="connsiteY1" fmla="*/ 0 h 5042328"/>
              <a:gd name="connsiteX2" fmla="*/ 996053 w 3178892"/>
              <a:gd name="connsiteY2" fmla="*/ 0 h 5042328"/>
              <a:gd name="connsiteX3" fmla="*/ 1494079 w 3178892"/>
              <a:gd name="connsiteY3" fmla="*/ 0 h 5042328"/>
              <a:gd name="connsiteX4" fmla="*/ 2023895 w 3178892"/>
              <a:gd name="connsiteY4" fmla="*/ 0 h 5042328"/>
              <a:gd name="connsiteX5" fmla="*/ 2617288 w 3178892"/>
              <a:gd name="connsiteY5" fmla="*/ 0 h 5042328"/>
              <a:gd name="connsiteX6" fmla="*/ 3178892 w 3178892"/>
              <a:gd name="connsiteY6" fmla="*/ 0 h 5042328"/>
              <a:gd name="connsiteX7" fmla="*/ 3178892 w 3178892"/>
              <a:gd name="connsiteY7" fmla="*/ 610682 h 5042328"/>
              <a:gd name="connsiteX8" fmla="*/ 3178892 w 3178892"/>
              <a:gd name="connsiteY8" fmla="*/ 1070094 h 5042328"/>
              <a:gd name="connsiteX9" fmla="*/ 3178892 w 3178892"/>
              <a:gd name="connsiteY9" fmla="*/ 1579929 h 5042328"/>
              <a:gd name="connsiteX10" fmla="*/ 3178892 w 3178892"/>
              <a:gd name="connsiteY10" fmla="*/ 2140188 h 5042328"/>
              <a:gd name="connsiteX11" fmla="*/ 3178892 w 3178892"/>
              <a:gd name="connsiteY11" fmla="*/ 2599600 h 5042328"/>
              <a:gd name="connsiteX12" fmla="*/ 3178892 w 3178892"/>
              <a:gd name="connsiteY12" fmla="*/ 3260705 h 5042328"/>
              <a:gd name="connsiteX13" fmla="*/ 3178892 w 3178892"/>
              <a:gd name="connsiteY13" fmla="*/ 3820964 h 5042328"/>
              <a:gd name="connsiteX14" fmla="*/ 3178892 w 3178892"/>
              <a:gd name="connsiteY14" fmla="*/ 4482069 h 5042328"/>
              <a:gd name="connsiteX15" fmla="*/ 3178892 w 3178892"/>
              <a:gd name="connsiteY15" fmla="*/ 5042328 h 5042328"/>
              <a:gd name="connsiteX16" fmla="*/ 2680866 w 3178892"/>
              <a:gd name="connsiteY16" fmla="*/ 5042328 h 5042328"/>
              <a:gd name="connsiteX17" fmla="*/ 2182839 w 3178892"/>
              <a:gd name="connsiteY17" fmla="*/ 5042328 h 5042328"/>
              <a:gd name="connsiteX18" fmla="*/ 1621235 w 3178892"/>
              <a:gd name="connsiteY18" fmla="*/ 5042328 h 5042328"/>
              <a:gd name="connsiteX19" fmla="*/ 1091420 w 3178892"/>
              <a:gd name="connsiteY19" fmla="*/ 5042328 h 5042328"/>
              <a:gd name="connsiteX20" fmla="*/ 498026 w 3178892"/>
              <a:gd name="connsiteY20" fmla="*/ 5042328 h 5042328"/>
              <a:gd name="connsiteX21" fmla="*/ 0 w 3178892"/>
              <a:gd name="connsiteY21" fmla="*/ 5042328 h 5042328"/>
              <a:gd name="connsiteX22" fmla="*/ 0 w 3178892"/>
              <a:gd name="connsiteY22" fmla="*/ 4431646 h 5042328"/>
              <a:gd name="connsiteX23" fmla="*/ 0 w 3178892"/>
              <a:gd name="connsiteY23" fmla="*/ 3871387 h 5042328"/>
              <a:gd name="connsiteX24" fmla="*/ 0 w 3178892"/>
              <a:gd name="connsiteY24" fmla="*/ 3260705 h 5042328"/>
              <a:gd name="connsiteX25" fmla="*/ 0 w 3178892"/>
              <a:gd name="connsiteY25" fmla="*/ 2700447 h 5042328"/>
              <a:gd name="connsiteX26" fmla="*/ 0 w 3178892"/>
              <a:gd name="connsiteY26" fmla="*/ 2140188 h 5042328"/>
              <a:gd name="connsiteX27" fmla="*/ 0 w 3178892"/>
              <a:gd name="connsiteY27" fmla="*/ 1579929 h 5042328"/>
              <a:gd name="connsiteX28" fmla="*/ 0 w 3178892"/>
              <a:gd name="connsiteY28" fmla="*/ 1170941 h 5042328"/>
              <a:gd name="connsiteX29" fmla="*/ 0 w 3178892"/>
              <a:gd name="connsiteY29" fmla="*/ 560259 h 5042328"/>
              <a:gd name="connsiteX30" fmla="*/ 0 w 3178892"/>
              <a:gd name="connsiteY30" fmla="*/ 0 h 504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178892" h="5042328" fill="none" extrusionOk="0">
                <a:moveTo>
                  <a:pt x="0" y="0"/>
                </a:moveTo>
                <a:cubicBezTo>
                  <a:pt x="180101" y="-15168"/>
                  <a:pt x="337470" y="45074"/>
                  <a:pt x="434449" y="0"/>
                </a:cubicBezTo>
                <a:cubicBezTo>
                  <a:pt x="531428" y="-45074"/>
                  <a:pt x="725044" y="19944"/>
                  <a:pt x="996053" y="0"/>
                </a:cubicBezTo>
                <a:cubicBezTo>
                  <a:pt x="1267062" y="-19944"/>
                  <a:pt x="1306371" y="13698"/>
                  <a:pt x="1494079" y="0"/>
                </a:cubicBezTo>
                <a:cubicBezTo>
                  <a:pt x="1681787" y="-13698"/>
                  <a:pt x="1888367" y="56866"/>
                  <a:pt x="2023895" y="0"/>
                </a:cubicBezTo>
                <a:cubicBezTo>
                  <a:pt x="2159423" y="-56866"/>
                  <a:pt x="2354482" y="44588"/>
                  <a:pt x="2617288" y="0"/>
                </a:cubicBezTo>
                <a:cubicBezTo>
                  <a:pt x="2880094" y="-44588"/>
                  <a:pt x="2928379" y="24014"/>
                  <a:pt x="3178892" y="0"/>
                </a:cubicBezTo>
                <a:cubicBezTo>
                  <a:pt x="3216712" y="178009"/>
                  <a:pt x="3138481" y="375364"/>
                  <a:pt x="3178892" y="610682"/>
                </a:cubicBezTo>
                <a:cubicBezTo>
                  <a:pt x="3219303" y="846000"/>
                  <a:pt x="3125620" y="948830"/>
                  <a:pt x="3178892" y="1070094"/>
                </a:cubicBezTo>
                <a:cubicBezTo>
                  <a:pt x="3232164" y="1191358"/>
                  <a:pt x="3121292" y="1339805"/>
                  <a:pt x="3178892" y="1579929"/>
                </a:cubicBezTo>
                <a:cubicBezTo>
                  <a:pt x="3236492" y="1820053"/>
                  <a:pt x="3137557" y="1864249"/>
                  <a:pt x="3178892" y="2140188"/>
                </a:cubicBezTo>
                <a:cubicBezTo>
                  <a:pt x="3220227" y="2416127"/>
                  <a:pt x="3142741" y="2394430"/>
                  <a:pt x="3178892" y="2599600"/>
                </a:cubicBezTo>
                <a:cubicBezTo>
                  <a:pt x="3215043" y="2804770"/>
                  <a:pt x="3122455" y="3098757"/>
                  <a:pt x="3178892" y="3260705"/>
                </a:cubicBezTo>
                <a:cubicBezTo>
                  <a:pt x="3235329" y="3422654"/>
                  <a:pt x="3119538" y="3680782"/>
                  <a:pt x="3178892" y="3820964"/>
                </a:cubicBezTo>
                <a:cubicBezTo>
                  <a:pt x="3238246" y="3961146"/>
                  <a:pt x="3115195" y="4311995"/>
                  <a:pt x="3178892" y="4482069"/>
                </a:cubicBezTo>
                <a:cubicBezTo>
                  <a:pt x="3242589" y="4652144"/>
                  <a:pt x="3131575" y="4791288"/>
                  <a:pt x="3178892" y="5042328"/>
                </a:cubicBezTo>
                <a:cubicBezTo>
                  <a:pt x="3009885" y="5099762"/>
                  <a:pt x="2878631" y="4996357"/>
                  <a:pt x="2680866" y="5042328"/>
                </a:cubicBezTo>
                <a:cubicBezTo>
                  <a:pt x="2483101" y="5088299"/>
                  <a:pt x="2395581" y="5041602"/>
                  <a:pt x="2182839" y="5042328"/>
                </a:cubicBezTo>
                <a:cubicBezTo>
                  <a:pt x="1970097" y="5043054"/>
                  <a:pt x="1884596" y="5008137"/>
                  <a:pt x="1621235" y="5042328"/>
                </a:cubicBezTo>
                <a:cubicBezTo>
                  <a:pt x="1357874" y="5076519"/>
                  <a:pt x="1270243" y="5012836"/>
                  <a:pt x="1091420" y="5042328"/>
                </a:cubicBezTo>
                <a:cubicBezTo>
                  <a:pt x="912598" y="5071820"/>
                  <a:pt x="736865" y="5001260"/>
                  <a:pt x="498026" y="5042328"/>
                </a:cubicBezTo>
                <a:cubicBezTo>
                  <a:pt x="259187" y="5083396"/>
                  <a:pt x="232062" y="5013273"/>
                  <a:pt x="0" y="5042328"/>
                </a:cubicBezTo>
                <a:cubicBezTo>
                  <a:pt x="-68743" y="4765017"/>
                  <a:pt x="15035" y="4647436"/>
                  <a:pt x="0" y="4431646"/>
                </a:cubicBezTo>
                <a:cubicBezTo>
                  <a:pt x="-15035" y="4215856"/>
                  <a:pt x="3801" y="4054883"/>
                  <a:pt x="0" y="3871387"/>
                </a:cubicBezTo>
                <a:cubicBezTo>
                  <a:pt x="-3801" y="3687891"/>
                  <a:pt x="43189" y="3472507"/>
                  <a:pt x="0" y="3260705"/>
                </a:cubicBezTo>
                <a:cubicBezTo>
                  <a:pt x="-43189" y="3048903"/>
                  <a:pt x="65640" y="2913806"/>
                  <a:pt x="0" y="2700447"/>
                </a:cubicBezTo>
                <a:cubicBezTo>
                  <a:pt x="-65640" y="2487088"/>
                  <a:pt x="12725" y="2307562"/>
                  <a:pt x="0" y="2140188"/>
                </a:cubicBezTo>
                <a:cubicBezTo>
                  <a:pt x="-12725" y="1972814"/>
                  <a:pt x="45516" y="1829192"/>
                  <a:pt x="0" y="1579929"/>
                </a:cubicBezTo>
                <a:cubicBezTo>
                  <a:pt x="-45516" y="1330666"/>
                  <a:pt x="12247" y="1274137"/>
                  <a:pt x="0" y="1170941"/>
                </a:cubicBezTo>
                <a:cubicBezTo>
                  <a:pt x="-12247" y="1067745"/>
                  <a:pt x="26495" y="706776"/>
                  <a:pt x="0" y="560259"/>
                </a:cubicBezTo>
                <a:cubicBezTo>
                  <a:pt x="-26495" y="413742"/>
                  <a:pt x="16152" y="212721"/>
                  <a:pt x="0" y="0"/>
                </a:cubicBezTo>
                <a:close/>
              </a:path>
              <a:path w="3178892" h="5042328" stroke="0" extrusionOk="0">
                <a:moveTo>
                  <a:pt x="0" y="0"/>
                </a:moveTo>
                <a:cubicBezTo>
                  <a:pt x="135361" y="-28981"/>
                  <a:pt x="348312" y="4040"/>
                  <a:pt x="498026" y="0"/>
                </a:cubicBezTo>
                <a:cubicBezTo>
                  <a:pt x="647740" y="-4040"/>
                  <a:pt x="794673" y="18310"/>
                  <a:pt x="932475" y="0"/>
                </a:cubicBezTo>
                <a:cubicBezTo>
                  <a:pt x="1070277" y="-18310"/>
                  <a:pt x="1338069" y="16654"/>
                  <a:pt x="1525868" y="0"/>
                </a:cubicBezTo>
                <a:cubicBezTo>
                  <a:pt x="1713667" y="-16654"/>
                  <a:pt x="1785841" y="51956"/>
                  <a:pt x="2023895" y="0"/>
                </a:cubicBezTo>
                <a:cubicBezTo>
                  <a:pt x="2261949" y="-51956"/>
                  <a:pt x="2291871" y="21437"/>
                  <a:pt x="2521921" y="0"/>
                </a:cubicBezTo>
                <a:cubicBezTo>
                  <a:pt x="2751971" y="-21437"/>
                  <a:pt x="2934039" y="39857"/>
                  <a:pt x="3178892" y="0"/>
                </a:cubicBezTo>
                <a:cubicBezTo>
                  <a:pt x="3183992" y="216605"/>
                  <a:pt x="3173222" y="333382"/>
                  <a:pt x="3178892" y="459412"/>
                </a:cubicBezTo>
                <a:cubicBezTo>
                  <a:pt x="3184562" y="585442"/>
                  <a:pt x="3143889" y="841499"/>
                  <a:pt x="3178892" y="1019671"/>
                </a:cubicBezTo>
                <a:cubicBezTo>
                  <a:pt x="3213895" y="1197843"/>
                  <a:pt x="3135970" y="1287846"/>
                  <a:pt x="3178892" y="1479083"/>
                </a:cubicBezTo>
                <a:cubicBezTo>
                  <a:pt x="3221814" y="1670320"/>
                  <a:pt x="3126310" y="1749870"/>
                  <a:pt x="3178892" y="1938495"/>
                </a:cubicBezTo>
                <a:cubicBezTo>
                  <a:pt x="3231474" y="2127120"/>
                  <a:pt x="3121839" y="2310949"/>
                  <a:pt x="3178892" y="2498754"/>
                </a:cubicBezTo>
                <a:cubicBezTo>
                  <a:pt x="3235945" y="2686559"/>
                  <a:pt x="3113230" y="2964692"/>
                  <a:pt x="3178892" y="3109436"/>
                </a:cubicBezTo>
                <a:cubicBezTo>
                  <a:pt x="3244554" y="3254180"/>
                  <a:pt x="3145961" y="3347838"/>
                  <a:pt x="3178892" y="3518424"/>
                </a:cubicBezTo>
                <a:cubicBezTo>
                  <a:pt x="3211823" y="3689010"/>
                  <a:pt x="3160544" y="3843821"/>
                  <a:pt x="3178892" y="4078683"/>
                </a:cubicBezTo>
                <a:cubicBezTo>
                  <a:pt x="3197240" y="4313545"/>
                  <a:pt x="3099603" y="4710154"/>
                  <a:pt x="3178892" y="5042328"/>
                </a:cubicBezTo>
                <a:cubicBezTo>
                  <a:pt x="2997291" y="5064559"/>
                  <a:pt x="2774484" y="5017864"/>
                  <a:pt x="2649077" y="5042328"/>
                </a:cubicBezTo>
                <a:cubicBezTo>
                  <a:pt x="2523670" y="5066792"/>
                  <a:pt x="2182408" y="4987442"/>
                  <a:pt x="2055683" y="5042328"/>
                </a:cubicBezTo>
                <a:cubicBezTo>
                  <a:pt x="1928958" y="5097214"/>
                  <a:pt x="1667915" y="5021162"/>
                  <a:pt x="1525868" y="5042328"/>
                </a:cubicBezTo>
                <a:cubicBezTo>
                  <a:pt x="1383822" y="5063494"/>
                  <a:pt x="1245111" y="5025737"/>
                  <a:pt x="1091420" y="5042328"/>
                </a:cubicBezTo>
                <a:cubicBezTo>
                  <a:pt x="937729" y="5058919"/>
                  <a:pt x="805635" y="5037303"/>
                  <a:pt x="625182" y="5042328"/>
                </a:cubicBezTo>
                <a:cubicBezTo>
                  <a:pt x="444729" y="5047353"/>
                  <a:pt x="297539" y="5007528"/>
                  <a:pt x="0" y="5042328"/>
                </a:cubicBezTo>
                <a:cubicBezTo>
                  <a:pt x="-35803" y="4829663"/>
                  <a:pt x="48988" y="4692288"/>
                  <a:pt x="0" y="4482069"/>
                </a:cubicBezTo>
                <a:cubicBezTo>
                  <a:pt x="-48988" y="4271850"/>
                  <a:pt x="62664" y="4130259"/>
                  <a:pt x="0" y="3921811"/>
                </a:cubicBezTo>
                <a:cubicBezTo>
                  <a:pt x="-62664" y="3713363"/>
                  <a:pt x="51416" y="3645928"/>
                  <a:pt x="0" y="3411975"/>
                </a:cubicBezTo>
                <a:cubicBezTo>
                  <a:pt x="-51416" y="3178022"/>
                  <a:pt x="27862" y="3119500"/>
                  <a:pt x="0" y="3002986"/>
                </a:cubicBezTo>
                <a:cubicBezTo>
                  <a:pt x="-27862" y="2886472"/>
                  <a:pt x="33924" y="2770962"/>
                  <a:pt x="0" y="2593998"/>
                </a:cubicBezTo>
                <a:cubicBezTo>
                  <a:pt x="-33924" y="2417034"/>
                  <a:pt x="24860" y="2241907"/>
                  <a:pt x="0" y="1983316"/>
                </a:cubicBezTo>
                <a:cubicBezTo>
                  <a:pt x="-24860" y="1724725"/>
                  <a:pt x="21326" y="1688300"/>
                  <a:pt x="0" y="1523904"/>
                </a:cubicBezTo>
                <a:cubicBezTo>
                  <a:pt x="-21326" y="1359508"/>
                  <a:pt x="15803" y="1088049"/>
                  <a:pt x="0" y="862798"/>
                </a:cubicBezTo>
                <a:cubicBezTo>
                  <a:pt x="-15803" y="637547"/>
                  <a:pt x="71693" y="199237"/>
                  <a:pt x="0" y="0"/>
                </a:cubicBezTo>
                <a:close/>
              </a:path>
            </a:pathLst>
          </a:custGeom>
          <a:ln w="184150">
            <a:solidFill>
              <a:schemeClr val="accent2"/>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10" name="TextBox 9">
            <a:extLst>
              <a:ext uri="{FF2B5EF4-FFF2-40B4-BE49-F238E27FC236}">
                <a16:creationId xmlns:a16="http://schemas.microsoft.com/office/drawing/2014/main" id="{FD7B73F3-66F7-531D-5E18-FC54DF36CD28}"/>
              </a:ext>
            </a:extLst>
          </p:cNvPr>
          <p:cNvSpPr txBox="1"/>
          <p:nvPr/>
        </p:nvSpPr>
        <p:spPr>
          <a:xfrm>
            <a:off x="-317500" y="2209800"/>
            <a:ext cx="8989579" cy="964880"/>
          </a:xfrm>
          <a:prstGeom prst="rect">
            <a:avLst/>
          </a:prstGeom>
          <a:noFill/>
        </p:spPr>
        <p:txBody>
          <a:bodyPr wrap="square" rtlCol="0">
            <a:spAutoFit/>
          </a:bodyPr>
          <a:lstStyle/>
          <a:p>
            <a:pPr algn="ctr">
              <a:lnSpc>
                <a:spcPts val="6000"/>
              </a:lnSpc>
            </a:pPr>
            <a:r>
              <a:rPr lang="en-US" sz="9600" b="1">
                <a:latin typeface="Myriad Pro Black" panose="020B0903030403020204" pitchFamily="34" charset="0"/>
              </a:rPr>
              <a:t>Thank You</a:t>
            </a:r>
            <a:endParaRPr lang="en-US" sz="4400" b="1">
              <a:latin typeface="Myriad Pro Black" panose="020B0903030403020204" pitchFamily="34" charset="0"/>
            </a:endParaRPr>
          </a:p>
        </p:txBody>
      </p:sp>
      <p:pic>
        <p:nvPicPr>
          <p:cNvPr id="12" name="Picture 11" descr="A black background with blue and orange text&#10;&#10;AI-generated content may be incorrect.">
            <a:extLst>
              <a:ext uri="{FF2B5EF4-FFF2-40B4-BE49-F238E27FC236}">
                <a16:creationId xmlns:a16="http://schemas.microsoft.com/office/drawing/2014/main" id="{442FDF45-877A-9013-B205-9B994C4AE9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361" y="3304676"/>
            <a:ext cx="6951856" cy="2531403"/>
          </a:xfrm>
          <a:prstGeom prst="rect">
            <a:avLst/>
          </a:prstGeom>
        </p:spPr>
      </p:pic>
      <p:cxnSp>
        <p:nvCxnSpPr>
          <p:cNvPr id="13" name="Straight Connector 12">
            <a:extLst>
              <a:ext uri="{FF2B5EF4-FFF2-40B4-BE49-F238E27FC236}">
                <a16:creationId xmlns:a16="http://schemas.microsoft.com/office/drawing/2014/main" id="{EFC6EC1C-CB03-1675-AC96-C3689B60A508}"/>
              </a:ext>
            </a:extLst>
          </p:cNvPr>
          <p:cNvCxnSpPr>
            <a:cxnSpLocks/>
          </p:cNvCxnSpPr>
          <p:nvPr/>
        </p:nvCxnSpPr>
        <p:spPr>
          <a:xfrm>
            <a:off x="1626050" y="3450361"/>
            <a:ext cx="5102479"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9434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E539D4-015B-3FEB-FF54-1936C1CE62A8}"/>
              </a:ext>
            </a:extLst>
          </p:cNvPr>
          <p:cNvPicPr>
            <a:picLocks noChangeAspect="1"/>
          </p:cNvPicPr>
          <p:nvPr/>
        </p:nvPicPr>
        <p:blipFill>
          <a:blip r:embed="rId3"/>
          <a:stretch>
            <a:fillRect/>
          </a:stretch>
        </p:blipFill>
        <p:spPr>
          <a:xfrm>
            <a:off x="-528" y="-297"/>
            <a:ext cx="12192528" cy="6858297"/>
          </a:xfrm>
          <a:prstGeom prst="rect">
            <a:avLst/>
          </a:prstGeom>
        </p:spPr>
      </p:pic>
    </p:spTree>
    <p:extLst>
      <p:ext uri="{BB962C8B-B14F-4D97-AF65-F5344CB8AC3E}">
        <p14:creationId xmlns:p14="http://schemas.microsoft.com/office/powerpoint/2010/main" val="440763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AF7FA6B-36B5-0D18-D6CC-2BDB5FB57BB7}"/>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B254140F-A287-5140-41F6-17D811AA60E9}"/>
              </a:ext>
            </a:extLst>
          </p:cNvPr>
          <p:cNvPicPr>
            <a:picLocks noChangeAspect="1"/>
          </p:cNvPicPr>
          <p:nvPr/>
        </p:nvPicPr>
        <p:blipFill>
          <a:blip r:embed="rId3"/>
          <a:stretch>
            <a:fillRect/>
          </a:stretch>
        </p:blipFill>
        <p:spPr>
          <a:xfrm>
            <a:off x="0" y="-297"/>
            <a:ext cx="12192528" cy="6858297"/>
          </a:xfrm>
          <a:prstGeom prst="rect">
            <a:avLst/>
          </a:prstGeom>
        </p:spPr>
      </p:pic>
      <p:pic>
        <p:nvPicPr>
          <p:cNvPr id="2" name="Picture 1">
            <a:extLst>
              <a:ext uri="{FF2B5EF4-FFF2-40B4-BE49-F238E27FC236}">
                <a16:creationId xmlns:a16="http://schemas.microsoft.com/office/drawing/2014/main" id="{5D44FC36-B00B-1C72-C022-EFD9770391A9}"/>
              </a:ext>
            </a:extLst>
          </p:cNvPr>
          <p:cNvPicPr>
            <a:picLocks noChangeAspect="1"/>
          </p:cNvPicPr>
          <p:nvPr/>
        </p:nvPicPr>
        <p:blipFill>
          <a:blip r:embed="rId4"/>
          <a:srcRect l="5407" t="10857" r="7733" b="10073"/>
          <a:stretch/>
        </p:blipFill>
        <p:spPr>
          <a:xfrm>
            <a:off x="800985" y="717697"/>
            <a:ext cx="10590029" cy="5422605"/>
          </a:xfrm>
          <a:prstGeom prst="rect">
            <a:avLst/>
          </a:prstGeom>
        </p:spPr>
      </p:pic>
    </p:spTree>
    <p:extLst>
      <p:ext uri="{BB962C8B-B14F-4D97-AF65-F5344CB8AC3E}">
        <p14:creationId xmlns:p14="http://schemas.microsoft.com/office/powerpoint/2010/main" val="1459914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82334F9-EDB6-3F27-E414-08B58E020BA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9561D4A-CB21-D9EA-CFDC-7F94BD769A5F}"/>
              </a:ext>
            </a:extLst>
          </p:cNvPr>
          <p:cNvPicPr>
            <a:picLocks noChangeAspect="1"/>
          </p:cNvPicPr>
          <p:nvPr/>
        </p:nvPicPr>
        <p:blipFill>
          <a:blip r:embed="rId4"/>
          <a:stretch>
            <a:fillRect/>
          </a:stretch>
        </p:blipFill>
        <p:spPr>
          <a:xfrm>
            <a:off x="0" y="11281"/>
            <a:ext cx="12192000" cy="6858000"/>
          </a:xfrm>
          <a:prstGeom prst="rect">
            <a:avLst/>
          </a:prstGeom>
        </p:spPr>
      </p:pic>
    </p:spTree>
    <p:extLst>
      <p:ext uri="{BB962C8B-B14F-4D97-AF65-F5344CB8AC3E}">
        <p14:creationId xmlns:p14="http://schemas.microsoft.com/office/powerpoint/2010/main" val="2797479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DF346B-6580-F1E5-D75B-709378E41B9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91854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91CBD-7F36-CDA2-2638-61B55CF36E09}"/>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1EC16703-B0F7-A63C-5226-DD8E9ED1BB7D}"/>
              </a:ext>
            </a:extLst>
          </p:cNvPr>
          <p:cNvPicPr>
            <a:picLocks noChangeAspect="1"/>
          </p:cNvPicPr>
          <p:nvPr/>
        </p:nvPicPr>
        <p:blipFill>
          <a:blip r:embed="rId3"/>
          <a:stretch>
            <a:fillRect/>
          </a:stretch>
        </p:blipFill>
        <p:spPr>
          <a:xfrm>
            <a:off x="2776955" y="784889"/>
            <a:ext cx="6661239" cy="5288221"/>
          </a:xfrm>
          <a:prstGeom prst="rect">
            <a:avLst/>
          </a:prstGeom>
        </p:spPr>
      </p:pic>
    </p:spTree>
    <p:extLst>
      <p:ext uri="{BB962C8B-B14F-4D97-AF65-F5344CB8AC3E}">
        <p14:creationId xmlns:p14="http://schemas.microsoft.com/office/powerpoint/2010/main" val="3745001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345178-10C7-7AF6-466E-4DB5FE09E0BD}"/>
              </a:ext>
            </a:extLst>
          </p:cNvPr>
          <p:cNvSpPr>
            <a:spLocks noGrp="1"/>
          </p:cNvSpPr>
          <p:nvPr>
            <p:ph type="title"/>
          </p:nvPr>
        </p:nvSpPr>
        <p:spPr/>
        <p:txBody>
          <a:bodyPr/>
          <a:lstStyle/>
          <a:p>
            <a:r>
              <a:rPr lang="en-US"/>
              <a:t>Momentum is Building</a:t>
            </a:r>
          </a:p>
        </p:txBody>
      </p:sp>
      <p:pic>
        <p:nvPicPr>
          <p:cNvPr id="4" name="Content Placeholder 3">
            <a:extLst>
              <a:ext uri="{FF2B5EF4-FFF2-40B4-BE49-F238E27FC236}">
                <a16:creationId xmlns:a16="http://schemas.microsoft.com/office/drawing/2014/main" id="{227AF3DD-3577-7C9B-4C83-760AE3556635}"/>
              </a:ext>
            </a:extLst>
          </p:cNvPr>
          <p:cNvPicPr>
            <a:picLocks noGrp="1" noChangeAspect="1"/>
          </p:cNvPicPr>
          <p:nvPr>
            <p:ph idx="4294967295"/>
          </p:nvPr>
        </p:nvPicPr>
        <p:blipFill>
          <a:blip r:embed="rId3"/>
          <a:stretch>
            <a:fillRect/>
          </a:stretch>
        </p:blipFill>
        <p:spPr>
          <a:xfrm>
            <a:off x="3403600" y="1614170"/>
            <a:ext cx="5384800" cy="4351338"/>
          </a:xfrm>
          <a:prstGeom prst="rect">
            <a:avLst/>
          </a:prstGeom>
        </p:spPr>
      </p:pic>
    </p:spTree>
    <p:extLst>
      <p:ext uri="{BB962C8B-B14F-4D97-AF65-F5344CB8AC3E}">
        <p14:creationId xmlns:p14="http://schemas.microsoft.com/office/powerpoint/2010/main" val="38023794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C2DDDBB-AF9F-DF0B-0671-B80B33DA501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6EB52FB-9D7D-ACC7-B7F6-B669BC4170F6}"/>
              </a:ext>
            </a:extLst>
          </p:cNvPr>
          <p:cNvPicPr>
            <a:picLocks noChangeAspect="1"/>
          </p:cNvPicPr>
          <p:nvPr/>
        </p:nvPicPr>
        <p:blipFill>
          <a:blip r:embed="rId4"/>
          <a:stretch>
            <a:fillRect/>
          </a:stretch>
        </p:blipFill>
        <p:spPr>
          <a:xfrm>
            <a:off x="-528" y="0"/>
            <a:ext cx="12192528" cy="6858297"/>
          </a:xfrm>
          <a:prstGeom prst="rect">
            <a:avLst/>
          </a:prstGeom>
        </p:spPr>
      </p:pic>
    </p:spTree>
    <p:extLst>
      <p:ext uri="{BB962C8B-B14F-4D97-AF65-F5344CB8AC3E}">
        <p14:creationId xmlns:p14="http://schemas.microsoft.com/office/powerpoint/2010/main" val="36078629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PP 2025 Small Logo">
  <a:themeElements>
    <a:clrScheme name="TPP 2025">
      <a:dk1>
        <a:srgbClr val="004374"/>
      </a:dk1>
      <a:lt1>
        <a:srgbClr val="FFFFFF"/>
      </a:lt1>
      <a:dk2>
        <a:srgbClr val="004374"/>
      </a:dk2>
      <a:lt2>
        <a:srgbClr val="FFFFFF"/>
      </a:lt2>
      <a:accent1>
        <a:srgbClr val="DE6127"/>
      </a:accent1>
      <a:accent2>
        <a:srgbClr val="008080"/>
      </a:accent2>
      <a:accent3>
        <a:srgbClr val="FEC212"/>
      </a:accent3>
      <a:accent4>
        <a:srgbClr val="408862"/>
      </a:accent4>
      <a:accent5>
        <a:srgbClr val="C28E34"/>
      </a:accent5>
      <a:accent6>
        <a:srgbClr val="EC382B"/>
      </a:accent6>
      <a:hlink>
        <a:srgbClr val="008080"/>
      </a:hlink>
      <a:folHlink>
        <a:srgbClr val="DBA59D"/>
      </a:folHlink>
    </a:clrScheme>
    <a:fontScheme name="Myriad Pro">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PP 2025 Large Logo">
  <a:themeElements>
    <a:clrScheme name="TPP 2025">
      <a:dk1>
        <a:srgbClr val="004374"/>
      </a:dk1>
      <a:lt1>
        <a:srgbClr val="FFFFFF"/>
      </a:lt1>
      <a:dk2>
        <a:srgbClr val="004374"/>
      </a:dk2>
      <a:lt2>
        <a:srgbClr val="FFFFFF"/>
      </a:lt2>
      <a:accent1>
        <a:srgbClr val="DE6127"/>
      </a:accent1>
      <a:accent2>
        <a:srgbClr val="008080"/>
      </a:accent2>
      <a:accent3>
        <a:srgbClr val="FEC212"/>
      </a:accent3>
      <a:accent4>
        <a:srgbClr val="408862"/>
      </a:accent4>
      <a:accent5>
        <a:srgbClr val="C28E34"/>
      </a:accent5>
      <a:accent6>
        <a:srgbClr val="EC382B"/>
      </a:accent6>
      <a:hlink>
        <a:srgbClr val="008080"/>
      </a:hlink>
      <a:folHlink>
        <a:srgbClr val="DBA59D"/>
      </a:folHlink>
    </a:clrScheme>
    <a:fontScheme name="Myriad Pro">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4ade548b-e066-4a27-8fa1-98c1fcc7d010">
      <Terms xmlns="http://schemas.microsoft.com/office/infopath/2007/PartnerControls"/>
    </lcf76f155ced4ddcb4097134ff3c332f>
    <TaxCatchAll xmlns="9a441896-49b2-4e3b-9585-ad256bf5e304"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A25B008DCAFDD499AE1D17D06317D99" ma:contentTypeVersion="20" ma:contentTypeDescription="Create a new document." ma:contentTypeScope="" ma:versionID="10056b147d9f1515be81ca2a38ec94da">
  <xsd:schema xmlns:xsd="http://www.w3.org/2001/XMLSchema" xmlns:xs="http://www.w3.org/2001/XMLSchema" xmlns:p="http://schemas.microsoft.com/office/2006/metadata/properties" xmlns:ns1="http://schemas.microsoft.com/sharepoint/v3" xmlns:ns2="9a441896-49b2-4e3b-9585-ad256bf5e304" xmlns:ns3="4ade548b-e066-4a27-8fa1-98c1fcc7d010" targetNamespace="http://schemas.microsoft.com/office/2006/metadata/properties" ma:root="true" ma:fieldsID="7c6b239b85acb031e79e0c622c93cc93" ns1:_="" ns2:_="" ns3:_="">
    <xsd:import namespace="http://schemas.microsoft.com/sharepoint/v3"/>
    <xsd:import namespace="9a441896-49b2-4e3b-9585-ad256bf5e304"/>
    <xsd:import namespace="4ade548b-e066-4a27-8fa1-98c1fcc7d01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1:_ip_UnifiedCompliancePolicyProperties" minOccurs="0"/>
                <xsd:element ref="ns1:_ip_UnifiedCompliancePolicyUIAction"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description="" ma:hidden="true" ma:internalName="_ip_UnifiedCompliancePolicyProperties">
      <xsd:simpleType>
        <xsd:restriction base="dms:Note"/>
      </xsd:simpleType>
    </xsd:element>
    <xsd:element name="_ip_UnifiedCompliancePolicyUIAction" ma:index="15"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a441896-49b2-4e3b-9585-ad256bf5e30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5" nillable="true" ma:displayName="Taxonomy Catch All Column" ma:hidden="true" ma:list="{7feca663-7b00-43c5-82c3-c492a4f4977e}" ma:internalName="TaxCatchAll" ma:showField="CatchAllData" ma:web="9a441896-49b2-4e3b-9585-ad256bf5e30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ade548b-e066-4a27-8fa1-98c1fcc7d010"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0a5082c5-51f8-46a4-bf5e-5f5c80b7f45f"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58BE4A2-534D-45AD-A023-17B2EF3A4057}">
  <ds:schemaRefs>
    <ds:schemaRef ds:uri="4ade548b-e066-4a27-8fa1-98c1fcc7d010"/>
    <ds:schemaRef ds:uri="9a441896-49b2-4e3b-9585-ad256bf5e30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ADC7ACA-ADBE-41EF-A336-77802B2D5A2C}">
  <ds:schemaRefs>
    <ds:schemaRef ds:uri="4ade548b-e066-4a27-8fa1-98c1fcc7d010"/>
    <ds:schemaRef ds:uri="9a441896-49b2-4e3b-9585-ad256bf5e30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BB1CDA5-073A-4C32-8EEA-37A0D23EDA8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2129</Words>
  <Application>Microsoft Office PowerPoint</Application>
  <PresentationFormat>Widescreen</PresentationFormat>
  <Paragraphs>172</Paragraphs>
  <Slides>21</Slides>
  <Notes>21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21</vt:i4>
      </vt:variant>
    </vt:vector>
  </HeadingPairs>
  <TitlesOfParts>
    <vt:vector size="31" baseType="lpstr">
      <vt:lpstr>Aptos</vt:lpstr>
      <vt:lpstr>Aptos Display</vt:lpstr>
      <vt:lpstr>Arial</vt:lpstr>
      <vt:lpstr>Calibri</vt:lpstr>
      <vt:lpstr>Knockout 67 Full Bantamwt</vt:lpstr>
      <vt:lpstr>Myriad Pro</vt:lpstr>
      <vt:lpstr>Myriad Pro Black</vt:lpstr>
      <vt:lpstr>Office Theme</vt:lpstr>
      <vt:lpstr>TPP 2025 Small Logo</vt:lpstr>
      <vt:lpstr>TPP 2025 Large Logo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Momentum is Building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Kylie Kaspar Howenstein</dc:creator>
  <cp:lastModifiedBy>Victoria Waller</cp:lastModifiedBy>
  <cp:revision>2</cp:revision>
  <dcterms:created xsi:type="dcterms:W3CDTF">2025-07-08T20:01:26Z</dcterms:created>
  <dcterms:modified xsi:type="dcterms:W3CDTF">2025-08-01T01:21:41Z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0x0101004A25B008DCAFDD499AE1D17D06317D99</vt:lpwstr>
  </property>
  <property fmtid="{D5CDD505-2E9C-101B-9397-08002B2CF9AE}" pid="3" name="MediaServiceImageTags">
    <vt:lpwstr/>
  </property>
</Properties>
</file>