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" roundtripDataSignature="AMtx7mikbYNKLtQdANQmp9OuJov9PSfef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37237d5003e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g37237d5003e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7237d5003e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g37237d5003e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37237d5003e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g37237d5003e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37237d5003e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g37237d5003e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37237d5003e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37237d5003e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7237d5003e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g37237d5003e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37237d5003e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g37237d5003e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37237d5003e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g37237d5003e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37237d5003e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g37237d5003e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37237d5003e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g37237d5003e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37237d5003e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g37237d5003e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37237d5003e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g37237d5003e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37237d5003e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g37237d5003e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37237d5003e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g37237d5003e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37237d5003e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g37237d5003e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7237d5003e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g37237d5003e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7237d5003e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g37237d5003e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7237d5003e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g37237d5003e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37237d5003e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g37237d5003e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37237d5003e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g37237d5003e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7237d5003e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g37237d5003e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Seal">
  <p:cSld name="Title_Seal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38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8100509" y="2863134"/>
            <a:ext cx="4739640" cy="463299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8"/>
          <p:cNvSpPr txBox="1">
            <a:spLocks noGrp="1"/>
          </p:cNvSpPr>
          <p:nvPr>
            <p:ph type="body" idx="1"/>
          </p:nvPr>
        </p:nvSpPr>
        <p:spPr>
          <a:xfrm>
            <a:off x="613191" y="2099748"/>
            <a:ext cx="10965618" cy="877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38"/>
          <p:cNvSpPr txBox="1">
            <a:spLocks noGrp="1"/>
          </p:cNvSpPr>
          <p:nvPr>
            <p:ph type="body" idx="2"/>
          </p:nvPr>
        </p:nvSpPr>
        <p:spPr>
          <a:xfrm>
            <a:off x="612808" y="2939013"/>
            <a:ext cx="10966381" cy="596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195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3974"/>
              </a:buClr>
              <a:buSzPts val="21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810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3974"/>
              </a:buClr>
              <a:buSzPts val="24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15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2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" name="Google Shape;15;p38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8100509" y="2863134"/>
            <a:ext cx="4739640" cy="4632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8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8100509" y="2863134"/>
            <a:ext cx="4739640" cy="4632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Intro_Blue">
  <p:cSld name="Section Intro_Blue">
    <p:bg>
      <p:bgPr>
        <a:solidFill>
          <a:schemeClr val="dk2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7"/>
          <p:cNvSpPr txBox="1">
            <a:spLocks noGrp="1"/>
          </p:cNvSpPr>
          <p:nvPr>
            <p:ph type="body" idx="1"/>
          </p:nvPr>
        </p:nvSpPr>
        <p:spPr>
          <a:xfrm>
            <a:off x="573907" y="4195147"/>
            <a:ext cx="11044187" cy="61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 b="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2" name="Google Shape;82;p47"/>
          <p:cNvCxnSpPr/>
          <p:nvPr/>
        </p:nvCxnSpPr>
        <p:spPr>
          <a:xfrm>
            <a:off x="5481205" y="3848708"/>
            <a:ext cx="1229591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3" name="Google Shape;83;p47"/>
          <p:cNvSpPr>
            <a:spLocks noGrp="1"/>
          </p:cNvSpPr>
          <p:nvPr>
            <p:ph type="pic" idx="2"/>
          </p:nvPr>
        </p:nvSpPr>
        <p:spPr>
          <a:xfrm>
            <a:off x="5140576" y="1518152"/>
            <a:ext cx="1910848" cy="1910848"/>
          </a:xfrm>
          <a:prstGeom prst="rect">
            <a:avLst/>
          </a:prstGeom>
          <a:solidFill>
            <a:srgbClr val="F2F2F2"/>
          </a:solidFill>
          <a:ln w="15875" cap="flat" cmpd="sng">
            <a:solidFill>
              <a:srgbClr val="003974">
                <a:alpha val="24705"/>
              </a:srgbClr>
            </a:solidFill>
            <a:prstDash val="solid"/>
            <a:round/>
            <a:headEnd type="none" w="sm" len="sm"/>
            <a:tailEnd type="none" w="sm" len="sm"/>
          </a:ln>
        </p:spPr>
      </p:sp>
      <p:cxnSp>
        <p:nvCxnSpPr>
          <p:cNvPr id="84" name="Google Shape;84;p47"/>
          <p:cNvCxnSpPr/>
          <p:nvPr/>
        </p:nvCxnSpPr>
        <p:spPr>
          <a:xfrm>
            <a:off x="5481205" y="3848708"/>
            <a:ext cx="1229591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5" name="Google Shape;85;p47"/>
          <p:cNvCxnSpPr/>
          <p:nvPr/>
        </p:nvCxnSpPr>
        <p:spPr>
          <a:xfrm>
            <a:off x="5481205" y="3848708"/>
            <a:ext cx="1229591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Intro_Photo">
  <p:cSld name="Section Intro_Photo">
    <p:bg>
      <p:bgPr>
        <a:solidFill>
          <a:schemeClr val="lt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8"/>
          <p:cNvSpPr>
            <a:spLocks noGrp="1"/>
          </p:cNvSpPr>
          <p:nvPr>
            <p:ph type="pic" idx="2"/>
          </p:nvPr>
        </p:nvSpPr>
        <p:spPr>
          <a:xfrm>
            <a:off x="-63567" y="2420474"/>
            <a:ext cx="12317506" cy="450576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88" name="Google Shape;88;p48"/>
          <p:cNvSpPr txBox="1">
            <a:spLocks noGrp="1"/>
          </p:cNvSpPr>
          <p:nvPr>
            <p:ph type="body" idx="1"/>
          </p:nvPr>
        </p:nvSpPr>
        <p:spPr>
          <a:xfrm>
            <a:off x="613191" y="701731"/>
            <a:ext cx="11044187" cy="569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 b="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9" name="Google Shape;89;p48"/>
          <p:cNvCxnSpPr/>
          <p:nvPr/>
        </p:nvCxnSpPr>
        <p:spPr>
          <a:xfrm>
            <a:off x="5520489" y="1685860"/>
            <a:ext cx="1229591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0" name="Google Shape;90;p48"/>
          <p:cNvCxnSpPr/>
          <p:nvPr/>
        </p:nvCxnSpPr>
        <p:spPr>
          <a:xfrm>
            <a:off x="5520489" y="1685860"/>
            <a:ext cx="1229591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1" name="Google Shape;91;p48"/>
          <p:cNvCxnSpPr/>
          <p:nvPr/>
        </p:nvCxnSpPr>
        <p:spPr>
          <a:xfrm>
            <a:off x="5520489" y="1685860"/>
            <a:ext cx="1229591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9"/>
          <p:cNvSpPr txBox="1">
            <a:spLocks noGrp="1"/>
          </p:cNvSpPr>
          <p:nvPr>
            <p:ph type="body" idx="1"/>
          </p:nvPr>
        </p:nvSpPr>
        <p:spPr>
          <a:xfrm>
            <a:off x="452719" y="2034674"/>
            <a:ext cx="5151037" cy="569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195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3974"/>
              </a:buClr>
              <a:buSzPts val="21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810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3974"/>
              </a:buClr>
              <a:buSzPts val="24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15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2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49"/>
          <p:cNvSpPr>
            <a:spLocks noGrp="1"/>
          </p:cNvSpPr>
          <p:nvPr>
            <p:ph type="pic" idx="2"/>
          </p:nvPr>
        </p:nvSpPr>
        <p:spPr>
          <a:xfrm>
            <a:off x="6096000" y="-83127"/>
            <a:ext cx="6143268" cy="701202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5" name="Google Shape;95;p49"/>
          <p:cNvSpPr txBox="1">
            <a:spLocks noGrp="1"/>
          </p:cNvSpPr>
          <p:nvPr>
            <p:ph type="body" idx="3"/>
          </p:nvPr>
        </p:nvSpPr>
        <p:spPr>
          <a:xfrm>
            <a:off x="452719" y="2820206"/>
            <a:ext cx="5151037" cy="569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195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3974"/>
              </a:buClr>
              <a:buSzPts val="21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810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3974"/>
              </a:buClr>
              <a:buSzPts val="24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15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2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49"/>
          <p:cNvSpPr txBox="1">
            <a:spLocks noGrp="1"/>
          </p:cNvSpPr>
          <p:nvPr>
            <p:ph type="body" idx="4"/>
          </p:nvPr>
        </p:nvSpPr>
        <p:spPr>
          <a:xfrm>
            <a:off x="452719" y="3605738"/>
            <a:ext cx="5151037" cy="569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195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3974"/>
              </a:buClr>
              <a:buSzPts val="21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810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3974"/>
              </a:buClr>
              <a:buSzPts val="24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15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2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49"/>
          <p:cNvSpPr txBox="1">
            <a:spLocks noGrp="1"/>
          </p:cNvSpPr>
          <p:nvPr>
            <p:ph type="body" idx="5"/>
          </p:nvPr>
        </p:nvSpPr>
        <p:spPr>
          <a:xfrm>
            <a:off x="452719" y="4391270"/>
            <a:ext cx="5151037" cy="569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195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3974"/>
              </a:buClr>
              <a:buSzPts val="21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810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3974"/>
              </a:buClr>
              <a:buSzPts val="24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15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2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49"/>
          <p:cNvSpPr txBox="1">
            <a:spLocks noGrp="1"/>
          </p:cNvSpPr>
          <p:nvPr>
            <p:ph type="body" idx="6"/>
          </p:nvPr>
        </p:nvSpPr>
        <p:spPr>
          <a:xfrm>
            <a:off x="452719" y="5176803"/>
            <a:ext cx="5151037" cy="569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195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3974"/>
              </a:buClr>
              <a:buSzPts val="21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810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3974"/>
              </a:buClr>
              <a:buSzPts val="24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15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2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Google Shape;99;p49"/>
          <p:cNvSpPr txBox="1">
            <a:spLocks noGrp="1"/>
          </p:cNvSpPr>
          <p:nvPr>
            <p:ph type="body" idx="7"/>
          </p:nvPr>
        </p:nvSpPr>
        <p:spPr>
          <a:xfrm>
            <a:off x="452719" y="471464"/>
            <a:ext cx="5151037" cy="528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00" name="Google Shape;100;p49"/>
          <p:cNvCxnSpPr/>
          <p:nvPr/>
        </p:nvCxnSpPr>
        <p:spPr>
          <a:xfrm>
            <a:off x="547437" y="1157668"/>
            <a:ext cx="838244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1" name="Google Shape;101;p49"/>
          <p:cNvCxnSpPr/>
          <p:nvPr/>
        </p:nvCxnSpPr>
        <p:spPr>
          <a:xfrm>
            <a:off x="547437" y="1157668"/>
            <a:ext cx="838244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2" name="Google Shape;102;p49"/>
          <p:cNvCxnSpPr/>
          <p:nvPr/>
        </p:nvCxnSpPr>
        <p:spPr>
          <a:xfrm>
            <a:off x="547437" y="1157668"/>
            <a:ext cx="838244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w Tan Sidebar">
  <p:cSld name="2 Column w Tan Sidebar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0"/>
          <p:cNvSpPr/>
          <p:nvPr/>
        </p:nvSpPr>
        <p:spPr>
          <a:xfrm>
            <a:off x="8023412" y="1887479"/>
            <a:ext cx="3713355" cy="44990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ECDAB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5" name="Google Shape;105;p50"/>
          <p:cNvCxnSpPr/>
          <p:nvPr/>
        </p:nvCxnSpPr>
        <p:spPr>
          <a:xfrm>
            <a:off x="4159625" y="1887479"/>
            <a:ext cx="0" cy="4499054"/>
          </a:xfrm>
          <a:prstGeom prst="straightConnector1">
            <a:avLst/>
          </a:prstGeom>
          <a:noFill/>
          <a:ln w="15875" cap="flat" cmpd="sng">
            <a:solidFill>
              <a:srgbClr val="ECDAB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6" name="Google Shape;106;p50"/>
          <p:cNvSpPr txBox="1">
            <a:spLocks noGrp="1"/>
          </p:cNvSpPr>
          <p:nvPr>
            <p:ph type="body" idx="1"/>
          </p:nvPr>
        </p:nvSpPr>
        <p:spPr>
          <a:xfrm>
            <a:off x="452719" y="471464"/>
            <a:ext cx="11279160" cy="528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7" name="Google Shape;107;p50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10177383" y="193557"/>
            <a:ext cx="1554495" cy="15195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" name="Google Shape;108;p50"/>
          <p:cNvCxnSpPr/>
          <p:nvPr/>
        </p:nvCxnSpPr>
        <p:spPr>
          <a:xfrm>
            <a:off x="547437" y="1157668"/>
            <a:ext cx="838244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50"/>
          <p:cNvSpPr txBox="1">
            <a:spLocks noGrp="1"/>
          </p:cNvSpPr>
          <p:nvPr>
            <p:ph type="body" idx="2"/>
          </p:nvPr>
        </p:nvSpPr>
        <p:spPr>
          <a:xfrm>
            <a:off x="8344583" y="2224220"/>
            <a:ext cx="3088940" cy="450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b="1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50"/>
          <p:cNvSpPr txBox="1">
            <a:spLocks noGrp="1"/>
          </p:cNvSpPr>
          <p:nvPr>
            <p:ph type="body" idx="3"/>
          </p:nvPr>
        </p:nvSpPr>
        <p:spPr>
          <a:xfrm>
            <a:off x="8344583" y="2777214"/>
            <a:ext cx="3088940" cy="3281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50"/>
          <p:cNvSpPr/>
          <p:nvPr/>
        </p:nvSpPr>
        <p:spPr>
          <a:xfrm>
            <a:off x="8023412" y="1887479"/>
            <a:ext cx="3713355" cy="44990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ECDAB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12" name="Google Shape;112;p50"/>
          <p:cNvCxnSpPr/>
          <p:nvPr/>
        </p:nvCxnSpPr>
        <p:spPr>
          <a:xfrm>
            <a:off x="4159625" y="1887479"/>
            <a:ext cx="0" cy="4499054"/>
          </a:xfrm>
          <a:prstGeom prst="straightConnector1">
            <a:avLst/>
          </a:prstGeom>
          <a:noFill/>
          <a:ln w="15875" cap="flat" cmpd="sng">
            <a:solidFill>
              <a:srgbClr val="ECDAB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3" name="Google Shape;113;p50"/>
          <p:cNvSpPr txBox="1">
            <a:spLocks noGrp="1"/>
          </p:cNvSpPr>
          <p:nvPr>
            <p:ph type="body" idx="4"/>
          </p:nvPr>
        </p:nvSpPr>
        <p:spPr>
          <a:xfrm>
            <a:off x="452719" y="471464"/>
            <a:ext cx="11279160" cy="528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4" name="Google Shape;114;p50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10177383" y="193557"/>
            <a:ext cx="1554495" cy="15195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" name="Google Shape;115;p50"/>
          <p:cNvCxnSpPr/>
          <p:nvPr/>
        </p:nvCxnSpPr>
        <p:spPr>
          <a:xfrm>
            <a:off x="547437" y="1157668"/>
            <a:ext cx="838244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6" name="Google Shape;116;p50"/>
          <p:cNvSpPr txBox="1">
            <a:spLocks noGrp="1"/>
          </p:cNvSpPr>
          <p:nvPr>
            <p:ph type="body" idx="5"/>
          </p:nvPr>
        </p:nvSpPr>
        <p:spPr>
          <a:xfrm>
            <a:off x="8344583" y="2224220"/>
            <a:ext cx="3088940" cy="450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b="1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50"/>
          <p:cNvSpPr txBox="1">
            <a:spLocks noGrp="1"/>
          </p:cNvSpPr>
          <p:nvPr>
            <p:ph type="body" idx="6"/>
          </p:nvPr>
        </p:nvSpPr>
        <p:spPr>
          <a:xfrm>
            <a:off x="8344583" y="2777214"/>
            <a:ext cx="3088940" cy="3281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50"/>
          <p:cNvSpPr txBox="1">
            <a:spLocks noGrp="1"/>
          </p:cNvSpPr>
          <p:nvPr>
            <p:ph type="body" idx="7"/>
          </p:nvPr>
        </p:nvSpPr>
        <p:spPr>
          <a:xfrm>
            <a:off x="452719" y="1887480"/>
            <a:ext cx="3376806" cy="4499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50"/>
          <p:cNvSpPr txBox="1">
            <a:spLocks noGrp="1"/>
          </p:cNvSpPr>
          <p:nvPr>
            <p:ph type="body" idx="8"/>
          </p:nvPr>
        </p:nvSpPr>
        <p:spPr>
          <a:xfrm>
            <a:off x="4455460" y="1887480"/>
            <a:ext cx="3376806" cy="4499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50"/>
          <p:cNvSpPr/>
          <p:nvPr/>
        </p:nvSpPr>
        <p:spPr>
          <a:xfrm>
            <a:off x="8023412" y="1887479"/>
            <a:ext cx="3713355" cy="44990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ECDAB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21" name="Google Shape;121;p50"/>
          <p:cNvCxnSpPr/>
          <p:nvPr/>
        </p:nvCxnSpPr>
        <p:spPr>
          <a:xfrm>
            <a:off x="4159625" y="1887479"/>
            <a:ext cx="0" cy="4499054"/>
          </a:xfrm>
          <a:prstGeom prst="straightConnector1">
            <a:avLst/>
          </a:prstGeom>
          <a:noFill/>
          <a:ln w="15875" cap="flat" cmpd="sng">
            <a:solidFill>
              <a:srgbClr val="ECDA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2" name="Google Shape;122;p50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10177383" y="193557"/>
            <a:ext cx="1554495" cy="15195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3" name="Google Shape;123;p50"/>
          <p:cNvCxnSpPr/>
          <p:nvPr/>
        </p:nvCxnSpPr>
        <p:spPr>
          <a:xfrm>
            <a:off x="547437" y="1157668"/>
            <a:ext cx="838244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 Photo">
  <p:cSld name="Content w Photo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1"/>
          <p:cNvSpPr>
            <a:spLocks noGrp="1"/>
          </p:cNvSpPr>
          <p:nvPr>
            <p:ph type="pic" idx="2"/>
          </p:nvPr>
        </p:nvSpPr>
        <p:spPr>
          <a:xfrm>
            <a:off x="-77308" y="1887478"/>
            <a:ext cx="4532881" cy="449905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26" name="Google Shape;126;p51"/>
          <p:cNvSpPr txBox="1">
            <a:spLocks noGrp="1"/>
          </p:cNvSpPr>
          <p:nvPr>
            <p:ph type="body" idx="1"/>
          </p:nvPr>
        </p:nvSpPr>
        <p:spPr>
          <a:xfrm>
            <a:off x="452719" y="471464"/>
            <a:ext cx="11288942" cy="528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27" name="Google Shape;127;p51"/>
          <p:cNvCxnSpPr/>
          <p:nvPr/>
        </p:nvCxnSpPr>
        <p:spPr>
          <a:xfrm>
            <a:off x="547437" y="1157668"/>
            <a:ext cx="838244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8" name="Google Shape;128;p51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10177383" y="193557"/>
            <a:ext cx="1554495" cy="1519519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51"/>
          <p:cNvSpPr txBox="1">
            <a:spLocks noGrp="1"/>
          </p:cNvSpPr>
          <p:nvPr>
            <p:ph type="body" idx="3"/>
          </p:nvPr>
        </p:nvSpPr>
        <p:spPr>
          <a:xfrm>
            <a:off x="4877502" y="1887477"/>
            <a:ext cx="6868092" cy="449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195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3974"/>
              </a:buClr>
              <a:buSzPts val="21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810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3974"/>
              </a:buClr>
              <a:buSzPts val="24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15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2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30" name="Google Shape;130;p51"/>
          <p:cNvCxnSpPr/>
          <p:nvPr/>
        </p:nvCxnSpPr>
        <p:spPr>
          <a:xfrm>
            <a:off x="547437" y="1157668"/>
            <a:ext cx="838244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1" name="Google Shape;131;p51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10177383" y="193557"/>
            <a:ext cx="1554495" cy="15195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2" name="Google Shape;132;p51"/>
          <p:cNvCxnSpPr/>
          <p:nvPr/>
        </p:nvCxnSpPr>
        <p:spPr>
          <a:xfrm>
            <a:off x="547437" y="1157668"/>
            <a:ext cx="838244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3" name="Google Shape;133;p51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10177383" y="193557"/>
            <a:ext cx="1554495" cy="1519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Column w Tan Sidebar">
  <p:cSld name="4 Column w Tan Sidebar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2"/>
          <p:cNvSpPr txBox="1">
            <a:spLocks noGrp="1"/>
          </p:cNvSpPr>
          <p:nvPr>
            <p:ph type="body" idx="1"/>
          </p:nvPr>
        </p:nvSpPr>
        <p:spPr>
          <a:xfrm>
            <a:off x="452719" y="1887481"/>
            <a:ext cx="2235917" cy="199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52"/>
          <p:cNvSpPr txBox="1">
            <a:spLocks noGrp="1"/>
          </p:cNvSpPr>
          <p:nvPr>
            <p:ph type="body" idx="2"/>
          </p:nvPr>
        </p:nvSpPr>
        <p:spPr>
          <a:xfrm>
            <a:off x="3469601" y="1887480"/>
            <a:ext cx="2235917" cy="199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37" name="Google Shape;137;p52"/>
          <p:cNvGrpSpPr/>
          <p:nvPr/>
        </p:nvGrpSpPr>
        <p:grpSpPr>
          <a:xfrm>
            <a:off x="3085572" y="1887480"/>
            <a:ext cx="6013812" cy="1992858"/>
            <a:chOff x="3085572" y="2034674"/>
            <a:chExt cx="6013812" cy="4177896"/>
          </a:xfrm>
        </p:grpSpPr>
        <p:cxnSp>
          <p:nvCxnSpPr>
            <p:cNvPr id="138" name="Google Shape;138;p52"/>
            <p:cNvCxnSpPr/>
            <p:nvPr/>
          </p:nvCxnSpPr>
          <p:spPr>
            <a:xfrm>
              <a:off x="3085572" y="2034674"/>
              <a:ext cx="0" cy="4177896"/>
            </a:xfrm>
            <a:prstGeom prst="straightConnector1">
              <a:avLst/>
            </a:prstGeom>
            <a:noFill/>
            <a:ln w="15875" cap="flat" cmpd="sng">
              <a:solidFill>
                <a:srgbClr val="ECDA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9" name="Google Shape;139;p52"/>
            <p:cNvCxnSpPr/>
            <p:nvPr/>
          </p:nvCxnSpPr>
          <p:spPr>
            <a:xfrm>
              <a:off x="6096000" y="2034674"/>
              <a:ext cx="0" cy="4177896"/>
            </a:xfrm>
            <a:prstGeom prst="straightConnector1">
              <a:avLst/>
            </a:prstGeom>
            <a:noFill/>
            <a:ln w="15875" cap="flat" cmpd="sng">
              <a:solidFill>
                <a:srgbClr val="ECDA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0" name="Google Shape;140;p52"/>
            <p:cNvCxnSpPr/>
            <p:nvPr/>
          </p:nvCxnSpPr>
          <p:spPr>
            <a:xfrm>
              <a:off x="9099384" y="2034674"/>
              <a:ext cx="0" cy="4177896"/>
            </a:xfrm>
            <a:prstGeom prst="straightConnector1">
              <a:avLst/>
            </a:prstGeom>
            <a:noFill/>
            <a:ln w="15875" cap="flat" cmpd="sng">
              <a:solidFill>
                <a:srgbClr val="ECDA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41" name="Google Shape;141;p52"/>
          <p:cNvSpPr txBox="1">
            <a:spLocks noGrp="1"/>
          </p:cNvSpPr>
          <p:nvPr>
            <p:ph type="body" idx="3"/>
          </p:nvPr>
        </p:nvSpPr>
        <p:spPr>
          <a:xfrm>
            <a:off x="6486483" y="1887480"/>
            <a:ext cx="2235917" cy="199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52"/>
          <p:cNvSpPr txBox="1">
            <a:spLocks noGrp="1"/>
          </p:cNvSpPr>
          <p:nvPr>
            <p:ph type="body" idx="4"/>
          </p:nvPr>
        </p:nvSpPr>
        <p:spPr>
          <a:xfrm>
            <a:off x="9503364" y="1887480"/>
            <a:ext cx="2235917" cy="199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43" name="Google Shape;143;p52"/>
          <p:cNvCxnSpPr/>
          <p:nvPr/>
        </p:nvCxnSpPr>
        <p:spPr>
          <a:xfrm>
            <a:off x="547437" y="1157668"/>
            <a:ext cx="838244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4" name="Google Shape;144;p52"/>
          <p:cNvSpPr txBox="1">
            <a:spLocks noGrp="1"/>
          </p:cNvSpPr>
          <p:nvPr>
            <p:ph type="body" idx="5"/>
          </p:nvPr>
        </p:nvSpPr>
        <p:spPr>
          <a:xfrm>
            <a:off x="452719" y="471464"/>
            <a:ext cx="11279160" cy="528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5" name="Google Shape;145;p52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10177383" y="193557"/>
            <a:ext cx="1554495" cy="1519519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52"/>
          <p:cNvSpPr/>
          <p:nvPr/>
        </p:nvSpPr>
        <p:spPr>
          <a:xfrm>
            <a:off x="452719" y="4273126"/>
            <a:ext cx="11286562" cy="2113407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ECDAB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7" name="Google Shape;147;p52"/>
          <p:cNvSpPr txBox="1">
            <a:spLocks noGrp="1"/>
          </p:cNvSpPr>
          <p:nvPr>
            <p:ph type="body" idx="6"/>
          </p:nvPr>
        </p:nvSpPr>
        <p:spPr>
          <a:xfrm>
            <a:off x="773889" y="4609867"/>
            <a:ext cx="10656099" cy="375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b="1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52"/>
          <p:cNvSpPr txBox="1">
            <a:spLocks noGrp="1"/>
          </p:cNvSpPr>
          <p:nvPr>
            <p:ph type="body" idx="7"/>
          </p:nvPr>
        </p:nvSpPr>
        <p:spPr>
          <a:xfrm>
            <a:off x="767956" y="5070231"/>
            <a:ext cx="10656087" cy="989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49" name="Google Shape;149;p52"/>
          <p:cNvGrpSpPr/>
          <p:nvPr/>
        </p:nvGrpSpPr>
        <p:grpSpPr>
          <a:xfrm>
            <a:off x="3085572" y="1887480"/>
            <a:ext cx="6013812" cy="1992858"/>
            <a:chOff x="3085572" y="2034674"/>
            <a:chExt cx="6013812" cy="4177896"/>
          </a:xfrm>
        </p:grpSpPr>
        <p:cxnSp>
          <p:nvCxnSpPr>
            <p:cNvPr id="150" name="Google Shape;150;p52"/>
            <p:cNvCxnSpPr/>
            <p:nvPr/>
          </p:nvCxnSpPr>
          <p:spPr>
            <a:xfrm>
              <a:off x="3085572" y="2034674"/>
              <a:ext cx="0" cy="4177896"/>
            </a:xfrm>
            <a:prstGeom prst="straightConnector1">
              <a:avLst/>
            </a:prstGeom>
            <a:noFill/>
            <a:ln w="15875" cap="flat" cmpd="sng">
              <a:solidFill>
                <a:srgbClr val="ECDA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1" name="Google Shape;151;p52"/>
            <p:cNvCxnSpPr/>
            <p:nvPr/>
          </p:nvCxnSpPr>
          <p:spPr>
            <a:xfrm>
              <a:off x="6096000" y="2034674"/>
              <a:ext cx="0" cy="4177896"/>
            </a:xfrm>
            <a:prstGeom prst="straightConnector1">
              <a:avLst/>
            </a:prstGeom>
            <a:noFill/>
            <a:ln w="15875" cap="flat" cmpd="sng">
              <a:solidFill>
                <a:srgbClr val="ECDA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2" name="Google Shape;152;p52"/>
            <p:cNvCxnSpPr/>
            <p:nvPr/>
          </p:nvCxnSpPr>
          <p:spPr>
            <a:xfrm>
              <a:off x="9099384" y="2034674"/>
              <a:ext cx="0" cy="4177896"/>
            </a:xfrm>
            <a:prstGeom prst="straightConnector1">
              <a:avLst/>
            </a:prstGeom>
            <a:noFill/>
            <a:ln w="15875" cap="flat" cmpd="sng">
              <a:solidFill>
                <a:srgbClr val="ECDA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153" name="Google Shape;153;p52"/>
          <p:cNvCxnSpPr/>
          <p:nvPr/>
        </p:nvCxnSpPr>
        <p:spPr>
          <a:xfrm>
            <a:off x="547437" y="1157668"/>
            <a:ext cx="838244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4" name="Google Shape;154;p52"/>
          <p:cNvSpPr/>
          <p:nvPr/>
        </p:nvSpPr>
        <p:spPr>
          <a:xfrm>
            <a:off x="452719" y="4273126"/>
            <a:ext cx="11286562" cy="2113407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ECDAB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5" name="Google Shape;155;p52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10177383" y="193557"/>
            <a:ext cx="1554495" cy="1519519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52"/>
          <p:cNvSpPr txBox="1">
            <a:spLocks noGrp="1"/>
          </p:cNvSpPr>
          <p:nvPr>
            <p:ph type="body" idx="8"/>
          </p:nvPr>
        </p:nvSpPr>
        <p:spPr>
          <a:xfrm>
            <a:off x="791823" y="4627800"/>
            <a:ext cx="10656099" cy="375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49759"/>
              </a:buClr>
              <a:buSzPts val="2400"/>
              <a:buNone/>
              <a:defRPr sz="2400" b="1">
                <a:solidFill>
                  <a:srgbClr val="B497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52"/>
          <p:cNvSpPr txBox="1">
            <a:spLocks noGrp="1"/>
          </p:cNvSpPr>
          <p:nvPr>
            <p:ph type="body" idx="9"/>
          </p:nvPr>
        </p:nvSpPr>
        <p:spPr>
          <a:xfrm>
            <a:off x="785890" y="5088164"/>
            <a:ext cx="10656087" cy="989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58" name="Google Shape;158;p52"/>
          <p:cNvGrpSpPr/>
          <p:nvPr/>
        </p:nvGrpSpPr>
        <p:grpSpPr>
          <a:xfrm>
            <a:off x="3085572" y="1887480"/>
            <a:ext cx="6013812" cy="1992858"/>
            <a:chOff x="3085572" y="2034674"/>
            <a:chExt cx="6013812" cy="4177896"/>
          </a:xfrm>
        </p:grpSpPr>
        <p:cxnSp>
          <p:nvCxnSpPr>
            <p:cNvPr id="159" name="Google Shape;159;p52"/>
            <p:cNvCxnSpPr/>
            <p:nvPr/>
          </p:nvCxnSpPr>
          <p:spPr>
            <a:xfrm>
              <a:off x="3085572" y="2034674"/>
              <a:ext cx="0" cy="4177896"/>
            </a:xfrm>
            <a:prstGeom prst="straightConnector1">
              <a:avLst/>
            </a:prstGeom>
            <a:noFill/>
            <a:ln w="15875" cap="flat" cmpd="sng">
              <a:solidFill>
                <a:srgbClr val="ECDA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0" name="Google Shape;160;p52"/>
            <p:cNvCxnSpPr/>
            <p:nvPr/>
          </p:nvCxnSpPr>
          <p:spPr>
            <a:xfrm>
              <a:off x="6096000" y="2034674"/>
              <a:ext cx="0" cy="4177896"/>
            </a:xfrm>
            <a:prstGeom prst="straightConnector1">
              <a:avLst/>
            </a:prstGeom>
            <a:noFill/>
            <a:ln w="15875" cap="flat" cmpd="sng">
              <a:solidFill>
                <a:srgbClr val="ECDA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1" name="Google Shape;161;p52"/>
            <p:cNvCxnSpPr/>
            <p:nvPr/>
          </p:nvCxnSpPr>
          <p:spPr>
            <a:xfrm>
              <a:off x="9099384" y="2034674"/>
              <a:ext cx="0" cy="4177896"/>
            </a:xfrm>
            <a:prstGeom prst="straightConnector1">
              <a:avLst/>
            </a:prstGeom>
            <a:noFill/>
            <a:ln w="15875" cap="flat" cmpd="sng">
              <a:solidFill>
                <a:srgbClr val="ECDA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162" name="Google Shape;162;p52"/>
          <p:cNvCxnSpPr/>
          <p:nvPr/>
        </p:nvCxnSpPr>
        <p:spPr>
          <a:xfrm>
            <a:off x="547437" y="1157668"/>
            <a:ext cx="838244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3" name="Google Shape;163;p52"/>
          <p:cNvSpPr/>
          <p:nvPr/>
        </p:nvSpPr>
        <p:spPr>
          <a:xfrm>
            <a:off x="452719" y="4273126"/>
            <a:ext cx="11286562" cy="2113407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ECDAB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64" name="Google Shape;164;p52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10177383" y="193557"/>
            <a:ext cx="1554495" cy="1519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hotos">
  <p:cSld name="3 Photos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3"/>
          <p:cNvSpPr>
            <a:spLocks noGrp="1"/>
          </p:cNvSpPr>
          <p:nvPr>
            <p:ph type="pic" idx="2"/>
          </p:nvPr>
        </p:nvSpPr>
        <p:spPr>
          <a:xfrm>
            <a:off x="-104317" y="1965718"/>
            <a:ext cx="4104205" cy="424685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67" name="Google Shape;167;p53"/>
          <p:cNvSpPr>
            <a:spLocks noGrp="1"/>
          </p:cNvSpPr>
          <p:nvPr>
            <p:ph type="pic" idx="3"/>
          </p:nvPr>
        </p:nvSpPr>
        <p:spPr>
          <a:xfrm>
            <a:off x="4159623" y="1965718"/>
            <a:ext cx="3863789" cy="424685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68" name="Google Shape;168;p53"/>
          <p:cNvSpPr>
            <a:spLocks noGrp="1"/>
          </p:cNvSpPr>
          <p:nvPr>
            <p:ph type="pic" idx="4"/>
          </p:nvPr>
        </p:nvSpPr>
        <p:spPr>
          <a:xfrm>
            <a:off x="8174181" y="1965718"/>
            <a:ext cx="4104205" cy="424685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69" name="Google Shape;169;p53"/>
          <p:cNvSpPr txBox="1">
            <a:spLocks noGrp="1"/>
          </p:cNvSpPr>
          <p:nvPr>
            <p:ph type="body" idx="1"/>
          </p:nvPr>
        </p:nvSpPr>
        <p:spPr>
          <a:xfrm>
            <a:off x="452719" y="471464"/>
            <a:ext cx="11288942" cy="528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70" name="Google Shape;170;p53"/>
          <p:cNvCxnSpPr/>
          <p:nvPr/>
        </p:nvCxnSpPr>
        <p:spPr>
          <a:xfrm>
            <a:off x="547437" y="1157668"/>
            <a:ext cx="838244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71" name="Google Shape;171;p53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10177383" y="193557"/>
            <a:ext cx="1554495" cy="15195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2" name="Google Shape;172;p53"/>
          <p:cNvCxnSpPr/>
          <p:nvPr/>
        </p:nvCxnSpPr>
        <p:spPr>
          <a:xfrm>
            <a:off x="547437" y="1157668"/>
            <a:ext cx="838244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73" name="Google Shape;173;p53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10177383" y="193557"/>
            <a:ext cx="1554495" cy="15195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4" name="Google Shape;174;p53"/>
          <p:cNvCxnSpPr/>
          <p:nvPr/>
        </p:nvCxnSpPr>
        <p:spPr>
          <a:xfrm>
            <a:off x="547437" y="1157668"/>
            <a:ext cx="838244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75" name="Google Shape;175;p53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10177383" y="193557"/>
            <a:ext cx="1554495" cy="1519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Thumbnails w Captions">
  <p:cSld name="3 Thumbnails w Captions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Google Shape;177;p54"/>
          <p:cNvGrpSpPr/>
          <p:nvPr/>
        </p:nvGrpSpPr>
        <p:grpSpPr>
          <a:xfrm>
            <a:off x="4159625" y="2034674"/>
            <a:ext cx="3863788" cy="4102465"/>
            <a:chOff x="4159625" y="2034674"/>
            <a:chExt cx="3863788" cy="4177896"/>
          </a:xfrm>
        </p:grpSpPr>
        <p:cxnSp>
          <p:nvCxnSpPr>
            <p:cNvPr id="178" name="Google Shape;178;p54"/>
            <p:cNvCxnSpPr/>
            <p:nvPr/>
          </p:nvCxnSpPr>
          <p:spPr>
            <a:xfrm>
              <a:off x="4159625" y="2034674"/>
              <a:ext cx="0" cy="4177896"/>
            </a:xfrm>
            <a:prstGeom prst="straightConnector1">
              <a:avLst/>
            </a:prstGeom>
            <a:noFill/>
            <a:ln w="15875" cap="flat" cmpd="sng">
              <a:solidFill>
                <a:srgbClr val="ECDA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9" name="Google Shape;179;p54"/>
            <p:cNvCxnSpPr/>
            <p:nvPr/>
          </p:nvCxnSpPr>
          <p:spPr>
            <a:xfrm>
              <a:off x="8023413" y="2034674"/>
              <a:ext cx="0" cy="4177896"/>
            </a:xfrm>
            <a:prstGeom prst="straightConnector1">
              <a:avLst/>
            </a:prstGeom>
            <a:noFill/>
            <a:ln w="15875" cap="flat" cmpd="sng">
              <a:solidFill>
                <a:srgbClr val="ECDA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80" name="Google Shape;180;p54"/>
          <p:cNvSpPr txBox="1">
            <a:spLocks noGrp="1"/>
          </p:cNvSpPr>
          <p:nvPr>
            <p:ph type="body" idx="1"/>
          </p:nvPr>
        </p:nvSpPr>
        <p:spPr>
          <a:xfrm>
            <a:off x="595299" y="4629864"/>
            <a:ext cx="3234226" cy="445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b="1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" name="Google Shape;181;p54"/>
          <p:cNvSpPr txBox="1">
            <a:spLocks noGrp="1"/>
          </p:cNvSpPr>
          <p:nvPr>
            <p:ph type="body" idx="2"/>
          </p:nvPr>
        </p:nvSpPr>
        <p:spPr>
          <a:xfrm>
            <a:off x="4477017" y="4629864"/>
            <a:ext cx="3234226" cy="445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b="1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p54"/>
          <p:cNvSpPr txBox="1">
            <a:spLocks noGrp="1"/>
          </p:cNvSpPr>
          <p:nvPr>
            <p:ph type="body" idx="3"/>
          </p:nvPr>
        </p:nvSpPr>
        <p:spPr>
          <a:xfrm>
            <a:off x="8367699" y="4629864"/>
            <a:ext cx="3234226" cy="445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b="1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" name="Google Shape;183;p54"/>
          <p:cNvSpPr txBox="1">
            <a:spLocks noGrp="1"/>
          </p:cNvSpPr>
          <p:nvPr>
            <p:ph type="body" idx="4"/>
          </p:nvPr>
        </p:nvSpPr>
        <p:spPr>
          <a:xfrm>
            <a:off x="452719" y="471464"/>
            <a:ext cx="11279160" cy="528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4" name="Google Shape;184;p54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10177383" y="193557"/>
            <a:ext cx="1554495" cy="15195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5" name="Google Shape;185;p54"/>
          <p:cNvCxnSpPr/>
          <p:nvPr/>
        </p:nvCxnSpPr>
        <p:spPr>
          <a:xfrm>
            <a:off x="547437" y="1157668"/>
            <a:ext cx="838244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6" name="Google Shape;186;p54"/>
          <p:cNvSpPr>
            <a:spLocks noGrp="1"/>
          </p:cNvSpPr>
          <p:nvPr>
            <p:ph type="pic" idx="5"/>
          </p:nvPr>
        </p:nvSpPr>
        <p:spPr>
          <a:xfrm>
            <a:off x="1283547" y="2494569"/>
            <a:ext cx="1868861" cy="18688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7" name="Google Shape;187;p54"/>
          <p:cNvSpPr>
            <a:spLocks noGrp="1"/>
          </p:cNvSpPr>
          <p:nvPr>
            <p:ph type="pic" idx="6"/>
          </p:nvPr>
        </p:nvSpPr>
        <p:spPr>
          <a:xfrm>
            <a:off x="5216639" y="2494569"/>
            <a:ext cx="1868861" cy="18688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8" name="Google Shape;188;p54"/>
          <p:cNvSpPr>
            <a:spLocks noGrp="1"/>
          </p:cNvSpPr>
          <p:nvPr>
            <p:ph type="pic" idx="7"/>
          </p:nvPr>
        </p:nvSpPr>
        <p:spPr>
          <a:xfrm>
            <a:off x="9067670" y="2494569"/>
            <a:ext cx="1868861" cy="18688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grpSp>
        <p:nvGrpSpPr>
          <p:cNvPr id="189" name="Google Shape;189;p54"/>
          <p:cNvGrpSpPr/>
          <p:nvPr/>
        </p:nvGrpSpPr>
        <p:grpSpPr>
          <a:xfrm>
            <a:off x="4159625" y="2034674"/>
            <a:ext cx="3863788" cy="4102465"/>
            <a:chOff x="4159625" y="2034674"/>
            <a:chExt cx="3863788" cy="4177896"/>
          </a:xfrm>
        </p:grpSpPr>
        <p:cxnSp>
          <p:nvCxnSpPr>
            <p:cNvPr id="190" name="Google Shape;190;p54"/>
            <p:cNvCxnSpPr/>
            <p:nvPr/>
          </p:nvCxnSpPr>
          <p:spPr>
            <a:xfrm>
              <a:off x="4159625" y="2034674"/>
              <a:ext cx="0" cy="4177896"/>
            </a:xfrm>
            <a:prstGeom prst="straightConnector1">
              <a:avLst/>
            </a:prstGeom>
            <a:noFill/>
            <a:ln w="15875" cap="flat" cmpd="sng">
              <a:solidFill>
                <a:srgbClr val="ECDA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1" name="Google Shape;191;p54"/>
            <p:cNvCxnSpPr/>
            <p:nvPr/>
          </p:nvCxnSpPr>
          <p:spPr>
            <a:xfrm>
              <a:off x="8023413" y="2034674"/>
              <a:ext cx="0" cy="4177896"/>
            </a:xfrm>
            <a:prstGeom prst="straightConnector1">
              <a:avLst/>
            </a:prstGeom>
            <a:noFill/>
            <a:ln w="15875" cap="flat" cmpd="sng">
              <a:solidFill>
                <a:srgbClr val="ECDA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192" name="Google Shape;192;p54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10177383" y="193557"/>
            <a:ext cx="1554495" cy="15195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3" name="Google Shape;193;p54"/>
          <p:cNvCxnSpPr/>
          <p:nvPr/>
        </p:nvCxnSpPr>
        <p:spPr>
          <a:xfrm>
            <a:off x="547437" y="1157668"/>
            <a:ext cx="838244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94" name="Google Shape;194;p54"/>
          <p:cNvGrpSpPr/>
          <p:nvPr/>
        </p:nvGrpSpPr>
        <p:grpSpPr>
          <a:xfrm>
            <a:off x="4159625" y="2034674"/>
            <a:ext cx="3863788" cy="4102465"/>
            <a:chOff x="4159625" y="2034674"/>
            <a:chExt cx="3863788" cy="4177896"/>
          </a:xfrm>
        </p:grpSpPr>
        <p:cxnSp>
          <p:nvCxnSpPr>
            <p:cNvPr id="195" name="Google Shape;195;p54"/>
            <p:cNvCxnSpPr/>
            <p:nvPr/>
          </p:nvCxnSpPr>
          <p:spPr>
            <a:xfrm>
              <a:off x="4159625" y="2034674"/>
              <a:ext cx="0" cy="4177896"/>
            </a:xfrm>
            <a:prstGeom prst="straightConnector1">
              <a:avLst/>
            </a:prstGeom>
            <a:noFill/>
            <a:ln w="15875" cap="flat" cmpd="sng">
              <a:solidFill>
                <a:srgbClr val="ECDA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6" name="Google Shape;196;p54"/>
            <p:cNvCxnSpPr/>
            <p:nvPr/>
          </p:nvCxnSpPr>
          <p:spPr>
            <a:xfrm>
              <a:off x="8023413" y="2034674"/>
              <a:ext cx="0" cy="4177896"/>
            </a:xfrm>
            <a:prstGeom prst="straightConnector1">
              <a:avLst/>
            </a:prstGeom>
            <a:noFill/>
            <a:ln w="15875" cap="flat" cmpd="sng">
              <a:solidFill>
                <a:srgbClr val="ECDA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197" name="Google Shape;197;p54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10177383" y="193557"/>
            <a:ext cx="1554495" cy="15195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8" name="Google Shape;198;p54"/>
          <p:cNvCxnSpPr/>
          <p:nvPr/>
        </p:nvCxnSpPr>
        <p:spPr>
          <a:xfrm>
            <a:off x="547437" y="1157668"/>
            <a:ext cx="838244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 Blue Side Bar">
  <p:cSld name="Content w Blue Side Bar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55"/>
          <p:cNvSpPr/>
          <p:nvPr/>
        </p:nvSpPr>
        <p:spPr>
          <a:xfrm>
            <a:off x="7403123" y="1887479"/>
            <a:ext cx="4338537" cy="4499055"/>
          </a:xfrm>
          <a:prstGeom prst="rect">
            <a:avLst/>
          </a:prstGeom>
          <a:solidFill>
            <a:srgbClr val="003974">
              <a:alpha val="7843"/>
            </a:srgbClr>
          </a:solidFill>
          <a:ln w="19050" cap="flat" cmpd="sng">
            <a:solidFill>
              <a:srgbClr val="003974">
                <a:alpha val="24705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1" name="Google Shape;201;p55"/>
          <p:cNvSpPr txBox="1">
            <a:spLocks noGrp="1"/>
          </p:cNvSpPr>
          <p:nvPr>
            <p:ph type="body" idx="1"/>
          </p:nvPr>
        </p:nvSpPr>
        <p:spPr>
          <a:xfrm>
            <a:off x="452718" y="1887479"/>
            <a:ext cx="6534236" cy="449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195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3974"/>
              </a:buClr>
              <a:buSzPts val="21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810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3974"/>
              </a:buClr>
              <a:buSzPts val="24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15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2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2" name="Google Shape;202;p55"/>
          <p:cNvSpPr txBox="1">
            <a:spLocks noGrp="1"/>
          </p:cNvSpPr>
          <p:nvPr>
            <p:ph type="body" idx="2"/>
          </p:nvPr>
        </p:nvSpPr>
        <p:spPr>
          <a:xfrm>
            <a:off x="452719" y="471464"/>
            <a:ext cx="11288942" cy="528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3" name="Google Shape;203;p55"/>
          <p:cNvSpPr txBox="1">
            <a:spLocks noGrp="1"/>
          </p:cNvSpPr>
          <p:nvPr>
            <p:ph type="body" idx="3"/>
          </p:nvPr>
        </p:nvSpPr>
        <p:spPr>
          <a:xfrm>
            <a:off x="7737232" y="2224220"/>
            <a:ext cx="3701184" cy="450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p55"/>
          <p:cNvSpPr txBox="1">
            <a:spLocks noGrp="1"/>
          </p:cNvSpPr>
          <p:nvPr>
            <p:ph type="body" idx="4"/>
          </p:nvPr>
        </p:nvSpPr>
        <p:spPr>
          <a:xfrm>
            <a:off x="7737232" y="2777214"/>
            <a:ext cx="3701184" cy="3281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05" name="Google Shape;205;p55"/>
          <p:cNvCxnSpPr/>
          <p:nvPr/>
        </p:nvCxnSpPr>
        <p:spPr>
          <a:xfrm>
            <a:off x="547437" y="1157668"/>
            <a:ext cx="838244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06" name="Google Shape;206;p55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10177383" y="193557"/>
            <a:ext cx="1554495" cy="1519519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55"/>
          <p:cNvSpPr/>
          <p:nvPr/>
        </p:nvSpPr>
        <p:spPr>
          <a:xfrm>
            <a:off x="7403123" y="1887479"/>
            <a:ext cx="4338537" cy="4499055"/>
          </a:xfrm>
          <a:prstGeom prst="rect">
            <a:avLst/>
          </a:prstGeom>
          <a:solidFill>
            <a:srgbClr val="003974">
              <a:alpha val="7843"/>
            </a:srgbClr>
          </a:solidFill>
          <a:ln w="19050" cap="flat" cmpd="sng">
            <a:solidFill>
              <a:srgbClr val="003974">
                <a:alpha val="24705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208" name="Google Shape;208;p55"/>
          <p:cNvCxnSpPr/>
          <p:nvPr/>
        </p:nvCxnSpPr>
        <p:spPr>
          <a:xfrm>
            <a:off x="547437" y="1157668"/>
            <a:ext cx="838244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09" name="Google Shape;209;p55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10177383" y="193557"/>
            <a:ext cx="1554495" cy="1519519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55"/>
          <p:cNvSpPr/>
          <p:nvPr/>
        </p:nvSpPr>
        <p:spPr>
          <a:xfrm>
            <a:off x="7403123" y="1887479"/>
            <a:ext cx="4338537" cy="4499055"/>
          </a:xfrm>
          <a:prstGeom prst="rect">
            <a:avLst/>
          </a:prstGeom>
          <a:solidFill>
            <a:srgbClr val="003974">
              <a:alpha val="7843"/>
            </a:srgbClr>
          </a:solidFill>
          <a:ln w="19050" cap="flat" cmpd="sng">
            <a:solidFill>
              <a:srgbClr val="003974">
                <a:alpha val="24705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211" name="Google Shape;211;p55"/>
          <p:cNvCxnSpPr/>
          <p:nvPr/>
        </p:nvCxnSpPr>
        <p:spPr>
          <a:xfrm>
            <a:off x="547437" y="1157668"/>
            <a:ext cx="838244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12" name="Google Shape;212;p55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10177383" y="193557"/>
            <a:ext cx="1554495" cy="1519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lit_Content w Photo">
  <p:cSld name="Split_Content w Photo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56"/>
          <p:cNvSpPr>
            <a:spLocks noGrp="1"/>
          </p:cNvSpPr>
          <p:nvPr>
            <p:ph type="pic" idx="2"/>
          </p:nvPr>
        </p:nvSpPr>
        <p:spPr>
          <a:xfrm>
            <a:off x="6096000" y="-83127"/>
            <a:ext cx="6143268" cy="701202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15" name="Google Shape;215;p56"/>
          <p:cNvSpPr txBox="1">
            <a:spLocks noGrp="1"/>
          </p:cNvSpPr>
          <p:nvPr>
            <p:ph type="body" idx="1"/>
          </p:nvPr>
        </p:nvSpPr>
        <p:spPr>
          <a:xfrm>
            <a:off x="457609" y="1887479"/>
            <a:ext cx="5197085" cy="449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195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3974"/>
              </a:buClr>
              <a:buSzPts val="21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810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3974"/>
              </a:buClr>
              <a:buSzPts val="24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15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2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6" name="Google Shape;216;p56"/>
          <p:cNvSpPr txBox="1">
            <a:spLocks noGrp="1"/>
          </p:cNvSpPr>
          <p:nvPr>
            <p:ph type="body" idx="3"/>
          </p:nvPr>
        </p:nvSpPr>
        <p:spPr>
          <a:xfrm>
            <a:off x="452719" y="471464"/>
            <a:ext cx="5201975" cy="528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17" name="Google Shape;217;p56"/>
          <p:cNvCxnSpPr/>
          <p:nvPr/>
        </p:nvCxnSpPr>
        <p:spPr>
          <a:xfrm>
            <a:off x="547437" y="1157668"/>
            <a:ext cx="838244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8" name="Google Shape;218;p56"/>
          <p:cNvCxnSpPr/>
          <p:nvPr/>
        </p:nvCxnSpPr>
        <p:spPr>
          <a:xfrm>
            <a:off x="547437" y="1157668"/>
            <a:ext cx="838244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9" name="Google Shape;219;p56"/>
          <p:cNvCxnSpPr/>
          <p:nvPr/>
        </p:nvCxnSpPr>
        <p:spPr>
          <a:xfrm>
            <a:off x="547437" y="1157668"/>
            <a:ext cx="838244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">
  <p:cSld name="1 Column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9"/>
          <p:cNvSpPr txBox="1">
            <a:spLocks noGrp="1"/>
          </p:cNvSpPr>
          <p:nvPr>
            <p:ph type="body" idx="1"/>
          </p:nvPr>
        </p:nvSpPr>
        <p:spPr>
          <a:xfrm>
            <a:off x="457609" y="1887479"/>
            <a:ext cx="11279160" cy="449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195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3974"/>
              </a:buClr>
              <a:buSzPts val="21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810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3974"/>
              </a:buClr>
              <a:buSzPts val="24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15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2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39"/>
          <p:cNvSpPr txBox="1">
            <a:spLocks noGrp="1"/>
          </p:cNvSpPr>
          <p:nvPr>
            <p:ph type="body" idx="2"/>
          </p:nvPr>
        </p:nvSpPr>
        <p:spPr>
          <a:xfrm>
            <a:off x="452719" y="471464"/>
            <a:ext cx="11279160" cy="528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0" name="Google Shape;20;p39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10177383" y="193557"/>
            <a:ext cx="1554495" cy="15195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Google Shape;21;p39"/>
          <p:cNvCxnSpPr/>
          <p:nvPr/>
        </p:nvCxnSpPr>
        <p:spPr>
          <a:xfrm>
            <a:off x="547437" y="1157668"/>
            <a:ext cx="838244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2" name="Google Shape;22;p39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10177383" y="193557"/>
            <a:ext cx="1554495" cy="15195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Google Shape;23;p39"/>
          <p:cNvCxnSpPr/>
          <p:nvPr/>
        </p:nvCxnSpPr>
        <p:spPr>
          <a:xfrm>
            <a:off x="547437" y="1157668"/>
            <a:ext cx="838244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4" name="Google Shape;24;p39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10177383" y="193557"/>
            <a:ext cx="1554495" cy="15195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Google Shape;25;p39"/>
          <p:cNvCxnSpPr/>
          <p:nvPr/>
        </p:nvCxnSpPr>
        <p:spPr>
          <a:xfrm>
            <a:off x="547437" y="1157668"/>
            <a:ext cx="838244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Thumbnails with Captions">
  <p:cSld name="4 Thumbnails with Captions">
    <p:bg>
      <p:bgPr>
        <a:solidFill>
          <a:schemeClr val="lt2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7"/>
          <p:cNvSpPr/>
          <p:nvPr/>
        </p:nvSpPr>
        <p:spPr>
          <a:xfrm rot="10800000" flipH="1">
            <a:off x="-63568" y="-25873"/>
            <a:ext cx="12317506" cy="347789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2" name="Google Shape;222;p57"/>
          <p:cNvSpPr/>
          <p:nvPr/>
        </p:nvSpPr>
        <p:spPr>
          <a:xfrm rot="10800000" flipH="1">
            <a:off x="-63568" y="-48897"/>
            <a:ext cx="12317506" cy="347789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3" name="Google Shape;223;p57"/>
          <p:cNvSpPr/>
          <p:nvPr/>
        </p:nvSpPr>
        <p:spPr>
          <a:xfrm rot="10800000" flipH="1">
            <a:off x="-63568" y="-48897"/>
            <a:ext cx="12317506" cy="347789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4" name="Google Shape;224;p57"/>
          <p:cNvSpPr txBox="1">
            <a:spLocks noGrp="1"/>
          </p:cNvSpPr>
          <p:nvPr>
            <p:ph type="body" idx="1"/>
          </p:nvPr>
        </p:nvSpPr>
        <p:spPr>
          <a:xfrm>
            <a:off x="595299" y="4527176"/>
            <a:ext cx="2228142" cy="721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49759"/>
              </a:buClr>
              <a:buSzPts val="2400"/>
              <a:buNone/>
              <a:defRPr sz="2400" b="1">
                <a:solidFill>
                  <a:srgbClr val="B4975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57"/>
          <p:cNvSpPr>
            <a:spLocks noGrp="1"/>
          </p:cNvSpPr>
          <p:nvPr>
            <p:ph type="pic" idx="2"/>
          </p:nvPr>
        </p:nvSpPr>
        <p:spPr>
          <a:xfrm>
            <a:off x="1052946" y="2745676"/>
            <a:ext cx="1258888" cy="12588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26" name="Google Shape;226;p57"/>
          <p:cNvSpPr txBox="1">
            <a:spLocks noGrp="1"/>
          </p:cNvSpPr>
          <p:nvPr>
            <p:ph type="body" idx="3"/>
          </p:nvPr>
        </p:nvSpPr>
        <p:spPr>
          <a:xfrm>
            <a:off x="3506760" y="4527176"/>
            <a:ext cx="2251467" cy="721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49759"/>
              </a:buClr>
              <a:buSzPts val="2400"/>
              <a:buNone/>
              <a:defRPr sz="2400" b="1">
                <a:solidFill>
                  <a:srgbClr val="B4975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57"/>
          <p:cNvSpPr txBox="1">
            <a:spLocks noGrp="1"/>
          </p:cNvSpPr>
          <p:nvPr>
            <p:ph type="body" idx="4"/>
          </p:nvPr>
        </p:nvSpPr>
        <p:spPr>
          <a:xfrm>
            <a:off x="6433773" y="4527176"/>
            <a:ext cx="2235917" cy="721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49759"/>
              </a:buClr>
              <a:buSzPts val="2400"/>
              <a:buNone/>
              <a:defRPr sz="2400" b="1">
                <a:solidFill>
                  <a:srgbClr val="B4975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28" name="Google Shape;228;p57"/>
          <p:cNvGrpSpPr/>
          <p:nvPr/>
        </p:nvGrpSpPr>
        <p:grpSpPr>
          <a:xfrm>
            <a:off x="3181655" y="2034674"/>
            <a:ext cx="5828689" cy="3939780"/>
            <a:chOff x="3186548" y="2034674"/>
            <a:chExt cx="5828689" cy="4177896"/>
          </a:xfrm>
        </p:grpSpPr>
        <p:cxnSp>
          <p:nvCxnSpPr>
            <p:cNvPr id="229" name="Google Shape;229;p57"/>
            <p:cNvCxnSpPr/>
            <p:nvPr/>
          </p:nvCxnSpPr>
          <p:spPr>
            <a:xfrm>
              <a:off x="3186548" y="2034674"/>
              <a:ext cx="0" cy="4177896"/>
            </a:xfrm>
            <a:prstGeom prst="straightConnector1">
              <a:avLst/>
            </a:prstGeom>
            <a:noFill/>
            <a:ln w="15875" cap="flat" cmpd="sng">
              <a:solidFill>
                <a:srgbClr val="ECDA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30" name="Google Shape;230;p57"/>
            <p:cNvCxnSpPr/>
            <p:nvPr/>
          </p:nvCxnSpPr>
          <p:spPr>
            <a:xfrm>
              <a:off x="6096000" y="2034674"/>
              <a:ext cx="0" cy="4177896"/>
            </a:xfrm>
            <a:prstGeom prst="straightConnector1">
              <a:avLst/>
            </a:prstGeom>
            <a:noFill/>
            <a:ln w="15875" cap="flat" cmpd="sng">
              <a:solidFill>
                <a:srgbClr val="ECDA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31" name="Google Shape;231;p57"/>
            <p:cNvCxnSpPr/>
            <p:nvPr/>
          </p:nvCxnSpPr>
          <p:spPr>
            <a:xfrm>
              <a:off x="9015237" y="2034674"/>
              <a:ext cx="0" cy="4177896"/>
            </a:xfrm>
            <a:prstGeom prst="straightConnector1">
              <a:avLst/>
            </a:prstGeom>
            <a:noFill/>
            <a:ln w="15875" cap="flat" cmpd="sng">
              <a:solidFill>
                <a:srgbClr val="ECDA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32" name="Google Shape;232;p57"/>
          <p:cNvSpPr txBox="1">
            <a:spLocks noGrp="1"/>
          </p:cNvSpPr>
          <p:nvPr>
            <p:ph type="body" idx="5"/>
          </p:nvPr>
        </p:nvSpPr>
        <p:spPr>
          <a:xfrm>
            <a:off x="9357897" y="4527176"/>
            <a:ext cx="2235917" cy="721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49759"/>
              </a:buClr>
              <a:buSzPts val="2400"/>
              <a:buNone/>
              <a:defRPr sz="2400" b="1">
                <a:solidFill>
                  <a:srgbClr val="B4975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3" name="Google Shape;233;p57"/>
          <p:cNvSpPr>
            <a:spLocks noGrp="1"/>
          </p:cNvSpPr>
          <p:nvPr>
            <p:ph type="pic" idx="6"/>
          </p:nvPr>
        </p:nvSpPr>
        <p:spPr>
          <a:xfrm>
            <a:off x="4051477" y="2689599"/>
            <a:ext cx="1258888" cy="12588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34" name="Google Shape;234;p57"/>
          <p:cNvSpPr>
            <a:spLocks noGrp="1"/>
          </p:cNvSpPr>
          <p:nvPr>
            <p:ph type="pic" idx="7"/>
          </p:nvPr>
        </p:nvSpPr>
        <p:spPr>
          <a:xfrm>
            <a:off x="6951152" y="2689599"/>
            <a:ext cx="1258888" cy="12588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35" name="Google Shape;235;p57"/>
          <p:cNvSpPr>
            <a:spLocks noGrp="1"/>
          </p:cNvSpPr>
          <p:nvPr>
            <p:ph type="pic" idx="8"/>
          </p:nvPr>
        </p:nvSpPr>
        <p:spPr>
          <a:xfrm>
            <a:off x="9938844" y="2689599"/>
            <a:ext cx="1258888" cy="12588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pic>
        <p:nvPicPr>
          <p:cNvPr id="236" name="Google Shape;236;p57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10177383" y="193557"/>
            <a:ext cx="1554495" cy="15195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7" name="Google Shape;237;p57"/>
          <p:cNvCxnSpPr/>
          <p:nvPr/>
        </p:nvCxnSpPr>
        <p:spPr>
          <a:xfrm>
            <a:off x="547437" y="1157668"/>
            <a:ext cx="838244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8" name="Google Shape;238;p57"/>
          <p:cNvSpPr txBox="1">
            <a:spLocks noGrp="1"/>
          </p:cNvSpPr>
          <p:nvPr>
            <p:ph type="body" idx="9"/>
          </p:nvPr>
        </p:nvSpPr>
        <p:spPr>
          <a:xfrm>
            <a:off x="452719" y="471464"/>
            <a:ext cx="11279160" cy="528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39" name="Google Shape;239;p57"/>
          <p:cNvGrpSpPr/>
          <p:nvPr/>
        </p:nvGrpSpPr>
        <p:grpSpPr>
          <a:xfrm>
            <a:off x="3181655" y="2034674"/>
            <a:ext cx="5828689" cy="3939780"/>
            <a:chOff x="3186548" y="2034674"/>
            <a:chExt cx="5828689" cy="4177896"/>
          </a:xfrm>
        </p:grpSpPr>
        <p:cxnSp>
          <p:nvCxnSpPr>
            <p:cNvPr id="240" name="Google Shape;240;p57"/>
            <p:cNvCxnSpPr/>
            <p:nvPr/>
          </p:nvCxnSpPr>
          <p:spPr>
            <a:xfrm>
              <a:off x="3186548" y="2034674"/>
              <a:ext cx="0" cy="4177896"/>
            </a:xfrm>
            <a:prstGeom prst="straightConnector1">
              <a:avLst/>
            </a:prstGeom>
            <a:noFill/>
            <a:ln w="15875" cap="flat" cmpd="sng">
              <a:solidFill>
                <a:srgbClr val="ECDA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1" name="Google Shape;241;p57"/>
            <p:cNvCxnSpPr/>
            <p:nvPr/>
          </p:nvCxnSpPr>
          <p:spPr>
            <a:xfrm>
              <a:off x="6096000" y="2034674"/>
              <a:ext cx="0" cy="4177896"/>
            </a:xfrm>
            <a:prstGeom prst="straightConnector1">
              <a:avLst/>
            </a:prstGeom>
            <a:noFill/>
            <a:ln w="15875" cap="flat" cmpd="sng">
              <a:solidFill>
                <a:srgbClr val="ECDA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2" name="Google Shape;242;p57"/>
            <p:cNvCxnSpPr/>
            <p:nvPr/>
          </p:nvCxnSpPr>
          <p:spPr>
            <a:xfrm>
              <a:off x="9015237" y="2034674"/>
              <a:ext cx="0" cy="4177896"/>
            </a:xfrm>
            <a:prstGeom prst="straightConnector1">
              <a:avLst/>
            </a:prstGeom>
            <a:noFill/>
            <a:ln w="15875" cap="flat" cmpd="sng">
              <a:solidFill>
                <a:srgbClr val="ECDA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243" name="Google Shape;243;p57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10177383" y="193557"/>
            <a:ext cx="1554495" cy="15195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4" name="Google Shape;244;p57"/>
          <p:cNvCxnSpPr/>
          <p:nvPr/>
        </p:nvCxnSpPr>
        <p:spPr>
          <a:xfrm>
            <a:off x="547437" y="1157668"/>
            <a:ext cx="838244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45" name="Google Shape;245;p57"/>
          <p:cNvGrpSpPr/>
          <p:nvPr/>
        </p:nvGrpSpPr>
        <p:grpSpPr>
          <a:xfrm>
            <a:off x="3181655" y="2034674"/>
            <a:ext cx="5828689" cy="3939780"/>
            <a:chOff x="3186548" y="2034674"/>
            <a:chExt cx="5828689" cy="4177896"/>
          </a:xfrm>
        </p:grpSpPr>
        <p:cxnSp>
          <p:nvCxnSpPr>
            <p:cNvPr id="246" name="Google Shape;246;p57"/>
            <p:cNvCxnSpPr/>
            <p:nvPr/>
          </p:nvCxnSpPr>
          <p:spPr>
            <a:xfrm>
              <a:off x="3186548" y="2034674"/>
              <a:ext cx="0" cy="4177896"/>
            </a:xfrm>
            <a:prstGeom prst="straightConnector1">
              <a:avLst/>
            </a:prstGeom>
            <a:noFill/>
            <a:ln w="15875" cap="flat" cmpd="sng">
              <a:solidFill>
                <a:srgbClr val="ECDA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7" name="Google Shape;247;p57"/>
            <p:cNvCxnSpPr/>
            <p:nvPr/>
          </p:nvCxnSpPr>
          <p:spPr>
            <a:xfrm>
              <a:off x="6096000" y="2034674"/>
              <a:ext cx="0" cy="4177896"/>
            </a:xfrm>
            <a:prstGeom prst="straightConnector1">
              <a:avLst/>
            </a:prstGeom>
            <a:noFill/>
            <a:ln w="15875" cap="flat" cmpd="sng">
              <a:solidFill>
                <a:srgbClr val="ECDA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8" name="Google Shape;248;p57"/>
            <p:cNvCxnSpPr/>
            <p:nvPr/>
          </p:nvCxnSpPr>
          <p:spPr>
            <a:xfrm>
              <a:off x="9015237" y="2034674"/>
              <a:ext cx="0" cy="4177896"/>
            </a:xfrm>
            <a:prstGeom prst="straightConnector1">
              <a:avLst/>
            </a:prstGeom>
            <a:noFill/>
            <a:ln w="15875" cap="flat" cmpd="sng">
              <a:solidFill>
                <a:srgbClr val="ECDA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249" name="Google Shape;249;p57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10177383" y="193557"/>
            <a:ext cx="1554495" cy="15195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0" name="Google Shape;250;p57"/>
          <p:cNvCxnSpPr/>
          <p:nvPr/>
        </p:nvCxnSpPr>
        <p:spPr>
          <a:xfrm>
            <a:off x="547437" y="1157668"/>
            <a:ext cx="838244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">
  <p:cSld name="2 Colum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58"/>
          <p:cNvSpPr txBox="1">
            <a:spLocks noGrp="1"/>
          </p:cNvSpPr>
          <p:nvPr>
            <p:ph type="body" idx="1"/>
          </p:nvPr>
        </p:nvSpPr>
        <p:spPr>
          <a:xfrm>
            <a:off x="447350" y="2473569"/>
            <a:ext cx="5207344" cy="3912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  <a:defRPr>
                <a:solidFill>
                  <a:schemeClr val="accent2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>
                <a:solidFill>
                  <a:schemeClr val="accent2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3" name="Google Shape;253;p58"/>
          <p:cNvSpPr txBox="1">
            <a:spLocks noGrp="1"/>
          </p:cNvSpPr>
          <p:nvPr>
            <p:ph type="body" idx="2"/>
          </p:nvPr>
        </p:nvSpPr>
        <p:spPr>
          <a:xfrm>
            <a:off x="447349" y="1877662"/>
            <a:ext cx="5207345" cy="528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b="1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4" name="Google Shape;254;p58"/>
          <p:cNvSpPr txBox="1">
            <a:spLocks noGrp="1"/>
          </p:cNvSpPr>
          <p:nvPr>
            <p:ph type="body" idx="3"/>
          </p:nvPr>
        </p:nvSpPr>
        <p:spPr>
          <a:xfrm>
            <a:off x="452719" y="471464"/>
            <a:ext cx="11288942" cy="528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55" name="Google Shape;255;p58"/>
          <p:cNvCxnSpPr/>
          <p:nvPr/>
        </p:nvCxnSpPr>
        <p:spPr>
          <a:xfrm>
            <a:off x="547437" y="1157668"/>
            <a:ext cx="838244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56" name="Google Shape;256;p58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10177383" y="193557"/>
            <a:ext cx="1554495" cy="1519519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58"/>
          <p:cNvSpPr txBox="1">
            <a:spLocks noGrp="1"/>
          </p:cNvSpPr>
          <p:nvPr>
            <p:ph type="body" idx="4"/>
          </p:nvPr>
        </p:nvSpPr>
        <p:spPr>
          <a:xfrm>
            <a:off x="6539610" y="2473569"/>
            <a:ext cx="5207344" cy="3912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  <a:defRPr>
                <a:solidFill>
                  <a:schemeClr val="accent2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>
                <a:solidFill>
                  <a:schemeClr val="accent2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8" name="Google Shape;258;p58"/>
          <p:cNvSpPr txBox="1">
            <a:spLocks noGrp="1"/>
          </p:cNvSpPr>
          <p:nvPr>
            <p:ph type="body" idx="5"/>
          </p:nvPr>
        </p:nvSpPr>
        <p:spPr>
          <a:xfrm>
            <a:off x="6539609" y="1877662"/>
            <a:ext cx="5207345" cy="528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b="1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cxnSp>
        <p:nvCxnSpPr>
          <p:cNvPr id="259" name="Google Shape;259;p58"/>
          <p:cNvCxnSpPr/>
          <p:nvPr/>
        </p:nvCxnSpPr>
        <p:spPr>
          <a:xfrm>
            <a:off x="6096000" y="1877662"/>
            <a:ext cx="0" cy="4508872"/>
          </a:xfrm>
          <a:prstGeom prst="straightConnector1">
            <a:avLst/>
          </a:prstGeom>
          <a:noFill/>
          <a:ln w="15875" cap="flat" cmpd="sng">
            <a:solidFill>
              <a:srgbClr val="ECDA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0" name="Google Shape;260;p58"/>
          <p:cNvCxnSpPr/>
          <p:nvPr/>
        </p:nvCxnSpPr>
        <p:spPr>
          <a:xfrm>
            <a:off x="547437" y="1157668"/>
            <a:ext cx="838244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61" name="Google Shape;261;p58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10177383" y="193557"/>
            <a:ext cx="1554495" cy="15195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2" name="Google Shape;262;p58"/>
          <p:cNvCxnSpPr/>
          <p:nvPr/>
        </p:nvCxnSpPr>
        <p:spPr>
          <a:xfrm>
            <a:off x="6096000" y="1877662"/>
            <a:ext cx="0" cy="4508872"/>
          </a:xfrm>
          <a:prstGeom prst="straightConnector1">
            <a:avLst/>
          </a:prstGeom>
          <a:noFill/>
          <a:ln w="15875" cap="flat" cmpd="sng">
            <a:solidFill>
              <a:srgbClr val="ECDA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3" name="Google Shape;263;p58"/>
          <p:cNvCxnSpPr/>
          <p:nvPr/>
        </p:nvCxnSpPr>
        <p:spPr>
          <a:xfrm>
            <a:off x="547437" y="1157668"/>
            <a:ext cx="838244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64" name="Google Shape;264;p58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10177383" y="193557"/>
            <a:ext cx="1554495" cy="15195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5" name="Google Shape;265;p58"/>
          <p:cNvCxnSpPr/>
          <p:nvPr/>
        </p:nvCxnSpPr>
        <p:spPr>
          <a:xfrm>
            <a:off x="6096000" y="1877662"/>
            <a:ext cx="0" cy="4508872"/>
          </a:xfrm>
          <a:prstGeom prst="straightConnector1">
            <a:avLst/>
          </a:prstGeom>
          <a:noFill/>
          <a:ln w="15875" cap="flat" cmpd="sng">
            <a:solidFill>
              <a:srgbClr val="ECDAB6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_White">
  <p:cSld name="Chart_White">
    <p:bg>
      <p:bgPr>
        <a:solidFill>
          <a:schemeClr val="lt1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9"/>
          <p:cNvSpPr txBox="1">
            <a:spLocks noGrp="1"/>
          </p:cNvSpPr>
          <p:nvPr>
            <p:ph type="body" idx="1"/>
          </p:nvPr>
        </p:nvSpPr>
        <p:spPr>
          <a:xfrm>
            <a:off x="757326" y="471464"/>
            <a:ext cx="10664260" cy="639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 b="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8" name="Google Shape;268;p59"/>
          <p:cNvSpPr>
            <a:spLocks noGrp="1"/>
          </p:cNvSpPr>
          <p:nvPr>
            <p:ph type="chart" idx="2"/>
          </p:nvPr>
        </p:nvSpPr>
        <p:spPr>
          <a:xfrm>
            <a:off x="838200" y="1653988"/>
            <a:ext cx="10547350" cy="463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lit_List w Photo">
  <p:cSld name="Split_List w Photo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60"/>
          <p:cNvSpPr txBox="1">
            <a:spLocks noGrp="1"/>
          </p:cNvSpPr>
          <p:nvPr>
            <p:ph type="body" idx="1"/>
          </p:nvPr>
        </p:nvSpPr>
        <p:spPr>
          <a:xfrm>
            <a:off x="1801906" y="2034674"/>
            <a:ext cx="3680903" cy="972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195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3974"/>
              </a:buClr>
              <a:buSzPts val="21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810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3974"/>
              </a:buClr>
              <a:buSzPts val="24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15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2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1" name="Google Shape;271;p60"/>
          <p:cNvSpPr>
            <a:spLocks noGrp="1"/>
          </p:cNvSpPr>
          <p:nvPr>
            <p:ph type="pic" idx="2"/>
          </p:nvPr>
        </p:nvSpPr>
        <p:spPr>
          <a:xfrm>
            <a:off x="6096000" y="-83127"/>
            <a:ext cx="6143268" cy="701202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72" name="Google Shape;272;p60"/>
          <p:cNvSpPr txBox="1">
            <a:spLocks noGrp="1"/>
          </p:cNvSpPr>
          <p:nvPr>
            <p:ph type="body" idx="3"/>
          </p:nvPr>
        </p:nvSpPr>
        <p:spPr>
          <a:xfrm>
            <a:off x="1801906" y="3603059"/>
            <a:ext cx="3680903" cy="972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195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3974"/>
              </a:buClr>
              <a:buSzPts val="21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810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3974"/>
              </a:buClr>
              <a:buSzPts val="24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15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2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3" name="Google Shape;273;p60"/>
          <p:cNvSpPr txBox="1">
            <a:spLocks noGrp="1"/>
          </p:cNvSpPr>
          <p:nvPr>
            <p:ph type="body" idx="4"/>
          </p:nvPr>
        </p:nvSpPr>
        <p:spPr>
          <a:xfrm>
            <a:off x="1801906" y="5212691"/>
            <a:ext cx="3680903" cy="972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195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3974"/>
              </a:buClr>
              <a:buSzPts val="21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810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3974"/>
              </a:buClr>
              <a:buSzPts val="24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15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2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274" name="Google Shape;274;p60"/>
          <p:cNvCxnSpPr/>
          <p:nvPr/>
        </p:nvCxnSpPr>
        <p:spPr>
          <a:xfrm>
            <a:off x="612775" y="3307537"/>
            <a:ext cx="4913966" cy="0"/>
          </a:xfrm>
          <a:prstGeom prst="straightConnector1">
            <a:avLst/>
          </a:prstGeom>
          <a:noFill/>
          <a:ln w="15875" cap="flat" cmpd="sng">
            <a:solidFill>
              <a:srgbClr val="ECDA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5" name="Google Shape;275;p60"/>
          <p:cNvCxnSpPr/>
          <p:nvPr/>
        </p:nvCxnSpPr>
        <p:spPr>
          <a:xfrm>
            <a:off x="612775" y="4885011"/>
            <a:ext cx="4913966" cy="0"/>
          </a:xfrm>
          <a:prstGeom prst="straightConnector1">
            <a:avLst/>
          </a:prstGeom>
          <a:noFill/>
          <a:ln w="15875" cap="flat" cmpd="sng">
            <a:solidFill>
              <a:srgbClr val="ECDAB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6" name="Google Shape;276;p60"/>
          <p:cNvSpPr>
            <a:spLocks noGrp="1"/>
          </p:cNvSpPr>
          <p:nvPr>
            <p:ph type="pic" idx="5"/>
          </p:nvPr>
        </p:nvSpPr>
        <p:spPr>
          <a:xfrm>
            <a:off x="612775" y="2034673"/>
            <a:ext cx="972985" cy="97298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77" name="Google Shape;277;p60"/>
          <p:cNvSpPr>
            <a:spLocks noGrp="1"/>
          </p:cNvSpPr>
          <p:nvPr>
            <p:ph type="pic" idx="6"/>
          </p:nvPr>
        </p:nvSpPr>
        <p:spPr>
          <a:xfrm>
            <a:off x="612775" y="3599014"/>
            <a:ext cx="972985" cy="97298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78" name="Google Shape;278;p60"/>
          <p:cNvSpPr>
            <a:spLocks noGrp="1"/>
          </p:cNvSpPr>
          <p:nvPr>
            <p:ph type="pic" idx="7"/>
          </p:nvPr>
        </p:nvSpPr>
        <p:spPr>
          <a:xfrm>
            <a:off x="612775" y="5212660"/>
            <a:ext cx="972985" cy="97298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79" name="Google Shape;279;p60"/>
          <p:cNvSpPr txBox="1">
            <a:spLocks noGrp="1"/>
          </p:cNvSpPr>
          <p:nvPr>
            <p:ph type="body" idx="8"/>
          </p:nvPr>
        </p:nvSpPr>
        <p:spPr>
          <a:xfrm>
            <a:off x="452719" y="471464"/>
            <a:ext cx="5151037" cy="528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974"/>
              </a:buClr>
              <a:buSzPts val="3200"/>
              <a:buNone/>
              <a:defRPr sz="3200" b="1">
                <a:solidFill>
                  <a:srgbClr val="00397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80" name="Google Shape;280;p60"/>
          <p:cNvCxnSpPr/>
          <p:nvPr/>
        </p:nvCxnSpPr>
        <p:spPr>
          <a:xfrm>
            <a:off x="547437" y="1157668"/>
            <a:ext cx="838244" cy="0"/>
          </a:xfrm>
          <a:prstGeom prst="straightConnector1">
            <a:avLst/>
          </a:prstGeom>
          <a:noFill/>
          <a:ln w="57150" cap="flat" cmpd="sng">
            <a:solidFill>
              <a:srgbClr val="B4975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1" name="Google Shape;281;p60"/>
          <p:cNvCxnSpPr/>
          <p:nvPr/>
        </p:nvCxnSpPr>
        <p:spPr>
          <a:xfrm>
            <a:off x="612775" y="3307537"/>
            <a:ext cx="4913966" cy="0"/>
          </a:xfrm>
          <a:prstGeom prst="straightConnector1">
            <a:avLst/>
          </a:prstGeom>
          <a:noFill/>
          <a:ln w="15875" cap="flat" cmpd="sng">
            <a:solidFill>
              <a:srgbClr val="ECDA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2" name="Google Shape;282;p60"/>
          <p:cNvCxnSpPr/>
          <p:nvPr/>
        </p:nvCxnSpPr>
        <p:spPr>
          <a:xfrm>
            <a:off x="612775" y="4885011"/>
            <a:ext cx="4913966" cy="0"/>
          </a:xfrm>
          <a:prstGeom prst="straightConnector1">
            <a:avLst/>
          </a:prstGeom>
          <a:noFill/>
          <a:ln w="15875" cap="flat" cmpd="sng">
            <a:solidFill>
              <a:srgbClr val="ECDA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3" name="Google Shape;283;p60"/>
          <p:cNvCxnSpPr/>
          <p:nvPr/>
        </p:nvCxnSpPr>
        <p:spPr>
          <a:xfrm>
            <a:off x="547437" y="1157668"/>
            <a:ext cx="838244" cy="0"/>
          </a:xfrm>
          <a:prstGeom prst="straightConnector1">
            <a:avLst/>
          </a:prstGeom>
          <a:noFill/>
          <a:ln w="57150" cap="flat" cmpd="sng">
            <a:solidFill>
              <a:srgbClr val="B4975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4" name="Google Shape;284;p60"/>
          <p:cNvCxnSpPr/>
          <p:nvPr/>
        </p:nvCxnSpPr>
        <p:spPr>
          <a:xfrm>
            <a:off x="612775" y="3307537"/>
            <a:ext cx="4913966" cy="0"/>
          </a:xfrm>
          <a:prstGeom prst="straightConnector1">
            <a:avLst/>
          </a:prstGeom>
          <a:noFill/>
          <a:ln w="15875" cap="flat" cmpd="sng">
            <a:solidFill>
              <a:srgbClr val="ECDA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5" name="Google Shape;285;p60"/>
          <p:cNvCxnSpPr/>
          <p:nvPr/>
        </p:nvCxnSpPr>
        <p:spPr>
          <a:xfrm>
            <a:off x="612775" y="4885011"/>
            <a:ext cx="4913966" cy="0"/>
          </a:xfrm>
          <a:prstGeom prst="straightConnector1">
            <a:avLst/>
          </a:prstGeom>
          <a:noFill/>
          <a:ln w="15875" cap="flat" cmpd="sng">
            <a:solidFill>
              <a:srgbClr val="ECDA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6" name="Google Shape;286;p60"/>
          <p:cNvCxnSpPr/>
          <p:nvPr/>
        </p:nvCxnSpPr>
        <p:spPr>
          <a:xfrm>
            <a:off x="547437" y="1157668"/>
            <a:ext cx="838244" cy="0"/>
          </a:xfrm>
          <a:prstGeom prst="straightConnector1">
            <a:avLst/>
          </a:prstGeom>
          <a:noFill/>
          <a:ln w="57150" cap="flat" cmpd="sng">
            <a:solidFill>
              <a:srgbClr val="B49759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w Border">
  <p:cSld name="Photo w Bor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61"/>
          <p:cNvSpPr/>
          <p:nvPr/>
        </p:nvSpPr>
        <p:spPr>
          <a:xfrm>
            <a:off x="336177" y="333935"/>
            <a:ext cx="11519647" cy="619013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9" name="Google Shape;289;p61"/>
          <p:cNvSpPr/>
          <p:nvPr/>
        </p:nvSpPr>
        <p:spPr>
          <a:xfrm>
            <a:off x="336177" y="333935"/>
            <a:ext cx="11519647" cy="619013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0" name="Google Shape;290;p61"/>
          <p:cNvSpPr/>
          <p:nvPr/>
        </p:nvSpPr>
        <p:spPr>
          <a:xfrm>
            <a:off x="336177" y="333935"/>
            <a:ext cx="11519647" cy="619013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Photos">
  <p:cSld name="2 Photos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62"/>
          <p:cNvSpPr>
            <a:spLocks noGrp="1"/>
          </p:cNvSpPr>
          <p:nvPr>
            <p:ph type="pic" idx="2"/>
          </p:nvPr>
        </p:nvSpPr>
        <p:spPr>
          <a:xfrm>
            <a:off x="6171385" y="1965718"/>
            <a:ext cx="6148381" cy="424685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93" name="Google Shape;293;p62"/>
          <p:cNvSpPr>
            <a:spLocks noGrp="1"/>
          </p:cNvSpPr>
          <p:nvPr>
            <p:ph type="pic" idx="3"/>
          </p:nvPr>
        </p:nvSpPr>
        <p:spPr>
          <a:xfrm>
            <a:off x="-127764" y="1965718"/>
            <a:ext cx="6148380" cy="424685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94" name="Google Shape;294;p62"/>
          <p:cNvSpPr txBox="1">
            <a:spLocks noGrp="1"/>
          </p:cNvSpPr>
          <p:nvPr>
            <p:ph type="body" idx="1"/>
          </p:nvPr>
        </p:nvSpPr>
        <p:spPr>
          <a:xfrm>
            <a:off x="452719" y="471464"/>
            <a:ext cx="11288942" cy="528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95" name="Google Shape;295;p62"/>
          <p:cNvCxnSpPr/>
          <p:nvPr/>
        </p:nvCxnSpPr>
        <p:spPr>
          <a:xfrm>
            <a:off x="547437" y="1157668"/>
            <a:ext cx="838244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96" name="Google Shape;296;p62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10177383" y="193557"/>
            <a:ext cx="1554495" cy="15195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7" name="Google Shape;297;p62"/>
          <p:cNvCxnSpPr/>
          <p:nvPr/>
        </p:nvCxnSpPr>
        <p:spPr>
          <a:xfrm>
            <a:off x="547437" y="1157668"/>
            <a:ext cx="838244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98" name="Google Shape;298;p62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10177383" y="193557"/>
            <a:ext cx="1554495" cy="15195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9" name="Google Shape;299;p62"/>
          <p:cNvCxnSpPr/>
          <p:nvPr/>
        </p:nvCxnSpPr>
        <p:spPr>
          <a:xfrm>
            <a:off x="547437" y="1157668"/>
            <a:ext cx="838244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00" name="Google Shape;300;p62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10177383" y="193557"/>
            <a:ext cx="1554495" cy="1519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">
  <p:cSld name="Timeline">
    <p:bg>
      <p:bgPr>
        <a:solidFill>
          <a:schemeClr val="dk2"/>
        </a:soli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63"/>
          <p:cNvSpPr/>
          <p:nvPr/>
        </p:nvSpPr>
        <p:spPr>
          <a:xfrm rot="10800000" flipH="1">
            <a:off x="-63568" y="-31376"/>
            <a:ext cx="12317506" cy="45667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3" name="Google Shape;303;p63"/>
          <p:cNvSpPr/>
          <p:nvPr/>
        </p:nvSpPr>
        <p:spPr>
          <a:xfrm rot="10800000" flipH="1">
            <a:off x="-63568" y="-31376"/>
            <a:ext cx="12317506" cy="45667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4" name="Google Shape;304;p63"/>
          <p:cNvSpPr/>
          <p:nvPr/>
        </p:nvSpPr>
        <p:spPr>
          <a:xfrm rot="10800000" flipH="1">
            <a:off x="-63568" y="-31376"/>
            <a:ext cx="12317506" cy="45667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305" name="Google Shape;305;p63"/>
          <p:cNvCxnSpPr/>
          <p:nvPr/>
        </p:nvCxnSpPr>
        <p:spPr>
          <a:xfrm>
            <a:off x="7527434" y="4534783"/>
            <a:ext cx="2872409" cy="605"/>
          </a:xfrm>
          <a:prstGeom prst="straightConnector1">
            <a:avLst/>
          </a:prstGeom>
          <a:noFill/>
          <a:ln w="57150" cap="flat" cmpd="sng">
            <a:solidFill>
              <a:srgbClr val="B49759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06" name="Google Shape;306;p63"/>
          <p:cNvGrpSpPr/>
          <p:nvPr/>
        </p:nvGrpSpPr>
        <p:grpSpPr>
          <a:xfrm>
            <a:off x="-63568" y="4425531"/>
            <a:ext cx="12469091" cy="218504"/>
            <a:chOff x="-63568" y="4425531"/>
            <a:chExt cx="12469091" cy="218504"/>
          </a:xfrm>
        </p:grpSpPr>
        <p:sp>
          <p:nvSpPr>
            <p:cNvPr id="307" name="Google Shape;307;p63"/>
            <p:cNvSpPr/>
            <p:nvPr/>
          </p:nvSpPr>
          <p:spPr>
            <a:xfrm>
              <a:off x="1485036" y="4425531"/>
              <a:ext cx="218504" cy="21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308" name="Google Shape;308;p63"/>
            <p:cNvCxnSpPr/>
            <p:nvPr/>
          </p:nvCxnSpPr>
          <p:spPr>
            <a:xfrm>
              <a:off x="-63568" y="4535388"/>
              <a:ext cx="1598942" cy="0"/>
            </a:xfrm>
            <a:prstGeom prst="straightConnector1">
              <a:avLst/>
            </a:prstGeom>
            <a:noFill/>
            <a:ln w="57150" cap="flat" cmpd="sng">
              <a:solidFill>
                <a:srgbClr val="B4975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09" name="Google Shape;309;p63"/>
            <p:cNvSpPr/>
            <p:nvPr/>
          </p:nvSpPr>
          <p:spPr>
            <a:xfrm>
              <a:off x="4509882" y="4425531"/>
              <a:ext cx="218504" cy="21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310" name="Google Shape;310;p63"/>
            <p:cNvCxnSpPr/>
            <p:nvPr/>
          </p:nvCxnSpPr>
          <p:spPr>
            <a:xfrm>
              <a:off x="1685434" y="4534783"/>
              <a:ext cx="2872409" cy="605"/>
            </a:xfrm>
            <a:prstGeom prst="straightConnector1">
              <a:avLst/>
            </a:prstGeom>
            <a:noFill/>
            <a:ln w="57150" cap="flat" cmpd="sng">
              <a:solidFill>
                <a:srgbClr val="B4975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11" name="Google Shape;311;p63"/>
            <p:cNvSpPr/>
            <p:nvPr/>
          </p:nvSpPr>
          <p:spPr>
            <a:xfrm>
              <a:off x="7443582" y="4425531"/>
              <a:ext cx="218504" cy="21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312" name="Google Shape;312;p63"/>
            <p:cNvCxnSpPr/>
            <p:nvPr/>
          </p:nvCxnSpPr>
          <p:spPr>
            <a:xfrm>
              <a:off x="4619134" y="4534783"/>
              <a:ext cx="2872409" cy="605"/>
            </a:xfrm>
            <a:prstGeom prst="straightConnector1">
              <a:avLst/>
            </a:prstGeom>
            <a:noFill/>
            <a:ln w="57150" cap="flat" cmpd="sng">
              <a:solidFill>
                <a:srgbClr val="B4975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13" name="Google Shape;313;p63"/>
            <p:cNvSpPr/>
            <p:nvPr/>
          </p:nvSpPr>
          <p:spPr>
            <a:xfrm>
              <a:off x="10351882" y="4425531"/>
              <a:ext cx="218504" cy="21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314" name="Google Shape;314;p63"/>
            <p:cNvCxnSpPr/>
            <p:nvPr/>
          </p:nvCxnSpPr>
          <p:spPr>
            <a:xfrm>
              <a:off x="10467147" y="4535388"/>
              <a:ext cx="1938376" cy="0"/>
            </a:xfrm>
            <a:prstGeom prst="straightConnector1">
              <a:avLst/>
            </a:prstGeom>
            <a:noFill/>
            <a:ln w="57150" cap="flat" cmpd="sng">
              <a:solidFill>
                <a:srgbClr val="B4975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15" name="Google Shape;315;p63"/>
          <p:cNvSpPr txBox="1">
            <a:spLocks noGrp="1"/>
          </p:cNvSpPr>
          <p:nvPr>
            <p:ph type="body" idx="1"/>
          </p:nvPr>
        </p:nvSpPr>
        <p:spPr>
          <a:xfrm>
            <a:off x="447886" y="4865918"/>
            <a:ext cx="2395311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6" name="Google Shape;316;p63"/>
          <p:cNvSpPr>
            <a:spLocks noGrp="1"/>
          </p:cNvSpPr>
          <p:nvPr>
            <p:ph type="pic" idx="2"/>
          </p:nvPr>
        </p:nvSpPr>
        <p:spPr>
          <a:xfrm>
            <a:off x="612082" y="2107568"/>
            <a:ext cx="2124000" cy="212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17" name="Google Shape;317;p63"/>
          <p:cNvSpPr>
            <a:spLocks noGrp="1"/>
          </p:cNvSpPr>
          <p:nvPr>
            <p:ph type="pic" idx="3"/>
          </p:nvPr>
        </p:nvSpPr>
        <p:spPr>
          <a:xfrm>
            <a:off x="3557149" y="2107568"/>
            <a:ext cx="2124000" cy="212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18" name="Google Shape;318;p63"/>
          <p:cNvSpPr>
            <a:spLocks noGrp="1"/>
          </p:cNvSpPr>
          <p:nvPr>
            <p:ph type="pic" idx="4"/>
          </p:nvPr>
        </p:nvSpPr>
        <p:spPr>
          <a:xfrm>
            <a:off x="6500765" y="2107568"/>
            <a:ext cx="2124000" cy="212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19" name="Google Shape;319;p63"/>
          <p:cNvSpPr>
            <a:spLocks noGrp="1"/>
          </p:cNvSpPr>
          <p:nvPr>
            <p:ph type="pic" idx="5"/>
          </p:nvPr>
        </p:nvSpPr>
        <p:spPr>
          <a:xfrm>
            <a:off x="9406803" y="2107568"/>
            <a:ext cx="2124000" cy="212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20" name="Google Shape;320;p63"/>
          <p:cNvSpPr txBox="1">
            <a:spLocks noGrp="1"/>
          </p:cNvSpPr>
          <p:nvPr>
            <p:ph type="body" idx="6"/>
          </p:nvPr>
        </p:nvSpPr>
        <p:spPr>
          <a:xfrm>
            <a:off x="452720" y="5452271"/>
            <a:ext cx="2395311" cy="765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 b="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1" name="Google Shape;321;p63"/>
          <p:cNvSpPr txBox="1">
            <a:spLocks noGrp="1"/>
          </p:cNvSpPr>
          <p:nvPr>
            <p:ph type="body" idx="7"/>
          </p:nvPr>
        </p:nvSpPr>
        <p:spPr>
          <a:xfrm>
            <a:off x="452719" y="471464"/>
            <a:ext cx="11288942" cy="528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22" name="Google Shape;322;p63"/>
          <p:cNvCxnSpPr/>
          <p:nvPr/>
        </p:nvCxnSpPr>
        <p:spPr>
          <a:xfrm>
            <a:off x="547437" y="1157668"/>
            <a:ext cx="838244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23" name="Google Shape;323;p63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10177383" y="193557"/>
            <a:ext cx="1554495" cy="1519519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63"/>
          <p:cNvSpPr txBox="1">
            <a:spLocks noGrp="1"/>
          </p:cNvSpPr>
          <p:nvPr>
            <p:ph type="body" idx="8"/>
          </p:nvPr>
        </p:nvSpPr>
        <p:spPr>
          <a:xfrm>
            <a:off x="3413824" y="4865918"/>
            <a:ext cx="2395311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5" name="Google Shape;325;p63"/>
          <p:cNvSpPr txBox="1">
            <a:spLocks noGrp="1"/>
          </p:cNvSpPr>
          <p:nvPr>
            <p:ph type="body" idx="9"/>
          </p:nvPr>
        </p:nvSpPr>
        <p:spPr>
          <a:xfrm>
            <a:off x="3418658" y="5452271"/>
            <a:ext cx="2395311" cy="765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 b="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6" name="Google Shape;326;p63"/>
          <p:cNvSpPr txBox="1">
            <a:spLocks noGrp="1"/>
          </p:cNvSpPr>
          <p:nvPr>
            <p:ph type="body" idx="13"/>
          </p:nvPr>
        </p:nvSpPr>
        <p:spPr>
          <a:xfrm>
            <a:off x="6355281" y="4865918"/>
            <a:ext cx="2395311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7" name="Google Shape;327;p63"/>
          <p:cNvSpPr txBox="1">
            <a:spLocks noGrp="1"/>
          </p:cNvSpPr>
          <p:nvPr>
            <p:ph type="body" idx="14"/>
          </p:nvPr>
        </p:nvSpPr>
        <p:spPr>
          <a:xfrm>
            <a:off x="6355281" y="5452271"/>
            <a:ext cx="2395311" cy="765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 b="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8" name="Google Shape;328;p63"/>
          <p:cNvSpPr txBox="1">
            <a:spLocks noGrp="1"/>
          </p:cNvSpPr>
          <p:nvPr>
            <p:ph type="body" idx="15"/>
          </p:nvPr>
        </p:nvSpPr>
        <p:spPr>
          <a:xfrm>
            <a:off x="9269491" y="4865918"/>
            <a:ext cx="2395311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9" name="Google Shape;329;p63"/>
          <p:cNvSpPr txBox="1">
            <a:spLocks noGrp="1"/>
          </p:cNvSpPr>
          <p:nvPr>
            <p:ph type="body" idx="16"/>
          </p:nvPr>
        </p:nvSpPr>
        <p:spPr>
          <a:xfrm>
            <a:off x="9274325" y="5452271"/>
            <a:ext cx="2395311" cy="765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 b="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30" name="Google Shape;330;p63"/>
          <p:cNvCxnSpPr/>
          <p:nvPr/>
        </p:nvCxnSpPr>
        <p:spPr>
          <a:xfrm>
            <a:off x="7527434" y="4534783"/>
            <a:ext cx="2872409" cy="605"/>
          </a:xfrm>
          <a:prstGeom prst="straightConnector1">
            <a:avLst/>
          </a:prstGeom>
          <a:noFill/>
          <a:ln w="57150" cap="flat" cmpd="sng">
            <a:solidFill>
              <a:srgbClr val="B49759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31" name="Google Shape;331;p63"/>
          <p:cNvGrpSpPr/>
          <p:nvPr/>
        </p:nvGrpSpPr>
        <p:grpSpPr>
          <a:xfrm>
            <a:off x="-63568" y="4425531"/>
            <a:ext cx="12469091" cy="218504"/>
            <a:chOff x="-63568" y="4425531"/>
            <a:chExt cx="12469091" cy="218504"/>
          </a:xfrm>
        </p:grpSpPr>
        <p:sp>
          <p:nvSpPr>
            <p:cNvPr id="332" name="Google Shape;332;p63"/>
            <p:cNvSpPr/>
            <p:nvPr/>
          </p:nvSpPr>
          <p:spPr>
            <a:xfrm>
              <a:off x="1485036" y="4425531"/>
              <a:ext cx="218504" cy="21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333" name="Google Shape;333;p63"/>
            <p:cNvCxnSpPr/>
            <p:nvPr/>
          </p:nvCxnSpPr>
          <p:spPr>
            <a:xfrm>
              <a:off x="-63568" y="4535388"/>
              <a:ext cx="1598942" cy="0"/>
            </a:xfrm>
            <a:prstGeom prst="straightConnector1">
              <a:avLst/>
            </a:prstGeom>
            <a:noFill/>
            <a:ln w="57150" cap="flat" cmpd="sng">
              <a:solidFill>
                <a:srgbClr val="B4975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34" name="Google Shape;334;p63"/>
            <p:cNvSpPr/>
            <p:nvPr/>
          </p:nvSpPr>
          <p:spPr>
            <a:xfrm>
              <a:off x="4509882" y="4425531"/>
              <a:ext cx="218504" cy="21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335" name="Google Shape;335;p63"/>
            <p:cNvCxnSpPr/>
            <p:nvPr/>
          </p:nvCxnSpPr>
          <p:spPr>
            <a:xfrm>
              <a:off x="1685434" y="4534783"/>
              <a:ext cx="2872409" cy="605"/>
            </a:xfrm>
            <a:prstGeom prst="straightConnector1">
              <a:avLst/>
            </a:prstGeom>
            <a:noFill/>
            <a:ln w="57150" cap="flat" cmpd="sng">
              <a:solidFill>
                <a:srgbClr val="B4975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36" name="Google Shape;336;p63"/>
            <p:cNvSpPr/>
            <p:nvPr/>
          </p:nvSpPr>
          <p:spPr>
            <a:xfrm>
              <a:off x="7443582" y="4425531"/>
              <a:ext cx="218504" cy="21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337" name="Google Shape;337;p63"/>
            <p:cNvCxnSpPr/>
            <p:nvPr/>
          </p:nvCxnSpPr>
          <p:spPr>
            <a:xfrm>
              <a:off x="4619134" y="4534783"/>
              <a:ext cx="2872409" cy="605"/>
            </a:xfrm>
            <a:prstGeom prst="straightConnector1">
              <a:avLst/>
            </a:prstGeom>
            <a:noFill/>
            <a:ln w="57150" cap="flat" cmpd="sng">
              <a:solidFill>
                <a:srgbClr val="B4975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38" name="Google Shape;338;p63"/>
            <p:cNvSpPr/>
            <p:nvPr/>
          </p:nvSpPr>
          <p:spPr>
            <a:xfrm>
              <a:off x="10351882" y="4425531"/>
              <a:ext cx="218504" cy="21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339" name="Google Shape;339;p63"/>
            <p:cNvCxnSpPr/>
            <p:nvPr/>
          </p:nvCxnSpPr>
          <p:spPr>
            <a:xfrm>
              <a:off x="10467147" y="4535388"/>
              <a:ext cx="1938376" cy="0"/>
            </a:xfrm>
            <a:prstGeom prst="straightConnector1">
              <a:avLst/>
            </a:prstGeom>
            <a:noFill/>
            <a:ln w="57150" cap="flat" cmpd="sng">
              <a:solidFill>
                <a:srgbClr val="B4975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40" name="Google Shape;340;p63"/>
          <p:cNvSpPr txBox="1">
            <a:spLocks noGrp="1"/>
          </p:cNvSpPr>
          <p:nvPr>
            <p:ph type="body" idx="17"/>
          </p:nvPr>
        </p:nvSpPr>
        <p:spPr>
          <a:xfrm>
            <a:off x="447886" y="4865918"/>
            <a:ext cx="2395311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1" name="Google Shape;341;p63"/>
          <p:cNvSpPr>
            <a:spLocks noGrp="1"/>
          </p:cNvSpPr>
          <p:nvPr>
            <p:ph type="pic" idx="18"/>
          </p:nvPr>
        </p:nvSpPr>
        <p:spPr>
          <a:xfrm>
            <a:off x="612082" y="2107568"/>
            <a:ext cx="2124000" cy="212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42" name="Google Shape;342;p63"/>
          <p:cNvSpPr>
            <a:spLocks noGrp="1"/>
          </p:cNvSpPr>
          <p:nvPr>
            <p:ph type="pic" idx="19"/>
          </p:nvPr>
        </p:nvSpPr>
        <p:spPr>
          <a:xfrm>
            <a:off x="3557149" y="2107568"/>
            <a:ext cx="2124000" cy="212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43" name="Google Shape;343;p63"/>
          <p:cNvSpPr>
            <a:spLocks noGrp="1"/>
          </p:cNvSpPr>
          <p:nvPr>
            <p:ph type="pic" idx="20"/>
          </p:nvPr>
        </p:nvSpPr>
        <p:spPr>
          <a:xfrm>
            <a:off x="6500765" y="2107568"/>
            <a:ext cx="2124000" cy="212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44" name="Google Shape;344;p63"/>
          <p:cNvSpPr>
            <a:spLocks noGrp="1"/>
          </p:cNvSpPr>
          <p:nvPr>
            <p:ph type="pic" idx="21"/>
          </p:nvPr>
        </p:nvSpPr>
        <p:spPr>
          <a:xfrm>
            <a:off x="9406803" y="2107568"/>
            <a:ext cx="2124000" cy="212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45" name="Google Shape;345;p63"/>
          <p:cNvSpPr txBox="1">
            <a:spLocks noGrp="1"/>
          </p:cNvSpPr>
          <p:nvPr>
            <p:ph type="body" idx="22"/>
          </p:nvPr>
        </p:nvSpPr>
        <p:spPr>
          <a:xfrm>
            <a:off x="452720" y="5452271"/>
            <a:ext cx="2395311" cy="765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 b="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6" name="Google Shape;346;p63"/>
          <p:cNvSpPr txBox="1">
            <a:spLocks noGrp="1"/>
          </p:cNvSpPr>
          <p:nvPr>
            <p:ph type="body" idx="23"/>
          </p:nvPr>
        </p:nvSpPr>
        <p:spPr>
          <a:xfrm>
            <a:off x="452719" y="471464"/>
            <a:ext cx="11288942" cy="528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47" name="Google Shape;347;p63"/>
          <p:cNvCxnSpPr/>
          <p:nvPr/>
        </p:nvCxnSpPr>
        <p:spPr>
          <a:xfrm>
            <a:off x="547437" y="1157668"/>
            <a:ext cx="838244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48" name="Google Shape;348;p63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10177383" y="193557"/>
            <a:ext cx="1554495" cy="1519519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63"/>
          <p:cNvSpPr txBox="1">
            <a:spLocks noGrp="1"/>
          </p:cNvSpPr>
          <p:nvPr>
            <p:ph type="body" idx="24"/>
          </p:nvPr>
        </p:nvSpPr>
        <p:spPr>
          <a:xfrm>
            <a:off x="3413824" y="4865918"/>
            <a:ext cx="2395311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0" name="Google Shape;350;p63"/>
          <p:cNvSpPr txBox="1">
            <a:spLocks noGrp="1"/>
          </p:cNvSpPr>
          <p:nvPr>
            <p:ph type="body" idx="25"/>
          </p:nvPr>
        </p:nvSpPr>
        <p:spPr>
          <a:xfrm>
            <a:off x="3418658" y="5452271"/>
            <a:ext cx="2395311" cy="765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 b="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1" name="Google Shape;351;p63"/>
          <p:cNvSpPr txBox="1">
            <a:spLocks noGrp="1"/>
          </p:cNvSpPr>
          <p:nvPr>
            <p:ph type="body" idx="26"/>
          </p:nvPr>
        </p:nvSpPr>
        <p:spPr>
          <a:xfrm>
            <a:off x="6355281" y="4865918"/>
            <a:ext cx="2395311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2" name="Google Shape;352;p63"/>
          <p:cNvSpPr txBox="1">
            <a:spLocks noGrp="1"/>
          </p:cNvSpPr>
          <p:nvPr>
            <p:ph type="body" idx="27"/>
          </p:nvPr>
        </p:nvSpPr>
        <p:spPr>
          <a:xfrm>
            <a:off x="6355281" y="5452271"/>
            <a:ext cx="2395311" cy="765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 b="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3" name="Google Shape;353;p63"/>
          <p:cNvSpPr txBox="1">
            <a:spLocks noGrp="1"/>
          </p:cNvSpPr>
          <p:nvPr>
            <p:ph type="body" idx="28"/>
          </p:nvPr>
        </p:nvSpPr>
        <p:spPr>
          <a:xfrm>
            <a:off x="9269491" y="4865918"/>
            <a:ext cx="2395311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4" name="Google Shape;354;p63"/>
          <p:cNvSpPr txBox="1">
            <a:spLocks noGrp="1"/>
          </p:cNvSpPr>
          <p:nvPr>
            <p:ph type="body" idx="29"/>
          </p:nvPr>
        </p:nvSpPr>
        <p:spPr>
          <a:xfrm>
            <a:off x="9274325" y="5452271"/>
            <a:ext cx="2395311" cy="765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 b="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55" name="Google Shape;355;p63"/>
          <p:cNvCxnSpPr/>
          <p:nvPr/>
        </p:nvCxnSpPr>
        <p:spPr>
          <a:xfrm>
            <a:off x="7527434" y="4534783"/>
            <a:ext cx="2872409" cy="605"/>
          </a:xfrm>
          <a:prstGeom prst="straightConnector1">
            <a:avLst/>
          </a:prstGeom>
          <a:noFill/>
          <a:ln w="57150" cap="flat" cmpd="sng">
            <a:solidFill>
              <a:srgbClr val="B49759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56" name="Google Shape;356;p63"/>
          <p:cNvGrpSpPr/>
          <p:nvPr/>
        </p:nvGrpSpPr>
        <p:grpSpPr>
          <a:xfrm>
            <a:off x="-63568" y="4425531"/>
            <a:ext cx="12469091" cy="218504"/>
            <a:chOff x="-63568" y="4425531"/>
            <a:chExt cx="12469091" cy="218504"/>
          </a:xfrm>
        </p:grpSpPr>
        <p:sp>
          <p:nvSpPr>
            <p:cNvPr id="357" name="Google Shape;357;p63"/>
            <p:cNvSpPr/>
            <p:nvPr/>
          </p:nvSpPr>
          <p:spPr>
            <a:xfrm>
              <a:off x="1485036" y="4425531"/>
              <a:ext cx="218504" cy="21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358" name="Google Shape;358;p63"/>
            <p:cNvCxnSpPr/>
            <p:nvPr/>
          </p:nvCxnSpPr>
          <p:spPr>
            <a:xfrm>
              <a:off x="-63568" y="4535388"/>
              <a:ext cx="1598942" cy="0"/>
            </a:xfrm>
            <a:prstGeom prst="straightConnector1">
              <a:avLst/>
            </a:prstGeom>
            <a:noFill/>
            <a:ln w="57150" cap="flat" cmpd="sng">
              <a:solidFill>
                <a:srgbClr val="B4975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59" name="Google Shape;359;p63"/>
            <p:cNvSpPr/>
            <p:nvPr/>
          </p:nvSpPr>
          <p:spPr>
            <a:xfrm>
              <a:off x="4509882" y="4425531"/>
              <a:ext cx="218504" cy="21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360" name="Google Shape;360;p63"/>
            <p:cNvCxnSpPr/>
            <p:nvPr/>
          </p:nvCxnSpPr>
          <p:spPr>
            <a:xfrm>
              <a:off x="1685434" y="4534783"/>
              <a:ext cx="2872409" cy="605"/>
            </a:xfrm>
            <a:prstGeom prst="straightConnector1">
              <a:avLst/>
            </a:prstGeom>
            <a:noFill/>
            <a:ln w="57150" cap="flat" cmpd="sng">
              <a:solidFill>
                <a:srgbClr val="B4975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61" name="Google Shape;361;p63"/>
            <p:cNvSpPr/>
            <p:nvPr/>
          </p:nvSpPr>
          <p:spPr>
            <a:xfrm>
              <a:off x="7443582" y="4425531"/>
              <a:ext cx="218504" cy="21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362" name="Google Shape;362;p63"/>
            <p:cNvCxnSpPr/>
            <p:nvPr/>
          </p:nvCxnSpPr>
          <p:spPr>
            <a:xfrm>
              <a:off x="4619134" y="4534783"/>
              <a:ext cx="2872409" cy="605"/>
            </a:xfrm>
            <a:prstGeom prst="straightConnector1">
              <a:avLst/>
            </a:prstGeom>
            <a:noFill/>
            <a:ln w="57150" cap="flat" cmpd="sng">
              <a:solidFill>
                <a:srgbClr val="B4975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63" name="Google Shape;363;p63"/>
            <p:cNvSpPr/>
            <p:nvPr/>
          </p:nvSpPr>
          <p:spPr>
            <a:xfrm>
              <a:off x="10351882" y="4425531"/>
              <a:ext cx="218504" cy="21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364" name="Google Shape;364;p63"/>
            <p:cNvCxnSpPr/>
            <p:nvPr/>
          </p:nvCxnSpPr>
          <p:spPr>
            <a:xfrm>
              <a:off x="10467147" y="4535388"/>
              <a:ext cx="1938376" cy="0"/>
            </a:xfrm>
            <a:prstGeom prst="straightConnector1">
              <a:avLst/>
            </a:prstGeom>
            <a:noFill/>
            <a:ln w="57150" cap="flat" cmpd="sng">
              <a:solidFill>
                <a:srgbClr val="B4975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365" name="Google Shape;365;p63"/>
          <p:cNvCxnSpPr/>
          <p:nvPr/>
        </p:nvCxnSpPr>
        <p:spPr>
          <a:xfrm>
            <a:off x="547437" y="1157668"/>
            <a:ext cx="838244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66" name="Google Shape;366;p63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10177383" y="193557"/>
            <a:ext cx="1554495" cy="1519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6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70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7500"/>
                            </p:stCondLst>
                            <p:childTnLst>
                              <p:par>
                                <p:cTn id="1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8500"/>
                            </p:stCondLst>
                            <p:childTnLst>
                              <p:par>
                                <p:cTn id="1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9500"/>
                            </p:stCondLst>
                            <p:childTnLst>
                              <p:par>
                                <p:cTn id="1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3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0000"/>
                            </p:stCondLst>
                            <p:childTnLst>
                              <p:par>
                                <p:cTn id="1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3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0500"/>
                            </p:stCondLst>
                            <p:childTnLst>
                              <p:par>
                                <p:cTn id="1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1000"/>
                            </p:stCondLst>
                            <p:childTnLst>
                              <p:par>
                                <p:cTn id="2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3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2000"/>
                            </p:stCondLst>
                            <p:childTnLst>
                              <p:par>
                                <p:cTn id="2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3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2500"/>
                            </p:stCondLst>
                            <p:childTnLst>
                              <p:par>
                                <p:cTn id="2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3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23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3500"/>
                            </p:stCondLst>
                            <p:childTnLst>
                              <p:par>
                                <p:cTn id="2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4000"/>
                            </p:stCondLst>
                            <p:childTnLst>
                              <p:par>
                                <p:cTn id="2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3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4500"/>
                            </p:stCondLst>
                            <p:childTnLst>
                              <p:par>
                                <p:cTn id="2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3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25000"/>
                            </p:stCondLst>
                            <p:childTnLst>
                              <p:par>
                                <p:cTn id="2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3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25500"/>
                            </p:stCondLst>
                            <p:childTnLst>
                              <p:par>
                                <p:cTn id="2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3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6000"/>
                            </p:stCondLst>
                            <p:childTnLst>
                              <p:par>
                                <p:cTn id="2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3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6500"/>
                            </p:stCondLst>
                            <p:childTnLst>
                              <p:par>
                                <p:cTn id="2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3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7000"/>
                            </p:stCondLst>
                            <p:childTnLst>
                              <p:par>
                                <p:cTn id="2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3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275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8000"/>
                            </p:stCondLst>
                            <p:childTnLst>
                              <p:par>
                                <p:cTn id="2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3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8500"/>
                            </p:stCondLst>
                            <p:childTnLst>
                              <p:par>
                                <p:cTn id="2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3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29000"/>
                            </p:stCondLst>
                            <p:childTnLst>
                              <p:par>
                                <p:cTn id="2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3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29500"/>
                            </p:stCondLst>
                            <p:childTnLst>
                              <p:par>
                                <p:cTn id="2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3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30000"/>
                            </p:stCondLst>
                            <p:childTnLst>
                              <p:par>
                                <p:cTn id="2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3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30500"/>
                            </p:stCondLst>
                            <p:childTnLst>
                              <p:par>
                                <p:cTn id="2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3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31000"/>
                            </p:stCondLst>
                            <p:childTnLst>
                              <p:par>
                                <p:cTn id="2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3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31500"/>
                            </p:stCondLst>
                            <p:childTnLst>
                              <p:par>
                                <p:cTn id="2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3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32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32500"/>
                            </p:stCondLst>
                            <p:childTnLst>
                              <p:par>
                                <p:cTn id="3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3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33000"/>
                            </p:stCondLst>
                            <p:childTnLst>
                              <p:par>
                                <p:cTn id="3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3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33500"/>
                            </p:stCondLst>
                            <p:childTnLst>
                              <p:par>
                                <p:cTn id="3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3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34000"/>
                            </p:stCondLst>
                            <p:childTnLst>
                              <p:par>
                                <p:cTn id="3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34500"/>
                            </p:stCondLst>
                            <p:childTnLst>
                              <p:par>
                                <p:cTn id="3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3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35000"/>
                            </p:stCondLst>
                            <p:childTnLst>
                              <p:par>
                                <p:cTn id="3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3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35500"/>
                            </p:stCondLst>
                            <p:childTnLst>
                              <p:par>
                                <p:cTn id="3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3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36000"/>
                            </p:stCondLst>
                            <p:childTnLst>
                              <p:par>
                                <p:cTn id="3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3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_Thank You">
  <p:cSld name="End_Thank You">
    <p:bg>
      <p:bgPr>
        <a:solidFill>
          <a:schemeClr val="lt1"/>
        </a:solidFill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64"/>
          <p:cNvSpPr txBox="1">
            <a:spLocks noGrp="1"/>
          </p:cNvSpPr>
          <p:nvPr>
            <p:ph type="body" idx="1"/>
          </p:nvPr>
        </p:nvSpPr>
        <p:spPr>
          <a:xfrm>
            <a:off x="613191" y="2569798"/>
            <a:ext cx="11044187" cy="61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 b="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69" name="Google Shape;369;p64"/>
          <p:cNvCxnSpPr/>
          <p:nvPr/>
        </p:nvCxnSpPr>
        <p:spPr>
          <a:xfrm>
            <a:off x="5520489" y="3553928"/>
            <a:ext cx="1229591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70" name="Google Shape;370;p64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8100509" y="2863134"/>
            <a:ext cx="4739640" cy="46329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1" name="Google Shape;371;p64"/>
          <p:cNvCxnSpPr/>
          <p:nvPr/>
        </p:nvCxnSpPr>
        <p:spPr>
          <a:xfrm>
            <a:off x="5520489" y="3553928"/>
            <a:ext cx="1229591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72" name="Google Shape;372;p64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8100509" y="2863134"/>
            <a:ext cx="4739640" cy="46329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3" name="Google Shape;373;p64"/>
          <p:cNvCxnSpPr/>
          <p:nvPr/>
        </p:nvCxnSpPr>
        <p:spPr>
          <a:xfrm>
            <a:off x="5520489" y="3553928"/>
            <a:ext cx="1229591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74" name="Google Shape;374;p64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8100509" y="2863134"/>
            <a:ext cx="4739640" cy="4632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_Contact">
  <p:cSld name="End_Contact">
    <p:bg>
      <p:bgPr>
        <a:solidFill>
          <a:schemeClr val="lt1">
            <a:alpha val="4705"/>
          </a:schemeClr>
        </a:solid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65"/>
          <p:cNvSpPr txBox="1">
            <a:spLocks noGrp="1"/>
          </p:cNvSpPr>
          <p:nvPr>
            <p:ph type="body" idx="1"/>
          </p:nvPr>
        </p:nvSpPr>
        <p:spPr>
          <a:xfrm>
            <a:off x="4870182" y="2589186"/>
            <a:ext cx="6042025" cy="569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974"/>
              </a:buClr>
              <a:buSzPts val="2800"/>
              <a:buNone/>
              <a:defRPr b="1">
                <a:solidFill>
                  <a:srgbClr val="003974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7" name="Google Shape;377;p65"/>
          <p:cNvSpPr txBox="1">
            <a:spLocks noGrp="1"/>
          </p:cNvSpPr>
          <p:nvPr>
            <p:ph type="body" idx="2"/>
          </p:nvPr>
        </p:nvSpPr>
        <p:spPr>
          <a:xfrm>
            <a:off x="5506396" y="3421689"/>
            <a:ext cx="5405811" cy="569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8" name="Google Shape;378;p65"/>
          <p:cNvSpPr txBox="1">
            <a:spLocks noGrp="1"/>
          </p:cNvSpPr>
          <p:nvPr>
            <p:ph type="body" idx="3"/>
          </p:nvPr>
        </p:nvSpPr>
        <p:spPr>
          <a:xfrm>
            <a:off x="5506396" y="4076113"/>
            <a:ext cx="5405811" cy="569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9" name="Google Shape;379;p65"/>
          <p:cNvSpPr>
            <a:spLocks noGrp="1"/>
          </p:cNvSpPr>
          <p:nvPr>
            <p:ph type="pic" idx="4"/>
          </p:nvPr>
        </p:nvSpPr>
        <p:spPr>
          <a:xfrm>
            <a:off x="1464490" y="2109947"/>
            <a:ext cx="2623484" cy="262348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80" name="Google Shape;380;p65"/>
          <p:cNvSpPr/>
          <p:nvPr/>
        </p:nvSpPr>
        <p:spPr>
          <a:xfrm>
            <a:off x="336177" y="333935"/>
            <a:ext cx="11519647" cy="619013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81" name="Google Shape;381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15634" y="3537948"/>
            <a:ext cx="332440" cy="332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15634" y="4242019"/>
            <a:ext cx="332440" cy="238099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65"/>
          <p:cNvSpPr/>
          <p:nvPr/>
        </p:nvSpPr>
        <p:spPr>
          <a:xfrm>
            <a:off x="336177" y="333935"/>
            <a:ext cx="11519647" cy="619013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84" name="Google Shape;384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15634" y="3537948"/>
            <a:ext cx="332440" cy="332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15634" y="4242019"/>
            <a:ext cx="332440" cy="238099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65"/>
          <p:cNvSpPr/>
          <p:nvPr/>
        </p:nvSpPr>
        <p:spPr>
          <a:xfrm>
            <a:off x="336177" y="333935"/>
            <a:ext cx="11519647" cy="619013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87" name="Google Shape;387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15634" y="3537948"/>
            <a:ext cx="332440" cy="332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15634" y="4242019"/>
            <a:ext cx="332440" cy="238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_Thank You w Contact">
  <p:cSld name="End_Thank You w Contact">
    <p:bg>
      <p:bgPr>
        <a:solidFill>
          <a:schemeClr val="lt2"/>
        </a:solid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66"/>
          <p:cNvSpPr/>
          <p:nvPr/>
        </p:nvSpPr>
        <p:spPr>
          <a:xfrm rot="10800000" flipH="1">
            <a:off x="-63568" y="2552395"/>
            <a:ext cx="12317506" cy="4341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1" name="Google Shape;391;p66"/>
          <p:cNvSpPr/>
          <p:nvPr/>
        </p:nvSpPr>
        <p:spPr>
          <a:xfrm rot="10800000" flipH="1">
            <a:off x="-63568" y="2552395"/>
            <a:ext cx="12317506" cy="4341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2" name="Google Shape;392;p66"/>
          <p:cNvSpPr/>
          <p:nvPr/>
        </p:nvSpPr>
        <p:spPr>
          <a:xfrm rot="10800000" flipH="1">
            <a:off x="-63568" y="2552395"/>
            <a:ext cx="12317506" cy="4341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3" name="Google Shape;393;p66"/>
          <p:cNvSpPr txBox="1">
            <a:spLocks noGrp="1"/>
          </p:cNvSpPr>
          <p:nvPr>
            <p:ph type="body" idx="1"/>
          </p:nvPr>
        </p:nvSpPr>
        <p:spPr>
          <a:xfrm>
            <a:off x="4899492" y="3735692"/>
            <a:ext cx="6042025" cy="569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4" name="Google Shape;394;p66"/>
          <p:cNvSpPr txBox="1">
            <a:spLocks noGrp="1"/>
          </p:cNvSpPr>
          <p:nvPr>
            <p:ph type="body" idx="2"/>
          </p:nvPr>
        </p:nvSpPr>
        <p:spPr>
          <a:xfrm>
            <a:off x="5535706" y="4568195"/>
            <a:ext cx="5405811" cy="569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5" name="Google Shape;395;p66"/>
          <p:cNvSpPr txBox="1">
            <a:spLocks noGrp="1"/>
          </p:cNvSpPr>
          <p:nvPr>
            <p:ph type="body" idx="3"/>
          </p:nvPr>
        </p:nvSpPr>
        <p:spPr>
          <a:xfrm>
            <a:off x="5535706" y="5222619"/>
            <a:ext cx="5405811" cy="569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96" name="Google Shape;396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44944" y="4686931"/>
            <a:ext cx="332440" cy="332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44944" y="5380843"/>
            <a:ext cx="332440" cy="238099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66"/>
          <p:cNvSpPr txBox="1">
            <a:spLocks noGrp="1"/>
          </p:cNvSpPr>
          <p:nvPr>
            <p:ph type="body" idx="4"/>
          </p:nvPr>
        </p:nvSpPr>
        <p:spPr>
          <a:xfrm>
            <a:off x="613191" y="701731"/>
            <a:ext cx="11044187" cy="569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 b="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99" name="Google Shape;399;p66"/>
          <p:cNvCxnSpPr/>
          <p:nvPr/>
        </p:nvCxnSpPr>
        <p:spPr>
          <a:xfrm>
            <a:off x="5481205" y="1685860"/>
            <a:ext cx="1229591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00" name="Google Shape;400;p66"/>
          <p:cNvSpPr>
            <a:spLocks noGrp="1"/>
          </p:cNvSpPr>
          <p:nvPr>
            <p:ph type="pic" idx="5"/>
          </p:nvPr>
        </p:nvSpPr>
        <p:spPr>
          <a:xfrm>
            <a:off x="1394153" y="3350418"/>
            <a:ext cx="2623484" cy="262348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pic>
        <p:nvPicPr>
          <p:cNvPr id="401" name="Google Shape;401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44944" y="4686931"/>
            <a:ext cx="332440" cy="332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44944" y="5380843"/>
            <a:ext cx="332440" cy="2380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3" name="Google Shape;403;p66"/>
          <p:cNvCxnSpPr/>
          <p:nvPr/>
        </p:nvCxnSpPr>
        <p:spPr>
          <a:xfrm>
            <a:off x="5481205" y="1685860"/>
            <a:ext cx="1229591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04" name="Google Shape;404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44944" y="4686931"/>
            <a:ext cx="332440" cy="332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44944" y="5380843"/>
            <a:ext cx="332440" cy="2380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6" name="Google Shape;406;p66"/>
          <p:cNvCxnSpPr/>
          <p:nvPr/>
        </p:nvCxnSpPr>
        <p:spPr>
          <a:xfrm>
            <a:off x="5481205" y="1685860"/>
            <a:ext cx="1229591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Photo">
  <p:cSld name="Title_Photo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0"/>
          <p:cNvSpPr>
            <a:spLocks noGrp="1"/>
          </p:cNvSpPr>
          <p:nvPr>
            <p:ph type="pic" idx="2"/>
          </p:nvPr>
        </p:nvSpPr>
        <p:spPr>
          <a:xfrm>
            <a:off x="-44009" y="2014614"/>
            <a:ext cx="12312616" cy="425416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8" name="Google Shape;28;p40"/>
          <p:cNvSpPr txBox="1">
            <a:spLocks noGrp="1"/>
          </p:cNvSpPr>
          <p:nvPr>
            <p:ph type="body" idx="1"/>
          </p:nvPr>
        </p:nvSpPr>
        <p:spPr>
          <a:xfrm>
            <a:off x="452719" y="363068"/>
            <a:ext cx="11286562" cy="711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40"/>
          <p:cNvSpPr txBox="1">
            <a:spLocks noGrp="1"/>
          </p:cNvSpPr>
          <p:nvPr>
            <p:ph type="body" idx="3"/>
          </p:nvPr>
        </p:nvSpPr>
        <p:spPr>
          <a:xfrm>
            <a:off x="452719" y="1114878"/>
            <a:ext cx="11286562" cy="53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195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3974"/>
              </a:buClr>
              <a:buSzPts val="21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810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3974"/>
              </a:buClr>
              <a:buSzPts val="24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15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2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40"/>
          <p:cNvSpPr/>
          <p:nvPr/>
        </p:nvSpPr>
        <p:spPr>
          <a:xfrm>
            <a:off x="-83127" y="6206219"/>
            <a:ext cx="12341955" cy="72757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1" name="Google Shape;31;p40" descr="A white letter on a black backgroun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35989" y="6407100"/>
            <a:ext cx="1357082" cy="238958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40"/>
          <p:cNvSpPr/>
          <p:nvPr/>
        </p:nvSpPr>
        <p:spPr>
          <a:xfrm>
            <a:off x="-83127" y="6206219"/>
            <a:ext cx="12341955" cy="72757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3" name="Google Shape;33;p40" descr="A white letter on a black backgroun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35989" y="6407100"/>
            <a:ext cx="1357082" cy="238958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40"/>
          <p:cNvSpPr/>
          <p:nvPr/>
        </p:nvSpPr>
        <p:spPr>
          <a:xfrm>
            <a:off x="-83127" y="6206219"/>
            <a:ext cx="12341955" cy="72757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5" name="Google Shape;35;p40" descr="A white letter on a black backgroun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35989" y="6407100"/>
            <a:ext cx="1357082" cy="238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White" type="blank">
  <p:cSld name="BLANK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Tan">
  <p:cSld name="Blank_Tan">
    <p:bg>
      <p:bgPr>
        <a:solidFill>
          <a:schemeClr val="lt2"/>
        </a:solid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Blue">
  <p:cSld name="Blank_Blue">
    <p:bg>
      <p:bgPr>
        <a:solidFill>
          <a:schemeClr val="dk2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Dark Blue">
  <p:cSld name="Blank_Dark Blue">
    <p:bg>
      <p:bgPr>
        <a:solidFill>
          <a:schemeClr val="dk1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Plain">
  <p:cSld name="Title_Plai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1"/>
          <p:cNvSpPr txBox="1">
            <a:spLocks noGrp="1"/>
          </p:cNvSpPr>
          <p:nvPr>
            <p:ph type="body" idx="1"/>
          </p:nvPr>
        </p:nvSpPr>
        <p:spPr>
          <a:xfrm>
            <a:off x="612808" y="2939013"/>
            <a:ext cx="10966381" cy="596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195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3974"/>
              </a:buClr>
              <a:buSzPts val="21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810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3974"/>
              </a:buClr>
              <a:buSzPts val="24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15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2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41"/>
          <p:cNvSpPr txBox="1">
            <a:spLocks noGrp="1"/>
          </p:cNvSpPr>
          <p:nvPr>
            <p:ph type="body" idx="2"/>
          </p:nvPr>
        </p:nvSpPr>
        <p:spPr>
          <a:xfrm>
            <a:off x="613191" y="1999914"/>
            <a:ext cx="10965618" cy="877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1"/>
          <p:cNvSpPr/>
          <p:nvPr/>
        </p:nvSpPr>
        <p:spPr>
          <a:xfrm>
            <a:off x="-83127" y="6206219"/>
            <a:ext cx="12341955" cy="72757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0" name="Google Shape;40;p41" descr="A white letter on a black backgroun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35989" y="6407100"/>
            <a:ext cx="1357082" cy="238958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41"/>
          <p:cNvSpPr/>
          <p:nvPr/>
        </p:nvSpPr>
        <p:spPr>
          <a:xfrm>
            <a:off x="-83127" y="6206219"/>
            <a:ext cx="12341955" cy="72757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2" name="Google Shape;42;p41" descr="A white letter on a black backgroun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35989" y="6407100"/>
            <a:ext cx="1357082" cy="238958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41"/>
          <p:cNvSpPr/>
          <p:nvPr/>
        </p:nvSpPr>
        <p:spPr>
          <a:xfrm>
            <a:off x="-83127" y="6206219"/>
            <a:ext cx="12341955" cy="72757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4" name="Google Shape;44;p41" descr="A white letter on a black backgroun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35989" y="6407100"/>
            <a:ext cx="1357082" cy="238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Split">
  <p:cSld name="Title_Spli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2"/>
          <p:cNvSpPr txBox="1">
            <a:spLocks noGrp="1"/>
          </p:cNvSpPr>
          <p:nvPr>
            <p:ph type="body" idx="1"/>
          </p:nvPr>
        </p:nvSpPr>
        <p:spPr>
          <a:xfrm>
            <a:off x="613191" y="3505167"/>
            <a:ext cx="4937757" cy="943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195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3974"/>
              </a:buClr>
              <a:buSzPts val="21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810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3974"/>
              </a:buClr>
              <a:buSzPts val="24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15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2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42"/>
          <p:cNvSpPr>
            <a:spLocks noGrp="1"/>
          </p:cNvSpPr>
          <p:nvPr>
            <p:ph type="pic" idx="2"/>
          </p:nvPr>
        </p:nvSpPr>
        <p:spPr>
          <a:xfrm>
            <a:off x="6161198" y="-83127"/>
            <a:ext cx="6097630" cy="701202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8" name="Google Shape;48;p42"/>
          <p:cNvSpPr txBox="1">
            <a:spLocks noGrp="1"/>
          </p:cNvSpPr>
          <p:nvPr>
            <p:ph type="body" idx="3"/>
          </p:nvPr>
        </p:nvSpPr>
        <p:spPr>
          <a:xfrm>
            <a:off x="613191" y="1868506"/>
            <a:ext cx="4937757" cy="1605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2"/>
          <p:cNvSpPr/>
          <p:nvPr/>
        </p:nvSpPr>
        <p:spPr>
          <a:xfrm>
            <a:off x="-83127" y="6206219"/>
            <a:ext cx="12341955" cy="72757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0" name="Google Shape;50;p42" descr="A white letter on a black backgroun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35989" y="6407100"/>
            <a:ext cx="1357082" cy="238958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42"/>
          <p:cNvSpPr/>
          <p:nvPr/>
        </p:nvSpPr>
        <p:spPr>
          <a:xfrm>
            <a:off x="-83127" y="6206219"/>
            <a:ext cx="12341955" cy="72757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2" name="Google Shape;52;p42" descr="A white letter on a black backgroun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35989" y="6407100"/>
            <a:ext cx="1357082" cy="238958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42"/>
          <p:cNvSpPr/>
          <p:nvPr/>
        </p:nvSpPr>
        <p:spPr>
          <a:xfrm>
            <a:off x="-83127" y="6206219"/>
            <a:ext cx="12341955" cy="72757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4" name="Google Shape;54;p42" descr="A white letter on a black backgroun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35989" y="6407100"/>
            <a:ext cx="1357082" cy="238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Seal Split">
  <p:cSld name="Title_Seal Spli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3"/>
          <p:cNvSpPr>
            <a:spLocks noGrp="1"/>
          </p:cNvSpPr>
          <p:nvPr>
            <p:ph type="pic" idx="2"/>
          </p:nvPr>
        </p:nvSpPr>
        <p:spPr>
          <a:xfrm>
            <a:off x="6161198" y="-83127"/>
            <a:ext cx="6097630" cy="701202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pic>
        <p:nvPicPr>
          <p:cNvPr id="57" name="Google Shape;57;p43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1840490" y="687810"/>
            <a:ext cx="2483159" cy="2427288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43"/>
          <p:cNvSpPr txBox="1">
            <a:spLocks noGrp="1"/>
          </p:cNvSpPr>
          <p:nvPr>
            <p:ph type="body" idx="1"/>
          </p:nvPr>
        </p:nvSpPr>
        <p:spPr>
          <a:xfrm>
            <a:off x="613191" y="5110454"/>
            <a:ext cx="4937757" cy="943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195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3974"/>
              </a:buClr>
              <a:buSzPts val="21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810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3974"/>
              </a:buClr>
              <a:buSzPts val="24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15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2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body" idx="3"/>
          </p:nvPr>
        </p:nvSpPr>
        <p:spPr>
          <a:xfrm>
            <a:off x="613191" y="3473793"/>
            <a:ext cx="4937757" cy="1605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0" name="Google Shape;60;p43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1840490" y="687810"/>
            <a:ext cx="2483159" cy="2427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43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1840490" y="687810"/>
            <a:ext cx="2483159" cy="2427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Seal Photo">
  <p:cSld name="Title_Seal Photo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44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9917409" y="4549588"/>
            <a:ext cx="2613836" cy="2555024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44"/>
          <p:cNvSpPr txBox="1">
            <a:spLocks noGrp="1"/>
          </p:cNvSpPr>
          <p:nvPr>
            <p:ph type="body" idx="1"/>
          </p:nvPr>
        </p:nvSpPr>
        <p:spPr>
          <a:xfrm>
            <a:off x="613191" y="5227002"/>
            <a:ext cx="10939876" cy="711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44"/>
          <p:cNvSpPr>
            <a:spLocks noGrp="1"/>
          </p:cNvSpPr>
          <p:nvPr>
            <p:ph type="pic" idx="2"/>
          </p:nvPr>
        </p:nvSpPr>
        <p:spPr>
          <a:xfrm>
            <a:off x="-44009" y="-63568"/>
            <a:ext cx="12312616" cy="489723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6" name="Google Shape;66;p44"/>
          <p:cNvSpPr txBox="1">
            <a:spLocks noGrp="1"/>
          </p:cNvSpPr>
          <p:nvPr>
            <p:ph type="body" idx="3"/>
          </p:nvPr>
        </p:nvSpPr>
        <p:spPr>
          <a:xfrm>
            <a:off x="613191" y="5978812"/>
            <a:ext cx="10939876" cy="53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195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3974"/>
              </a:buClr>
              <a:buSzPts val="21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810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3974"/>
              </a:buClr>
              <a:buSzPts val="24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15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2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7" name="Google Shape;67;p44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9917409" y="4549588"/>
            <a:ext cx="2613836" cy="2555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44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9917409" y="4549588"/>
            <a:ext cx="2613836" cy="2555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Intro_Tan">
  <p:cSld name="Section Intro_Tan">
    <p:bg>
      <p:bgPr>
        <a:solidFill>
          <a:schemeClr val="lt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5"/>
          <p:cNvSpPr txBox="1">
            <a:spLocks noGrp="1"/>
          </p:cNvSpPr>
          <p:nvPr>
            <p:ph type="body" idx="1"/>
          </p:nvPr>
        </p:nvSpPr>
        <p:spPr>
          <a:xfrm>
            <a:off x="613191" y="2569798"/>
            <a:ext cx="11044187" cy="61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 b="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71" name="Google Shape;71;p45"/>
          <p:cNvCxnSpPr/>
          <p:nvPr/>
        </p:nvCxnSpPr>
        <p:spPr>
          <a:xfrm>
            <a:off x="5520489" y="3553928"/>
            <a:ext cx="1229591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2" name="Google Shape;72;p45"/>
          <p:cNvCxnSpPr/>
          <p:nvPr/>
        </p:nvCxnSpPr>
        <p:spPr>
          <a:xfrm>
            <a:off x="5520489" y="3553928"/>
            <a:ext cx="1229591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3" name="Google Shape;73;p45"/>
          <p:cNvCxnSpPr/>
          <p:nvPr/>
        </p:nvCxnSpPr>
        <p:spPr>
          <a:xfrm>
            <a:off x="5520489" y="3553928"/>
            <a:ext cx="1229591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Intro_White">
  <p:cSld name="Section Intro_White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6"/>
          <p:cNvSpPr txBox="1">
            <a:spLocks noGrp="1"/>
          </p:cNvSpPr>
          <p:nvPr>
            <p:ph type="body" idx="1"/>
          </p:nvPr>
        </p:nvSpPr>
        <p:spPr>
          <a:xfrm>
            <a:off x="757326" y="2569799"/>
            <a:ext cx="10664260" cy="639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 b="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46"/>
          <p:cNvSpPr/>
          <p:nvPr/>
        </p:nvSpPr>
        <p:spPr>
          <a:xfrm>
            <a:off x="336177" y="333935"/>
            <a:ext cx="11519647" cy="619013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2"/>
          </p:nvPr>
        </p:nvSpPr>
        <p:spPr>
          <a:xfrm>
            <a:off x="757326" y="3315314"/>
            <a:ext cx="10664260" cy="68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195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3974"/>
              </a:buClr>
              <a:buSzPts val="21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810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3974"/>
              </a:buClr>
              <a:buSzPts val="24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15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2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46"/>
          <p:cNvSpPr/>
          <p:nvPr/>
        </p:nvSpPr>
        <p:spPr>
          <a:xfrm>
            <a:off x="336177" y="333935"/>
            <a:ext cx="11519647" cy="619013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9" name="Google Shape;79;p46"/>
          <p:cNvSpPr/>
          <p:nvPr/>
        </p:nvSpPr>
        <p:spPr>
          <a:xfrm>
            <a:off x="336177" y="333935"/>
            <a:ext cx="11519647" cy="619013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  <a:defRPr sz="3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8" name="Google Shape;8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rgbClr val="888EA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" name="Google Shape;9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rgbClr val="888EA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0" name="Google Shape;10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EA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EA5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EA5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EA5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EA5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EA5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EA5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EA5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EA5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iwanis.org/members/branding-marketing/kiwanis-club-website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iki.site.kiwanis.org/" TargetMode="External"/><Relationship Id="rId4" Type="http://schemas.openxmlformats.org/officeDocument/2006/relationships/hyperlink" Target="https://forms.microsoft.com/Pages/ResponsePage.aspx?id=lVEeTcE5J0imcaJuTXADDzsgqfHPEzNNuULdLfsH2aVUNks1OVYySUJTTEFLSzYzOTIzSjA0QVdFTCQlQCN0PWcu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"/>
          <p:cNvSpPr txBox="1">
            <a:spLocks noGrp="1"/>
          </p:cNvSpPr>
          <p:nvPr>
            <p:ph type="body" idx="1"/>
          </p:nvPr>
        </p:nvSpPr>
        <p:spPr>
          <a:xfrm>
            <a:off x="613191" y="2099748"/>
            <a:ext cx="10965618" cy="877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</a:pPr>
            <a:r>
              <a:rPr lang="en-US"/>
              <a:t>How to Build a Kiwanis Club Website?</a:t>
            </a:r>
            <a:endParaRPr/>
          </a:p>
        </p:txBody>
      </p:sp>
      <p:sp>
        <p:nvSpPr>
          <p:cNvPr id="416" name="Google Shape;416;p1"/>
          <p:cNvSpPr txBox="1">
            <a:spLocks noGrp="1"/>
          </p:cNvSpPr>
          <p:nvPr>
            <p:ph type="body" idx="2"/>
          </p:nvPr>
        </p:nvSpPr>
        <p:spPr>
          <a:xfrm>
            <a:off x="612808" y="2939013"/>
            <a:ext cx="10966381" cy="596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974"/>
              </a:buClr>
              <a:buSzPts val="2800"/>
              <a:buFont typeface="Arial"/>
              <a:buNone/>
            </a:pPr>
            <a:r>
              <a:rPr lang="en-US"/>
              <a:t>By: Jose Mendez and Lindsey Lenhart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37237d5003e_0_51"/>
          <p:cNvSpPr txBox="1">
            <a:spLocks noGrp="1"/>
          </p:cNvSpPr>
          <p:nvPr>
            <p:ph type="body" idx="1"/>
          </p:nvPr>
        </p:nvSpPr>
        <p:spPr>
          <a:xfrm>
            <a:off x="452719" y="363068"/>
            <a:ext cx="112866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</a:pPr>
            <a:r>
              <a:rPr lang="en-US"/>
              <a:t>You can even add Images!</a:t>
            </a:r>
            <a:endParaRPr/>
          </a:p>
        </p:txBody>
      </p:sp>
      <p:pic>
        <p:nvPicPr>
          <p:cNvPr id="473" name="Google Shape;473;g37237d5003e_0_51" title="Screenshot 2025-07-30 at 12.08.58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01275"/>
            <a:ext cx="12192000" cy="512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37237d5003e_0_56"/>
          <p:cNvSpPr txBox="1">
            <a:spLocks noGrp="1"/>
          </p:cNvSpPr>
          <p:nvPr>
            <p:ph type="body" idx="1"/>
          </p:nvPr>
        </p:nvSpPr>
        <p:spPr>
          <a:xfrm>
            <a:off x="452719" y="363068"/>
            <a:ext cx="112866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</a:pPr>
            <a:r>
              <a:rPr lang="en-US"/>
              <a:t>Add Images!</a:t>
            </a:r>
            <a:endParaRPr/>
          </a:p>
        </p:txBody>
      </p:sp>
      <p:pic>
        <p:nvPicPr>
          <p:cNvPr id="479" name="Google Shape;479;g37237d5003e_0_56" title="Screenshot 2025-07-30 at 12.09.12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01275"/>
            <a:ext cx="12192000" cy="513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7237d5003e_0_76"/>
          <p:cNvSpPr txBox="1">
            <a:spLocks noGrp="1"/>
          </p:cNvSpPr>
          <p:nvPr>
            <p:ph type="body" idx="1"/>
          </p:nvPr>
        </p:nvSpPr>
        <p:spPr>
          <a:xfrm>
            <a:off x="452719" y="363068"/>
            <a:ext cx="112866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Once you create a page you can save it as a draft!</a:t>
            </a:r>
            <a:endParaRPr/>
          </a:p>
        </p:txBody>
      </p:sp>
      <p:sp>
        <p:nvSpPr>
          <p:cNvPr id="485" name="Google Shape;485;g37237d5003e_0_76"/>
          <p:cNvSpPr txBox="1">
            <a:spLocks noGrp="1"/>
          </p:cNvSpPr>
          <p:nvPr>
            <p:ph type="body" idx="3"/>
          </p:nvPr>
        </p:nvSpPr>
        <p:spPr>
          <a:xfrm>
            <a:off x="452719" y="1114878"/>
            <a:ext cx="11286600" cy="5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974"/>
              </a:buClr>
              <a:buSzPts val="2800"/>
              <a:buFont typeface="Arial"/>
              <a:buNone/>
            </a:pPr>
            <a:r>
              <a:rPr lang="en-US"/>
              <a:t>Until you publish it, it cannot be seen by the public</a:t>
            </a:r>
            <a:endParaRPr/>
          </a:p>
        </p:txBody>
      </p:sp>
      <p:pic>
        <p:nvPicPr>
          <p:cNvPr id="486" name="Google Shape;486;g37237d5003e_0_76" title="Screenshot 2025-07-30 at 12.13.49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01275"/>
            <a:ext cx="12192000" cy="5120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37237d5003e_0_91"/>
          <p:cNvSpPr txBox="1">
            <a:spLocks noGrp="1"/>
          </p:cNvSpPr>
          <p:nvPr>
            <p:ph type="body" idx="1"/>
          </p:nvPr>
        </p:nvSpPr>
        <p:spPr>
          <a:xfrm>
            <a:off x="452719" y="363068"/>
            <a:ext cx="112866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</a:pPr>
            <a:r>
              <a:rPr lang="en-US"/>
              <a:t>You can have other people edit as well!</a:t>
            </a:r>
            <a:endParaRPr/>
          </a:p>
        </p:txBody>
      </p:sp>
      <p:sp>
        <p:nvSpPr>
          <p:cNvPr id="492" name="Google Shape;492;g37237d5003e_0_91"/>
          <p:cNvSpPr txBox="1">
            <a:spLocks noGrp="1"/>
          </p:cNvSpPr>
          <p:nvPr>
            <p:ph type="body" idx="3"/>
          </p:nvPr>
        </p:nvSpPr>
        <p:spPr>
          <a:xfrm>
            <a:off x="452719" y="1114878"/>
            <a:ext cx="11286600" cy="5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974"/>
              </a:buClr>
              <a:buSzPts val="2800"/>
              <a:buFont typeface="Arial"/>
              <a:buNone/>
            </a:pPr>
            <a:r>
              <a:rPr lang="en-US"/>
              <a:t>Simply add them as a user!</a:t>
            </a:r>
            <a:endParaRPr/>
          </a:p>
        </p:txBody>
      </p:sp>
      <p:pic>
        <p:nvPicPr>
          <p:cNvPr id="493" name="Google Shape;493;g37237d5003e_0_91" title="Screenshot 2025-07-30 at 12.14.59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01275"/>
            <a:ext cx="12192000" cy="512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37237d5003e_0_106"/>
          <p:cNvSpPr txBox="1">
            <a:spLocks noGrp="1"/>
          </p:cNvSpPr>
          <p:nvPr>
            <p:ph type="body" idx="1"/>
          </p:nvPr>
        </p:nvSpPr>
        <p:spPr>
          <a:xfrm>
            <a:off x="452719" y="363068"/>
            <a:ext cx="112866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</a:pPr>
            <a:r>
              <a:rPr lang="en-US"/>
              <a:t>How to edit the home page?</a:t>
            </a:r>
            <a:endParaRPr/>
          </a:p>
        </p:txBody>
      </p:sp>
      <p:pic>
        <p:nvPicPr>
          <p:cNvPr id="499" name="Google Shape;499;g37237d5003e_0_106" title="Screenshot 2025-07-30 at 12.19.49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01275"/>
            <a:ext cx="12192000" cy="513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37237d5003e_0_111"/>
          <p:cNvSpPr txBox="1">
            <a:spLocks noGrp="1"/>
          </p:cNvSpPr>
          <p:nvPr>
            <p:ph type="body" idx="1"/>
          </p:nvPr>
        </p:nvSpPr>
        <p:spPr>
          <a:xfrm>
            <a:off x="452719" y="363068"/>
            <a:ext cx="112866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</a:pPr>
            <a:r>
              <a:rPr lang="en-US"/>
              <a:t>Go back to the main edit page</a:t>
            </a:r>
            <a:endParaRPr/>
          </a:p>
        </p:txBody>
      </p:sp>
      <p:sp>
        <p:nvSpPr>
          <p:cNvPr id="505" name="Google Shape;505;g37237d5003e_0_111"/>
          <p:cNvSpPr txBox="1">
            <a:spLocks noGrp="1"/>
          </p:cNvSpPr>
          <p:nvPr>
            <p:ph type="body" idx="3"/>
          </p:nvPr>
        </p:nvSpPr>
        <p:spPr>
          <a:xfrm>
            <a:off x="452719" y="1114878"/>
            <a:ext cx="11286600" cy="5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974"/>
              </a:buClr>
              <a:buSzPts val="2800"/>
              <a:buFont typeface="Arial"/>
              <a:buNone/>
            </a:pPr>
            <a:r>
              <a:rPr lang="en-US"/>
              <a:t>Click on appearances and customize</a:t>
            </a:r>
            <a:endParaRPr/>
          </a:p>
        </p:txBody>
      </p:sp>
      <p:pic>
        <p:nvPicPr>
          <p:cNvPr id="506" name="Google Shape;506;g37237d5003e_0_111" title="Screenshot 2025-07-30 at 12.40.11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01275"/>
            <a:ext cx="12192000" cy="5120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7237d5003e_0_126"/>
          <p:cNvSpPr txBox="1">
            <a:spLocks noGrp="1"/>
          </p:cNvSpPr>
          <p:nvPr>
            <p:ph type="body" idx="1"/>
          </p:nvPr>
        </p:nvSpPr>
        <p:spPr>
          <a:xfrm>
            <a:off x="452719" y="363068"/>
            <a:ext cx="112866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</a:pPr>
            <a:r>
              <a:rPr lang="en-US"/>
              <a:t>Once there you have different options</a:t>
            </a:r>
            <a:endParaRPr/>
          </a:p>
        </p:txBody>
      </p:sp>
      <p:pic>
        <p:nvPicPr>
          <p:cNvPr id="512" name="Google Shape;512;g37237d5003e_0_126" title="Screenshot 2025-07-30 at 12.40.23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01275"/>
            <a:ext cx="12192000" cy="512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37237d5003e_0_131"/>
          <p:cNvSpPr txBox="1">
            <a:spLocks noGrp="1"/>
          </p:cNvSpPr>
          <p:nvPr>
            <p:ph type="body" idx="1"/>
          </p:nvPr>
        </p:nvSpPr>
        <p:spPr>
          <a:xfrm>
            <a:off x="452719" y="363068"/>
            <a:ext cx="112866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You can change the logo size and club name</a:t>
            </a:r>
            <a:endParaRPr/>
          </a:p>
        </p:txBody>
      </p:sp>
      <p:pic>
        <p:nvPicPr>
          <p:cNvPr id="518" name="Google Shape;518;g37237d5003e_0_131" title="Screenshot 2025-07-30 at 12.40.39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01275"/>
            <a:ext cx="12192000" cy="514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37237d5003e_0_136"/>
          <p:cNvSpPr txBox="1">
            <a:spLocks noGrp="1"/>
          </p:cNvSpPr>
          <p:nvPr>
            <p:ph type="body" idx="1"/>
          </p:nvPr>
        </p:nvSpPr>
        <p:spPr>
          <a:xfrm>
            <a:off x="452719" y="363068"/>
            <a:ext cx="112866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You can change the alignment of things</a:t>
            </a:r>
            <a:endParaRPr/>
          </a:p>
        </p:txBody>
      </p:sp>
      <p:pic>
        <p:nvPicPr>
          <p:cNvPr id="524" name="Google Shape;524;g37237d5003e_0_136" title="Screenshot 2025-07-30 at 12.41.15 PM.png"/>
          <p:cNvPicPr preferRelativeResize="0"/>
          <p:nvPr/>
        </p:nvPicPr>
        <p:blipFill rotWithShape="1">
          <a:blip r:embed="rId3">
            <a:alphaModFix/>
          </a:blip>
          <a:srcRect l="640" t="810" r="2290" b="8081"/>
          <a:stretch/>
        </p:blipFill>
        <p:spPr>
          <a:xfrm>
            <a:off x="0" y="1345975"/>
            <a:ext cx="12241823" cy="557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37237d5003e_0_156"/>
          <p:cNvSpPr txBox="1">
            <a:spLocks noGrp="1"/>
          </p:cNvSpPr>
          <p:nvPr>
            <p:ph type="body" idx="1"/>
          </p:nvPr>
        </p:nvSpPr>
        <p:spPr>
          <a:xfrm>
            <a:off x="452719" y="363068"/>
            <a:ext cx="112866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</a:pPr>
            <a:r>
              <a:rPr lang="en-US"/>
              <a:t>You can change the images!</a:t>
            </a:r>
            <a:endParaRPr/>
          </a:p>
        </p:txBody>
      </p:sp>
      <p:pic>
        <p:nvPicPr>
          <p:cNvPr id="530" name="Google Shape;530;g37237d5003e_0_156" title="Screenshot 2025-07-30 at 12.42.14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01275"/>
            <a:ext cx="12192000" cy="512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"/>
          <p:cNvSpPr txBox="1">
            <a:spLocks noGrp="1"/>
          </p:cNvSpPr>
          <p:nvPr>
            <p:ph type="body" idx="1"/>
          </p:nvPr>
        </p:nvSpPr>
        <p:spPr>
          <a:xfrm>
            <a:off x="457609" y="1887479"/>
            <a:ext cx="11279160" cy="449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/>
              <a:t>Go to this website: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https://www.kiwanis.org/members/branding-marketing/kiwanis-club-website/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974"/>
              </a:buClr>
              <a:buSzPts val="2000"/>
              <a:buFont typeface="Arial"/>
              <a:buNone/>
            </a:pPr>
            <a:endParaRPr/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/>
              <a:t>Fill out this interest form:</a:t>
            </a:r>
            <a:endParaRPr/>
          </a:p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974"/>
              </a:buClr>
              <a:buSzPts val="2000"/>
              <a:buFont typeface="Arial"/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https://forms.microsoft.com/Pages/ResponsePage.aspx?id=lVEeTcE5J0imcaJuTXADDzsgqfHPEzNNuULdLfsH2aVUNks1OVYySUJTTEFLSzYzOTIzSjA0QVdFTCQlQCN0PWcu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974"/>
              </a:buClr>
              <a:buSzPts val="2000"/>
              <a:buFont typeface="Arial"/>
              <a:buNone/>
            </a:pPr>
            <a:endParaRPr/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/>
              <a:t>They will then email you the information for your website.</a:t>
            </a:r>
            <a:endParaRPr/>
          </a:p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/>
              <a:t>Kiwanis has training modules if you have any questions: </a:t>
            </a:r>
            <a:r>
              <a:rPr lang="en-US" u="sng">
                <a:solidFill>
                  <a:schemeClr val="hlink"/>
                </a:solidFill>
                <a:hlinkClick r:id="rId5"/>
              </a:rPr>
              <a:t>https://wiki.site.kiwanis.org/</a:t>
            </a:r>
            <a:endParaRPr/>
          </a:p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/>
              <a:t>Kiwanis will also inform you of people in the District who are certified to assist in website building if you need extra assistance </a:t>
            </a:r>
            <a:br>
              <a:rPr lang="en-US"/>
            </a:b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974"/>
              </a:buClr>
              <a:buSzPts val="2000"/>
              <a:buFont typeface="Arial"/>
              <a:buNone/>
            </a:pPr>
            <a:endParaRPr/>
          </a:p>
        </p:txBody>
      </p:sp>
      <p:sp>
        <p:nvSpPr>
          <p:cNvPr id="422" name="Google Shape;422;p2"/>
          <p:cNvSpPr txBox="1">
            <a:spLocks noGrp="1"/>
          </p:cNvSpPr>
          <p:nvPr>
            <p:ph type="body" idx="2"/>
          </p:nvPr>
        </p:nvSpPr>
        <p:spPr>
          <a:xfrm>
            <a:off x="452719" y="471464"/>
            <a:ext cx="11279160" cy="528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How to get a Website?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37237d5003e_0_161"/>
          <p:cNvSpPr txBox="1">
            <a:spLocks noGrp="1"/>
          </p:cNvSpPr>
          <p:nvPr>
            <p:ph type="body" idx="1"/>
          </p:nvPr>
        </p:nvSpPr>
        <p:spPr>
          <a:xfrm>
            <a:off x="452719" y="363068"/>
            <a:ext cx="112866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You can also change what is your home page </a:t>
            </a:r>
            <a:endParaRPr/>
          </a:p>
        </p:txBody>
      </p:sp>
      <p:pic>
        <p:nvPicPr>
          <p:cNvPr id="536" name="Google Shape;536;g37237d5003e_0_161" title="Screenshot 2025-07-30 at 12.43.14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01275"/>
            <a:ext cx="12192000" cy="512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7237d5003e_0_166"/>
          <p:cNvSpPr txBox="1">
            <a:spLocks noGrp="1"/>
          </p:cNvSpPr>
          <p:nvPr>
            <p:ph type="body" idx="1"/>
          </p:nvPr>
        </p:nvSpPr>
        <p:spPr>
          <a:xfrm>
            <a:off x="452719" y="363068"/>
            <a:ext cx="112866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You would choose which page from the list</a:t>
            </a:r>
            <a:endParaRPr/>
          </a:p>
        </p:txBody>
      </p:sp>
      <p:pic>
        <p:nvPicPr>
          <p:cNvPr id="542" name="Google Shape;542;g37237d5003e_0_166" title="Screenshot 2025-07-30 at 12.44.07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01275"/>
            <a:ext cx="12192000" cy="5120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37237d5003e_0_212"/>
          <p:cNvSpPr txBox="1">
            <a:spLocks noGrp="1"/>
          </p:cNvSpPr>
          <p:nvPr>
            <p:ph type="body" idx="1"/>
          </p:nvPr>
        </p:nvSpPr>
        <p:spPr>
          <a:xfrm>
            <a:off x="452719" y="363068"/>
            <a:ext cx="112866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You can also edit what pages are shown on your main page</a:t>
            </a:r>
            <a:endParaRPr/>
          </a:p>
        </p:txBody>
      </p:sp>
      <p:sp>
        <p:nvSpPr>
          <p:cNvPr id="548" name="Google Shape;548;g37237d5003e_0_212"/>
          <p:cNvSpPr txBox="1">
            <a:spLocks noGrp="1"/>
          </p:cNvSpPr>
          <p:nvPr>
            <p:ph type="body" idx="3"/>
          </p:nvPr>
        </p:nvSpPr>
        <p:spPr>
          <a:xfrm>
            <a:off x="452719" y="1114878"/>
            <a:ext cx="11286600" cy="5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974"/>
              </a:buClr>
              <a:buSzPts val="2800"/>
              <a:buFont typeface="Arial"/>
              <a:buNone/>
            </a:pPr>
            <a:endParaRPr/>
          </a:p>
        </p:txBody>
      </p:sp>
      <p:pic>
        <p:nvPicPr>
          <p:cNvPr id="549" name="Google Shape;549;g37237d5003e_0_212" title="Screenshot 2025-07-30 at 12.19.49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01275"/>
            <a:ext cx="12192000" cy="513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37237d5003e_0_240"/>
          <p:cNvSpPr txBox="1">
            <a:spLocks noGrp="1"/>
          </p:cNvSpPr>
          <p:nvPr>
            <p:ph type="body" idx="1"/>
          </p:nvPr>
        </p:nvSpPr>
        <p:spPr>
          <a:xfrm>
            <a:off x="452719" y="363068"/>
            <a:ext cx="112866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To edit banners go back to the main edit page</a:t>
            </a:r>
            <a:endParaRPr/>
          </a:p>
        </p:txBody>
      </p:sp>
      <p:sp>
        <p:nvSpPr>
          <p:cNvPr id="555" name="Google Shape;555;g37237d5003e_0_240"/>
          <p:cNvSpPr txBox="1">
            <a:spLocks noGrp="1"/>
          </p:cNvSpPr>
          <p:nvPr>
            <p:ph type="body" idx="3"/>
          </p:nvPr>
        </p:nvSpPr>
        <p:spPr>
          <a:xfrm>
            <a:off x="452719" y="1114878"/>
            <a:ext cx="11286600" cy="5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85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974"/>
              </a:buClr>
              <a:buSzPct val="100000"/>
              <a:buFont typeface="Arial"/>
              <a:buNone/>
            </a:pPr>
            <a:r>
              <a:rPr lang="en-US"/>
              <a:t>Click on Menus and then you can decide what is on the banner page</a:t>
            </a:r>
            <a:endParaRPr/>
          </a:p>
        </p:txBody>
      </p:sp>
      <p:pic>
        <p:nvPicPr>
          <p:cNvPr id="556" name="Google Shape;556;g37237d5003e_0_240" title="Screenshot 2025-07-30 at 12.59.31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01275"/>
            <a:ext cx="12192000" cy="5120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37237d5003e_0_217"/>
          <p:cNvSpPr txBox="1">
            <a:spLocks noGrp="1"/>
          </p:cNvSpPr>
          <p:nvPr>
            <p:ph type="body" idx="1"/>
          </p:nvPr>
        </p:nvSpPr>
        <p:spPr>
          <a:xfrm>
            <a:off x="452719" y="363068"/>
            <a:ext cx="112866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</a:pPr>
            <a:r>
              <a:rPr lang="en-US"/>
              <a:t>You can also make sub pages</a:t>
            </a:r>
            <a:endParaRPr/>
          </a:p>
        </p:txBody>
      </p:sp>
      <p:sp>
        <p:nvSpPr>
          <p:cNvPr id="562" name="Google Shape;562;g37237d5003e_0_217"/>
          <p:cNvSpPr txBox="1">
            <a:spLocks noGrp="1"/>
          </p:cNvSpPr>
          <p:nvPr>
            <p:ph type="body" idx="3"/>
          </p:nvPr>
        </p:nvSpPr>
        <p:spPr>
          <a:xfrm>
            <a:off x="452719" y="1114878"/>
            <a:ext cx="11286600" cy="5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974"/>
              </a:buClr>
              <a:buSzPts val="2800"/>
              <a:buFont typeface="Arial"/>
              <a:buNone/>
            </a:pPr>
            <a:r>
              <a:rPr lang="en-US"/>
              <a:t>These are pages that show up other banners</a:t>
            </a:r>
            <a:endParaRPr/>
          </a:p>
        </p:txBody>
      </p:sp>
      <p:pic>
        <p:nvPicPr>
          <p:cNvPr id="563" name="Google Shape;563;g37237d5003e_0_217" title="Screenshot 2025-07-30 at 1.00.06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01275"/>
            <a:ext cx="12192000" cy="5111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"/>
          <p:cNvSpPr txBox="1">
            <a:spLocks noGrp="1"/>
          </p:cNvSpPr>
          <p:nvPr>
            <p:ph type="body" idx="1"/>
          </p:nvPr>
        </p:nvSpPr>
        <p:spPr>
          <a:xfrm>
            <a:off x="452719" y="363068"/>
            <a:ext cx="112866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</a:pPr>
            <a:r>
              <a:rPr lang="en-US"/>
              <a:t>What an Editors Home page looks like?</a:t>
            </a:r>
            <a:endParaRPr/>
          </a:p>
        </p:txBody>
      </p:sp>
      <p:pic>
        <p:nvPicPr>
          <p:cNvPr id="428" name="Google Shape;428;p3" title="Screenshot 2025-07-30 at 12.05.32 PM.png"/>
          <p:cNvPicPr preferRelativeResize="0"/>
          <p:nvPr/>
        </p:nvPicPr>
        <p:blipFill rotWithShape="1">
          <a:blip r:embed="rId3">
            <a:alphaModFix/>
          </a:blip>
          <a:srcRect r="14951" b="23826"/>
          <a:stretch/>
        </p:blipFill>
        <p:spPr>
          <a:xfrm>
            <a:off x="0" y="1689075"/>
            <a:ext cx="12192000" cy="522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7237d5003e_0_66"/>
          <p:cNvSpPr txBox="1">
            <a:spLocks noGrp="1"/>
          </p:cNvSpPr>
          <p:nvPr>
            <p:ph type="body" idx="1"/>
          </p:nvPr>
        </p:nvSpPr>
        <p:spPr>
          <a:xfrm>
            <a:off x="452719" y="363068"/>
            <a:ext cx="112866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</a:pPr>
            <a:r>
              <a:rPr lang="en-US"/>
              <a:t>How to create Pages?</a:t>
            </a:r>
            <a:endParaRPr/>
          </a:p>
        </p:txBody>
      </p:sp>
      <p:pic>
        <p:nvPicPr>
          <p:cNvPr id="434" name="Google Shape;434;g37237d5003e_0_66" title="Screenshot 2025-07-30 at 12.12.43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82975"/>
            <a:ext cx="12192000" cy="512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7237d5003e_0_71"/>
          <p:cNvSpPr txBox="1">
            <a:spLocks noGrp="1"/>
          </p:cNvSpPr>
          <p:nvPr>
            <p:ph type="body" idx="1"/>
          </p:nvPr>
        </p:nvSpPr>
        <p:spPr>
          <a:xfrm>
            <a:off x="452719" y="363068"/>
            <a:ext cx="112866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Once you create a Page you can add whatever you want!</a:t>
            </a:r>
            <a:endParaRPr/>
          </a:p>
        </p:txBody>
      </p:sp>
      <p:pic>
        <p:nvPicPr>
          <p:cNvPr id="440" name="Google Shape;440;g37237d5003e_0_71" title="Screenshot 2025-07-30 at 12.13.15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01275"/>
            <a:ext cx="12192000" cy="512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7237d5003e_0_36"/>
          <p:cNvSpPr txBox="1">
            <a:spLocks noGrp="1"/>
          </p:cNvSpPr>
          <p:nvPr>
            <p:ph type="body" idx="1"/>
          </p:nvPr>
        </p:nvSpPr>
        <p:spPr>
          <a:xfrm>
            <a:off x="452719" y="363068"/>
            <a:ext cx="112866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</a:pPr>
            <a:r>
              <a:rPr lang="en-US"/>
              <a:t>How to Edit Pages?</a:t>
            </a:r>
            <a:endParaRPr/>
          </a:p>
        </p:txBody>
      </p:sp>
      <p:sp>
        <p:nvSpPr>
          <p:cNvPr id="446" name="Google Shape;446;g37237d5003e_0_36"/>
          <p:cNvSpPr txBox="1">
            <a:spLocks noGrp="1"/>
          </p:cNvSpPr>
          <p:nvPr>
            <p:ph type="body" idx="3"/>
          </p:nvPr>
        </p:nvSpPr>
        <p:spPr>
          <a:xfrm>
            <a:off x="452719" y="1114878"/>
            <a:ext cx="11286600" cy="5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974"/>
              </a:buClr>
              <a:buSzPts val="2800"/>
              <a:buFont typeface="Arial"/>
              <a:buNone/>
            </a:pPr>
            <a:r>
              <a:rPr lang="en-US"/>
              <a:t>Click the small WordPress symbol at the top left corner</a:t>
            </a:r>
            <a:endParaRPr/>
          </a:p>
        </p:txBody>
      </p:sp>
      <p:pic>
        <p:nvPicPr>
          <p:cNvPr id="447" name="Google Shape;447;g37237d5003e_0_36" title="Screenshot 2025-07-30 at 12.07.46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01275"/>
            <a:ext cx="12192000" cy="5120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7237d5003e_0_41"/>
          <p:cNvSpPr txBox="1">
            <a:spLocks noGrp="1"/>
          </p:cNvSpPr>
          <p:nvPr>
            <p:ph type="body" idx="1"/>
          </p:nvPr>
        </p:nvSpPr>
        <p:spPr>
          <a:xfrm>
            <a:off x="452719" y="363068"/>
            <a:ext cx="112866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</a:pPr>
            <a:r>
              <a:rPr lang="en-US"/>
              <a:t>How to work on a Specific Page?</a:t>
            </a:r>
            <a:endParaRPr/>
          </a:p>
        </p:txBody>
      </p:sp>
      <p:sp>
        <p:nvSpPr>
          <p:cNvPr id="453" name="Google Shape;453;g37237d5003e_0_41"/>
          <p:cNvSpPr txBox="1">
            <a:spLocks noGrp="1"/>
          </p:cNvSpPr>
          <p:nvPr>
            <p:ph type="body" idx="3"/>
          </p:nvPr>
        </p:nvSpPr>
        <p:spPr>
          <a:xfrm>
            <a:off x="452719" y="1114878"/>
            <a:ext cx="11286600" cy="5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974"/>
              </a:buClr>
              <a:buSzPts val="2800"/>
              <a:buFont typeface="Arial"/>
              <a:buNone/>
            </a:pPr>
            <a:r>
              <a:rPr lang="en-US"/>
              <a:t>Hover over a page that already exists and click edit</a:t>
            </a:r>
            <a:endParaRPr/>
          </a:p>
        </p:txBody>
      </p:sp>
      <p:pic>
        <p:nvPicPr>
          <p:cNvPr id="454" name="Google Shape;454;g37237d5003e_0_41" title="Screenshot 2025-07-30 at 12.08.16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01275"/>
            <a:ext cx="12192000" cy="512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7237d5003e_0_26"/>
          <p:cNvSpPr txBox="1">
            <a:spLocks noGrp="1"/>
          </p:cNvSpPr>
          <p:nvPr>
            <p:ph type="body" idx="1"/>
          </p:nvPr>
        </p:nvSpPr>
        <p:spPr>
          <a:xfrm>
            <a:off x="452719" y="363068"/>
            <a:ext cx="112866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</a:pPr>
            <a:r>
              <a:rPr lang="en-US"/>
              <a:t>How to edit a Page?</a:t>
            </a:r>
            <a:endParaRPr/>
          </a:p>
        </p:txBody>
      </p:sp>
      <p:sp>
        <p:nvSpPr>
          <p:cNvPr id="460" name="Google Shape;460;g37237d5003e_0_26"/>
          <p:cNvSpPr txBox="1">
            <a:spLocks noGrp="1"/>
          </p:cNvSpPr>
          <p:nvPr>
            <p:ph type="body" idx="3"/>
          </p:nvPr>
        </p:nvSpPr>
        <p:spPr>
          <a:xfrm>
            <a:off x="452719" y="1114878"/>
            <a:ext cx="11286600" cy="5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974"/>
              </a:buClr>
              <a:buSzPct val="100000"/>
              <a:buFont typeface="Arial"/>
              <a:buNone/>
            </a:pPr>
            <a:r>
              <a:rPr lang="en-US"/>
              <a:t>Once you click on editing you can add text blocks, edit them, or add pictures</a:t>
            </a:r>
            <a:endParaRPr/>
          </a:p>
        </p:txBody>
      </p:sp>
      <p:pic>
        <p:nvPicPr>
          <p:cNvPr id="461" name="Google Shape;461;g37237d5003e_0_26" title="Screenshot 2025-07-30 at 12.06.42 PM.png"/>
          <p:cNvPicPr preferRelativeResize="0"/>
          <p:nvPr/>
        </p:nvPicPr>
        <p:blipFill rotWithShape="1">
          <a:blip r:embed="rId3">
            <a:alphaModFix/>
          </a:blip>
          <a:srcRect l="449" r="-4953"/>
          <a:stretch/>
        </p:blipFill>
        <p:spPr>
          <a:xfrm>
            <a:off x="0" y="1579200"/>
            <a:ext cx="12799002" cy="522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7237d5003e_0_46"/>
          <p:cNvSpPr txBox="1">
            <a:spLocks noGrp="1"/>
          </p:cNvSpPr>
          <p:nvPr>
            <p:ph type="body" idx="1"/>
          </p:nvPr>
        </p:nvSpPr>
        <p:spPr>
          <a:xfrm>
            <a:off x="452719" y="363068"/>
            <a:ext cx="112866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</a:pPr>
            <a:r>
              <a:rPr lang="en-US"/>
              <a:t>Editing Word Blocks</a:t>
            </a:r>
            <a:endParaRPr/>
          </a:p>
        </p:txBody>
      </p:sp>
      <p:pic>
        <p:nvPicPr>
          <p:cNvPr id="467" name="Google Shape;467;g37237d5003e_0_46" title="Screenshot 2025-07-30 at 12.08.38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89075"/>
            <a:ext cx="12192000" cy="5242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Kiwanis 2024">
  <a:themeElements>
    <a:clrScheme name="Kiwanis PPT">
      <a:dk1>
        <a:srgbClr val="003974"/>
      </a:dk1>
      <a:lt1>
        <a:srgbClr val="FFFFFF"/>
      </a:lt1>
      <a:dk2>
        <a:srgbClr val="EAEFF4"/>
      </a:dk2>
      <a:lt2>
        <a:srgbClr val="FBF7F0"/>
      </a:lt2>
      <a:accent1>
        <a:srgbClr val="B49759"/>
      </a:accent1>
      <a:accent2>
        <a:srgbClr val="000000"/>
      </a:accent2>
      <a:accent3>
        <a:srgbClr val="99CAEA"/>
      </a:accent3>
      <a:accent4>
        <a:srgbClr val="DE6227"/>
      </a:accent4>
      <a:accent5>
        <a:srgbClr val="207D75"/>
      </a:accent5>
      <a:accent6>
        <a:srgbClr val="FEC212"/>
      </a:accent6>
      <a:hlink>
        <a:srgbClr val="29659B"/>
      </a:hlink>
      <a:folHlink>
        <a:srgbClr val="A5565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366</Words>
  <Application>Microsoft Office PowerPoint</Application>
  <PresentationFormat>Widescreen</PresentationFormat>
  <Paragraphs>43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Courier New</vt:lpstr>
      <vt:lpstr>Impact</vt:lpstr>
      <vt:lpstr>Noto Sans Symbols</vt:lpstr>
      <vt:lpstr>Verdana</vt:lpstr>
      <vt:lpstr>Verdana</vt:lpstr>
      <vt:lpstr>Kiwanis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Lindsey Wells</dc:creator>
  <cp:lastModifiedBy>Victoria Waller</cp:lastModifiedBy>
  <cp:revision>1</cp:revision>
  <dcterms:created xsi:type="dcterms:W3CDTF">2023-12-06T14:50:30Z</dcterms:created>
  <dcterms:modified xsi:type="dcterms:W3CDTF">2025-08-04T10:58:00Z</dcterms:modified>
</cp:coreProperties>
</file>