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4"/>
  </p:sldMasterIdLst>
  <p:notesMasterIdLst>
    <p:notesMasterId r:id="rId19"/>
  </p:notesMasterIdLst>
  <p:handoutMasterIdLst>
    <p:handoutMasterId r:id="rId20"/>
  </p:handoutMasterIdLst>
  <p:sldIdLst>
    <p:sldId id="268" r:id="rId5"/>
    <p:sldId id="270" r:id="rId6"/>
    <p:sldId id="273" r:id="rId7"/>
    <p:sldId id="284" r:id="rId8"/>
    <p:sldId id="279" r:id="rId9"/>
    <p:sldId id="283" r:id="rId10"/>
    <p:sldId id="280" r:id="rId11"/>
    <p:sldId id="286" r:id="rId12"/>
    <p:sldId id="275" r:id="rId13"/>
    <p:sldId id="276" r:id="rId14"/>
    <p:sldId id="285" r:id="rId15"/>
    <p:sldId id="278" r:id="rId16"/>
    <p:sldId id="28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4"/>
    <a:srgbClr val="B49759"/>
    <a:srgbClr val="99C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96AD2-4A2C-480C-BD13-1303B6E5AE5B}" v="40" dt="2025-08-08T19:33:08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5" autoAdjust="0"/>
  </p:normalViewPr>
  <p:slideViewPr>
    <p:cSldViewPr snapToGrid="0" snapToObjects="1">
      <p:cViewPr>
        <p:scale>
          <a:sx n="55" d="100"/>
          <a:sy n="55" d="100"/>
        </p:scale>
        <p:origin x="109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iry Riehl" userId="fb75f81be9519b65" providerId="LiveId" clId="{4C196AD2-4A2C-480C-BD13-1303B6E5AE5B}"/>
    <pc:docChg chg="undo redo custSel addSld delSld modSld sldOrd">
      <pc:chgData name="Prairy Riehl" userId="fb75f81be9519b65" providerId="LiveId" clId="{4C196AD2-4A2C-480C-BD13-1303B6E5AE5B}" dt="2025-08-08T19:45:58.999" v="2109" actId="20577"/>
      <pc:docMkLst>
        <pc:docMk/>
      </pc:docMkLst>
      <pc:sldChg chg="del">
        <pc:chgData name="Prairy Riehl" userId="fb75f81be9519b65" providerId="LiveId" clId="{4C196AD2-4A2C-480C-BD13-1303B6E5AE5B}" dt="2025-08-05T19:09:12.426" v="1732" actId="47"/>
        <pc:sldMkLst>
          <pc:docMk/>
          <pc:sldMk cId="1436557425" sldId="261"/>
        </pc:sldMkLst>
      </pc:sldChg>
      <pc:sldChg chg="addSp delSp modSp mod setBg addAnim">
        <pc:chgData name="Prairy Riehl" userId="fb75f81be9519b65" providerId="LiveId" clId="{4C196AD2-4A2C-480C-BD13-1303B6E5AE5B}" dt="2025-08-05T19:22:36.440" v="1849" actId="1076"/>
        <pc:sldMkLst>
          <pc:docMk/>
          <pc:sldMk cId="312941212" sldId="268"/>
        </pc:sldMkLst>
        <pc:spChg chg="mod ord">
          <ac:chgData name="Prairy Riehl" userId="fb75f81be9519b65" providerId="LiveId" clId="{4C196AD2-4A2C-480C-BD13-1303B6E5AE5B}" dt="2025-08-05T19:04:52.559" v="1717" actId="26606"/>
          <ac:spMkLst>
            <pc:docMk/>
            <pc:sldMk cId="312941212" sldId="268"/>
            <ac:spMk id="2" creationId="{F266081D-517B-5D43-A7B4-E67DDEDC0B31}"/>
          </ac:spMkLst>
        </pc:spChg>
        <pc:spChg chg="add mod">
          <ac:chgData name="Prairy Riehl" userId="fb75f81be9519b65" providerId="LiveId" clId="{4C196AD2-4A2C-480C-BD13-1303B6E5AE5B}" dt="2025-08-05T19:04:52.559" v="1717" actId="26606"/>
          <ac:spMkLst>
            <pc:docMk/>
            <pc:sldMk cId="312941212" sldId="268"/>
            <ac:spMk id="6" creationId="{A37FC78B-085B-28E1-E556-3609B69B2F39}"/>
          </ac:spMkLst>
        </pc:spChg>
        <pc:spChg chg="mod ord">
          <ac:chgData name="Prairy Riehl" userId="fb75f81be9519b65" providerId="LiveId" clId="{4C196AD2-4A2C-480C-BD13-1303B6E5AE5B}" dt="2025-08-05T19:04:52.559" v="1717" actId="26606"/>
          <ac:spMkLst>
            <pc:docMk/>
            <pc:sldMk cId="312941212" sldId="268"/>
            <ac:spMk id="13" creationId="{F05262DB-6398-4AF9-96A3-041CFB112303}"/>
          </ac:spMkLst>
        </pc:spChg>
        <pc:spChg chg="add">
          <ac:chgData name="Prairy Riehl" userId="fb75f81be9519b65" providerId="LiveId" clId="{4C196AD2-4A2C-480C-BD13-1303B6E5AE5B}" dt="2025-08-05T19:04:52.559" v="1717" actId="26606"/>
          <ac:spMkLst>
            <pc:docMk/>
            <pc:sldMk cId="312941212" sldId="268"/>
            <ac:spMk id="18" creationId="{D0146147-DA5C-4538-809A-7BC770E7D850}"/>
          </ac:spMkLst>
        </pc:spChg>
        <pc:spChg chg="add">
          <ac:chgData name="Prairy Riehl" userId="fb75f81be9519b65" providerId="LiveId" clId="{4C196AD2-4A2C-480C-BD13-1303B6E5AE5B}" dt="2025-08-05T19:04:52.559" v="1717" actId="26606"/>
          <ac:spMkLst>
            <pc:docMk/>
            <pc:sldMk cId="312941212" sldId="268"/>
            <ac:spMk id="20" creationId="{8BD69E15-D0F0-46AD-8C47-4586B1F24F30}"/>
          </ac:spMkLst>
        </pc:spChg>
        <pc:picChg chg="add mod">
          <ac:chgData name="Prairy Riehl" userId="fb75f81be9519b65" providerId="LiveId" clId="{4C196AD2-4A2C-480C-BD13-1303B6E5AE5B}" dt="2025-08-05T19:04:52.559" v="1717" actId="26606"/>
          <ac:picMkLst>
            <pc:docMk/>
            <pc:sldMk cId="312941212" sldId="268"/>
            <ac:picMk id="5" creationId="{8C4B4924-AF95-4C66-DFE1-A64E4B26F3D3}"/>
          </ac:picMkLst>
        </pc:picChg>
        <pc:picChg chg="add mod">
          <ac:chgData name="Prairy Riehl" userId="fb75f81be9519b65" providerId="LiveId" clId="{4C196AD2-4A2C-480C-BD13-1303B6E5AE5B}" dt="2025-08-05T19:22:36.440" v="1849" actId="1076"/>
          <ac:picMkLst>
            <pc:docMk/>
            <pc:sldMk cId="312941212" sldId="268"/>
            <ac:picMk id="7" creationId="{812B8236-6AEB-0A5E-DA57-708CC05EBDB9}"/>
          </ac:picMkLst>
        </pc:picChg>
        <pc:picChg chg="add mod ord">
          <ac:chgData name="Prairy Riehl" userId="fb75f81be9519b65" providerId="LiveId" clId="{4C196AD2-4A2C-480C-BD13-1303B6E5AE5B}" dt="2025-08-05T19:04:52.559" v="1717" actId="26606"/>
          <ac:picMkLst>
            <pc:docMk/>
            <pc:sldMk cId="312941212" sldId="268"/>
            <ac:picMk id="9" creationId="{DF461136-3889-FC3B-5D31-7047A79DF1E0}"/>
          </ac:picMkLst>
        </pc:picChg>
      </pc:sldChg>
      <pc:sldChg chg="addSp delSp modSp mod ord">
        <pc:chgData name="Prairy Riehl" userId="fb75f81be9519b65" providerId="LiveId" clId="{4C196AD2-4A2C-480C-BD13-1303B6E5AE5B}" dt="2025-08-05T19:09:59.883" v="1802" actId="1076"/>
        <pc:sldMkLst>
          <pc:docMk/>
          <pc:sldMk cId="1496850848" sldId="269"/>
        </pc:sldMkLst>
        <pc:spChg chg="mod">
          <ac:chgData name="Prairy Riehl" userId="fb75f81be9519b65" providerId="LiveId" clId="{4C196AD2-4A2C-480C-BD13-1303B6E5AE5B}" dt="2025-07-31T22:50:32.653" v="1701" actId="403"/>
          <ac:spMkLst>
            <pc:docMk/>
            <pc:sldMk cId="1496850848" sldId="269"/>
            <ac:spMk id="2" creationId="{5F3F6C66-D6D7-4A72-9928-967AEA400766}"/>
          </ac:spMkLst>
        </pc:spChg>
        <pc:spChg chg="add mod">
          <ac:chgData name="Prairy Riehl" userId="fb75f81be9519b65" providerId="LiveId" clId="{4C196AD2-4A2C-480C-BD13-1303B6E5AE5B}" dt="2025-08-05T19:09:59.883" v="1802" actId="1076"/>
          <ac:spMkLst>
            <pc:docMk/>
            <pc:sldMk cId="1496850848" sldId="269"/>
            <ac:spMk id="5" creationId="{EBD278EF-B7F2-AF28-EE2E-A733D5D14C82}"/>
          </ac:spMkLst>
        </pc:spChg>
        <pc:spChg chg="mod">
          <ac:chgData name="Prairy Riehl" userId="fb75f81be9519b65" providerId="LiveId" clId="{4C196AD2-4A2C-480C-BD13-1303B6E5AE5B}" dt="2025-07-31T22:50:24.878" v="1696" actId="207"/>
          <ac:spMkLst>
            <pc:docMk/>
            <pc:sldMk cId="1496850848" sldId="269"/>
            <ac:spMk id="14" creationId="{E7C35191-D38C-47F7-D3A1-AEA5A6609A41}"/>
          </ac:spMkLst>
        </pc:spChg>
      </pc:sldChg>
      <pc:sldChg chg="addSp delSp modSp mod">
        <pc:chgData name="Prairy Riehl" userId="fb75f81be9519b65" providerId="LiveId" clId="{4C196AD2-4A2C-480C-BD13-1303B6E5AE5B}" dt="2025-07-31T22:41:14.370" v="195" actId="207"/>
        <pc:sldMkLst>
          <pc:docMk/>
          <pc:sldMk cId="3420435075" sldId="270"/>
        </pc:sldMkLst>
        <pc:spChg chg="mod">
          <ac:chgData name="Prairy Riehl" userId="fb75f81be9519b65" providerId="LiveId" clId="{4C196AD2-4A2C-480C-BD13-1303B6E5AE5B}" dt="2025-07-31T22:41:14.370" v="195" actId="207"/>
          <ac:spMkLst>
            <pc:docMk/>
            <pc:sldMk cId="3420435075" sldId="270"/>
            <ac:spMk id="2" creationId="{89850D7A-D300-56CF-4B34-9E26401D4A67}"/>
          </ac:spMkLst>
        </pc:spChg>
        <pc:spChg chg="add del mod">
          <ac:chgData name="Prairy Riehl" userId="fb75f81be9519b65" providerId="LiveId" clId="{4C196AD2-4A2C-480C-BD13-1303B6E5AE5B}" dt="2025-07-31T22:41:07.601" v="194" actId="20577"/>
          <ac:spMkLst>
            <pc:docMk/>
            <pc:sldMk cId="3420435075" sldId="270"/>
            <ac:spMk id="13" creationId="{F6F96103-14CC-7C15-9F7B-25F549E43B21}"/>
          </ac:spMkLst>
        </pc:spChg>
      </pc:sldChg>
      <pc:sldChg chg="addSp delSp modSp del mod">
        <pc:chgData name="Prairy Riehl" userId="fb75f81be9519b65" providerId="LiveId" clId="{4C196AD2-4A2C-480C-BD13-1303B6E5AE5B}" dt="2025-08-05T19:33:09.845" v="1906" actId="47"/>
        <pc:sldMkLst>
          <pc:docMk/>
          <pc:sldMk cId="1181741156" sldId="272"/>
        </pc:sldMkLst>
      </pc:sldChg>
      <pc:sldChg chg="addSp delSp modSp mod setBg">
        <pc:chgData name="Prairy Riehl" userId="fb75f81be9519b65" providerId="LiveId" clId="{4C196AD2-4A2C-480C-BD13-1303B6E5AE5B}" dt="2025-08-05T19:15:31.657" v="1844" actId="26606"/>
        <pc:sldMkLst>
          <pc:docMk/>
          <pc:sldMk cId="2333554454" sldId="273"/>
        </pc:sldMkLst>
        <pc:spChg chg="mod">
          <ac:chgData name="Prairy Riehl" userId="fb75f81be9519b65" providerId="LiveId" clId="{4C196AD2-4A2C-480C-BD13-1303B6E5AE5B}" dt="2025-08-05T19:15:31.657" v="1844" actId="26606"/>
          <ac:spMkLst>
            <pc:docMk/>
            <pc:sldMk cId="2333554454" sldId="273"/>
            <ac:spMk id="2" creationId="{22E869E0-DF4C-2658-E27C-6731B5306C4C}"/>
          </ac:spMkLst>
        </pc:spChg>
        <pc:spChg chg="mod ord">
          <ac:chgData name="Prairy Riehl" userId="fb75f81be9519b65" providerId="LiveId" clId="{4C196AD2-4A2C-480C-BD13-1303B6E5AE5B}" dt="2025-08-05T19:15:31.657" v="1844" actId="26606"/>
          <ac:spMkLst>
            <pc:docMk/>
            <pc:sldMk cId="2333554454" sldId="273"/>
            <ac:spMk id="13" creationId="{60048B08-5FF3-9AFA-D46E-8A9207ED1916}"/>
          </ac:spMkLst>
        </pc:spChg>
        <pc:picChg chg="mod ord">
          <ac:chgData name="Prairy Riehl" userId="fb75f81be9519b65" providerId="LiveId" clId="{4C196AD2-4A2C-480C-BD13-1303B6E5AE5B}" dt="2025-08-05T19:15:31.657" v="1844" actId="26606"/>
          <ac:picMkLst>
            <pc:docMk/>
            <pc:sldMk cId="2333554454" sldId="273"/>
            <ac:picMk id="3" creationId="{60943170-C049-DA46-18C1-35D8D4700FC6}"/>
          </ac:picMkLst>
        </pc:picChg>
        <pc:picChg chg="mod ord">
          <ac:chgData name="Prairy Riehl" userId="fb75f81be9519b65" providerId="LiveId" clId="{4C196AD2-4A2C-480C-BD13-1303B6E5AE5B}" dt="2025-08-05T19:15:31.657" v="1844" actId="26606"/>
          <ac:picMkLst>
            <pc:docMk/>
            <pc:sldMk cId="2333554454" sldId="273"/>
            <ac:picMk id="4" creationId="{0A81E322-163D-252F-0F3B-7BD93AC533A2}"/>
          </ac:picMkLst>
        </pc:picChg>
        <pc:picChg chg="add mod">
          <ac:chgData name="Prairy Riehl" userId="fb75f81be9519b65" providerId="LiveId" clId="{4C196AD2-4A2C-480C-BD13-1303B6E5AE5B}" dt="2025-08-05T19:15:31.657" v="1844" actId="26606"/>
          <ac:picMkLst>
            <pc:docMk/>
            <pc:sldMk cId="2333554454" sldId="273"/>
            <ac:picMk id="9" creationId="{E81CB17E-4B4D-345F-2279-2370022894EA}"/>
          </ac:picMkLst>
        </pc:picChg>
      </pc:sldChg>
      <pc:sldChg chg="addSp delSp modSp del mod ord setBg">
        <pc:chgData name="Prairy Riehl" userId="fb75f81be9519b65" providerId="LiveId" clId="{4C196AD2-4A2C-480C-BD13-1303B6E5AE5B}" dt="2025-08-05T19:33:13.510" v="1907" actId="47"/>
        <pc:sldMkLst>
          <pc:docMk/>
          <pc:sldMk cId="2712540720" sldId="274"/>
        </pc:sldMkLst>
      </pc:sldChg>
      <pc:sldChg chg="modSp mod">
        <pc:chgData name="Prairy Riehl" userId="fb75f81be9519b65" providerId="LiveId" clId="{4C196AD2-4A2C-480C-BD13-1303B6E5AE5B}" dt="2025-08-05T19:08:35.179" v="1731" actId="20577"/>
        <pc:sldMkLst>
          <pc:docMk/>
          <pc:sldMk cId="3609623959" sldId="275"/>
        </pc:sldMkLst>
        <pc:spChg chg="mod">
          <ac:chgData name="Prairy Riehl" userId="fb75f81be9519b65" providerId="LiveId" clId="{4C196AD2-4A2C-480C-BD13-1303B6E5AE5B}" dt="2025-07-31T22:46:14.822" v="871" actId="20577"/>
          <ac:spMkLst>
            <pc:docMk/>
            <pc:sldMk cId="3609623959" sldId="275"/>
            <ac:spMk id="2" creationId="{98C32623-4B0E-08C5-BA5F-8E563E8EC817}"/>
          </ac:spMkLst>
        </pc:spChg>
        <pc:spChg chg="mod">
          <ac:chgData name="Prairy Riehl" userId="fb75f81be9519b65" providerId="LiveId" clId="{4C196AD2-4A2C-480C-BD13-1303B6E5AE5B}" dt="2025-08-05T19:08:35.179" v="1731" actId="20577"/>
          <ac:spMkLst>
            <pc:docMk/>
            <pc:sldMk cId="3609623959" sldId="275"/>
            <ac:spMk id="13" creationId="{02055675-D53B-5674-2234-C444C69403A5}"/>
          </ac:spMkLst>
        </pc:spChg>
      </pc:sldChg>
      <pc:sldChg chg="modSp mod">
        <pc:chgData name="Prairy Riehl" userId="fb75f81be9519b65" providerId="LiveId" clId="{4C196AD2-4A2C-480C-BD13-1303B6E5AE5B}" dt="2025-08-08T19:25:34.343" v="1957" actId="27636"/>
        <pc:sldMkLst>
          <pc:docMk/>
          <pc:sldMk cId="631309604" sldId="276"/>
        </pc:sldMkLst>
        <pc:spChg chg="mod">
          <ac:chgData name="Prairy Riehl" userId="fb75f81be9519b65" providerId="LiveId" clId="{4C196AD2-4A2C-480C-BD13-1303B6E5AE5B}" dt="2025-07-31T22:46:50.025" v="1037" actId="20577"/>
          <ac:spMkLst>
            <pc:docMk/>
            <pc:sldMk cId="631309604" sldId="276"/>
            <ac:spMk id="2" creationId="{13E3EE8B-02DE-50A3-0F0E-A710CC544B13}"/>
          </ac:spMkLst>
        </pc:spChg>
        <pc:spChg chg="mod">
          <ac:chgData name="Prairy Riehl" userId="fb75f81be9519b65" providerId="LiveId" clId="{4C196AD2-4A2C-480C-BD13-1303B6E5AE5B}" dt="2025-08-08T19:25:34.343" v="1957" actId="27636"/>
          <ac:spMkLst>
            <pc:docMk/>
            <pc:sldMk cId="631309604" sldId="276"/>
            <ac:spMk id="13" creationId="{AEFE139F-53B2-A6C9-A289-EFEF2A43CCEC}"/>
          </ac:spMkLst>
        </pc:spChg>
      </pc:sldChg>
      <pc:sldChg chg="modSp del mod">
        <pc:chgData name="Prairy Riehl" userId="fb75f81be9519b65" providerId="LiveId" clId="{4C196AD2-4A2C-480C-BD13-1303B6E5AE5B}" dt="2025-08-05T19:33:23.067" v="1908" actId="47"/>
        <pc:sldMkLst>
          <pc:docMk/>
          <pc:sldMk cId="1873970484" sldId="277"/>
        </pc:sldMkLst>
      </pc:sldChg>
      <pc:sldChg chg="modSp mod">
        <pc:chgData name="Prairy Riehl" userId="fb75f81be9519b65" providerId="LiveId" clId="{4C196AD2-4A2C-480C-BD13-1303B6E5AE5B}" dt="2025-07-31T22:48:21.931" v="1402" actId="20577"/>
        <pc:sldMkLst>
          <pc:docMk/>
          <pc:sldMk cId="1749501122" sldId="278"/>
        </pc:sldMkLst>
        <pc:spChg chg="mod">
          <ac:chgData name="Prairy Riehl" userId="fb75f81be9519b65" providerId="LiveId" clId="{4C196AD2-4A2C-480C-BD13-1303B6E5AE5B}" dt="2025-07-31T22:47:52.213" v="1255" actId="20577"/>
          <ac:spMkLst>
            <pc:docMk/>
            <pc:sldMk cId="1749501122" sldId="278"/>
            <ac:spMk id="2" creationId="{8D6D81AE-B352-C46D-ACA4-1C4253DCC1DB}"/>
          </ac:spMkLst>
        </pc:spChg>
        <pc:spChg chg="mod">
          <ac:chgData name="Prairy Riehl" userId="fb75f81be9519b65" providerId="LiveId" clId="{4C196AD2-4A2C-480C-BD13-1303B6E5AE5B}" dt="2025-07-31T22:48:21.931" v="1402" actId="20577"/>
          <ac:spMkLst>
            <pc:docMk/>
            <pc:sldMk cId="1749501122" sldId="278"/>
            <ac:spMk id="13" creationId="{99D17B72-CB7F-B725-C5E5-C0595F2571C5}"/>
          </ac:spMkLst>
        </pc:spChg>
      </pc:sldChg>
      <pc:sldChg chg="addSp delSp modSp mod ord setBg">
        <pc:chgData name="Prairy Riehl" userId="fb75f81be9519b65" providerId="LiveId" clId="{4C196AD2-4A2C-480C-BD13-1303B6E5AE5B}" dt="2025-08-05T19:38:41.538" v="1955" actId="26606"/>
        <pc:sldMkLst>
          <pc:docMk/>
          <pc:sldMk cId="3807113123" sldId="279"/>
        </pc:sldMkLst>
        <pc:spChg chg="mod">
          <ac:chgData name="Prairy Riehl" userId="fb75f81be9519b65" providerId="LiveId" clId="{4C196AD2-4A2C-480C-BD13-1303B6E5AE5B}" dt="2025-08-05T19:38:41.538" v="1955" actId="26606"/>
          <ac:spMkLst>
            <pc:docMk/>
            <pc:sldMk cId="3807113123" sldId="279"/>
            <ac:spMk id="2" creationId="{5B56A7CE-E248-F242-D259-A28E117E4C81}"/>
          </ac:spMkLst>
        </pc:spChg>
        <pc:spChg chg="mod ord">
          <ac:chgData name="Prairy Riehl" userId="fb75f81be9519b65" providerId="LiveId" clId="{4C196AD2-4A2C-480C-BD13-1303B6E5AE5B}" dt="2025-08-05T19:38:41.538" v="1955" actId="26606"/>
          <ac:spMkLst>
            <pc:docMk/>
            <pc:sldMk cId="3807113123" sldId="279"/>
            <ac:spMk id="13" creationId="{A7AB5B98-91B9-1893-0F77-EE2CCE9649B4}"/>
          </ac:spMkLst>
        </pc:spChg>
        <pc:picChg chg="mod ord">
          <ac:chgData name="Prairy Riehl" userId="fb75f81be9519b65" providerId="LiveId" clId="{4C196AD2-4A2C-480C-BD13-1303B6E5AE5B}" dt="2025-08-05T19:38:41.538" v="1955" actId="26606"/>
          <ac:picMkLst>
            <pc:docMk/>
            <pc:sldMk cId="3807113123" sldId="279"/>
            <ac:picMk id="3" creationId="{DC01A02F-F585-DCA2-199E-D0C84102490F}"/>
          </ac:picMkLst>
        </pc:picChg>
        <pc:picChg chg="mod ord">
          <ac:chgData name="Prairy Riehl" userId="fb75f81be9519b65" providerId="LiveId" clId="{4C196AD2-4A2C-480C-BD13-1303B6E5AE5B}" dt="2025-08-05T19:38:41.538" v="1955" actId="26606"/>
          <ac:picMkLst>
            <pc:docMk/>
            <pc:sldMk cId="3807113123" sldId="279"/>
            <ac:picMk id="4" creationId="{36E17329-D471-3478-D22E-A37D9A752539}"/>
          </ac:picMkLst>
        </pc:picChg>
      </pc:sldChg>
      <pc:sldChg chg="delSp modSp mod">
        <pc:chgData name="Prairy Riehl" userId="fb75f81be9519b65" providerId="LiveId" clId="{4C196AD2-4A2C-480C-BD13-1303B6E5AE5B}" dt="2025-08-05T19:27:09.908" v="1892" actId="1076"/>
        <pc:sldMkLst>
          <pc:docMk/>
          <pc:sldMk cId="442154846" sldId="280"/>
        </pc:sldMkLst>
        <pc:spChg chg="mod">
          <ac:chgData name="Prairy Riehl" userId="fb75f81be9519b65" providerId="LiveId" clId="{4C196AD2-4A2C-480C-BD13-1303B6E5AE5B}" dt="2025-07-31T22:45:24.111" v="705" actId="20577"/>
          <ac:spMkLst>
            <pc:docMk/>
            <pc:sldMk cId="442154846" sldId="280"/>
            <ac:spMk id="2" creationId="{EE4CF901-5641-505C-177E-FD5BA7F0CA4A}"/>
          </ac:spMkLst>
        </pc:spChg>
        <pc:spChg chg="mod">
          <ac:chgData name="Prairy Riehl" userId="fb75f81be9519b65" providerId="LiveId" clId="{4C196AD2-4A2C-480C-BD13-1303B6E5AE5B}" dt="2025-07-31T22:46:02.600" v="857" actId="20577"/>
          <ac:spMkLst>
            <pc:docMk/>
            <pc:sldMk cId="442154846" sldId="280"/>
            <ac:spMk id="13" creationId="{EEEB3AE0-8DF8-8324-3284-D95C57634D19}"/>
          </ac:spMkLst>
        </pc:spChg>
        <pc:picChg chg="mod">
          <ac:chgData name="Prairy Riehl" userId="fb75f81be9519b65" providerId="LiveId" clId="{4C196AD2-4A2C-480C-BD13-1303B6E5AE5B}" dt="2025-08-05T19:27:09.908" v="1892" actId="1076"/>
          <ac:picMkLst>
            <pc:docMk/>
            <pc:sldMk cId="442154846" sldId="280"/>
            <ac:picMk id="3" creationId="{ECBA4393-D418-4D95-69FD-F0E17B6C374D}"/>
          </ac:picMkLst>
        </pc:picChg>
      </pc:sldChg>
      <pc:sldChg chg="add del setBg">
        <pc:chgData name="Prairy Riehl" userId="fb75f81be9519b65" providerId="LiveId" clId="{4C196AD2-4A2C-480C-BD13-1303B6E5AE5B}" dt="2025-07-31T22:48:32.808" v="1404"/>
        <pc:sldMkLst>
          <pc:docMk/>
          <pc:sldMk cId="218710530" sldId="281"/>
        </pc:sldMkLst>
      </pc:sldChg>
      <pc:sldChg chg="modSp add mod">
        <pc:chgData name="Prairy Riehl" userId="fb75f81be9519b65" providerId="LiveId" clId="{4C196AD2-4A2C-480C-BD13-1303B6E5AE5B}" dt="2025-07-31T22:49:00.154" v="1548" actId="20577"/>
        <pc:sldMkLst>
          <pc:docMk/>
          <pc:sldMk cId="2976308897" sldId="281"/>
        </pc:sldMkLst>
        <pc:spChg chg="mod">
          <ac:chgData name="Prairy Riehl" userId="fb75f81be9519b65" providerId="LiveId" clId="{4C196AD2-4A2C-480C-BD13-1303B6E5AE5B}" dt="2025-07-31T22:48:42.179" v="1438" actId="20577"/>
          <ac:spMkLst>
            <pc:docMk/>
            <pc:sldMk cId="2976308897" sldId="281"/>
            <ac:spMk id="2" creationId="{FC2F54D1-7829-0834-081E-5A331CBDED29}"/>
          </ac:spMkLst>
        </pc:spChg>
        <pc:spChg chg="mod">
          <ac:chgData name="Prairy Riehl" userId="fb75f81be9519b65" providerId="LiveId" clId="{4C196AD2-4A2C-480C-BD13-1303B6E5AE5B}" dt="2025-07-31T22:49:00.154" v="1548" actId="20577"/>
          <ac:spMkLst>
            <pc:docMk/>
            <pc:sldMk cId="2976308897" sldId="281"/>
            <ac:spMk id="13" creationId="{EA1FED69-CDE1-7BA1-9EFC-F6B4B40D09BC}"/>
          </ac:spMkLst>
        </pc:spChg>
      </pc:sldChg>
      <pc:sldChg chg="add del setBg">
        <pc:chgData name="Prairy Riehl" userId="fb75f81be9519b65" providerId="LiveId" clId="{4C196AD2-4A2C-480C-BD13-1303B6E5AE5B}" dt="2025-08-05T19:34:41.263" v="1947" actId="47"/>
        <pc:sldMkLst>
          <pc:docMk/>
          <pc:sldMk cId="2164936321" sldId="282"/>
        </pc:sldMkLst>
      </pc:sldChg>
      <pc:sldChg chg="modSp add mod">
        <pc:chgData name="Prairy Riehl" userId="fb75f81be9519b65" providerId="LiveId" clId="{4C196AD2-4A2C-480C-BD13-1303B6E5AE5B}" dt="2025-08-05T19:34:37.450" v="1946"/>
        <pc:sldMkLst>
          <pc:docMk/>
          <pc:sldMk cId="42041987" sldId="283"/>
        </pc:sldMkLst>
        <pc:spChg chg="mod">
          <ac:chgData name="Prairy Riehl" userId="fb75f81be9519b65" providerId="LiveId" clId="{4C196AD2-4A2C-480C-BD13-1303B6E5AE5B}" dt="2025-08-05T19:34:26.785" v="1945" actId="20577"/>
          <ac:spMkLst>
            <pc:docMk/>
            <pc:sldMk cId="42041987" sldId="283"/>
            <ac:spMk id="2" creationId="{093A153E-5F5B-6695-C070-C45920C3B99C}"/>
          </ac:spMkLst>
        </pc:spChg>
        <pc:spChg chg="mod">
          <ac:chgData name="Prairy Riehl" userId="fb75f81be9519b65" providerId="LiveId" clId="{4C196AD2-4A2C-480C-BD13-1303B6E5AE5B}" dt="2025-08-05T19:34:37.450" v="1946"/>
          <ac:spMkLst>
            <pc:docMk/>
            <pc:sldMk cId="42041987" sldId="283"/>
            <ac:spMk id="13" creationId="{AB302B02-9188-DE7A-CDB3-DCF1012676AA}"/>
          </ac:spMkLst>
        </pc:spChg>
      </pc:sldChg>
      <pc:sldChg chg="add del setBg">
        <pc:chgData name="Prairy Riehl" userId="fb75f81be9519b65" providerId="LiveId" clId="{4C196AD2-4A2C-480C-BD13-1303B6E5AE5B}" dt="2025-08-05T19:34:13.613" v="1935"/>
        <pc:sldMkLst>
          <pc:docMk/>
          <pc:sldMk cId="997987326" sldId="283"/>
        </pc:sldMkLst>
      </pc:sldChg>
      <pc:sldChg chg="add del setBg">
        <pc:chgData name="Prairy Riehl" userId="fb75f81be9519b65" providerId="LiveId" clId="{4C196AD2-4A2C-480C-BD13-1303B6E5AE5B}" dt="2025-08-05T19:34:19.740" v="1937"/>
        <pc:sldMkLst>
          <pc:docMk/>
          <pc:sldMk cId="1661523964" sldId="283"/>
        </pc:sldMkLst>
      </pc:sldChg>
      <pc:sldChg chg="modSp add del mod setBg">
        <pc:chgData name="Prairy Riehl" userId="fb75f81be9519b65" providerId="LiveId" clId="{4C196AD2-4A2C-480C-BD13-1303B6E5AE5B}" dt="2025-08-05T19:34:02.914" v="1933" actId="47"/>
        <pc:sldMkLst>
          <pc:docMk/>
          <pc:sldMk cId="4129482500" sldId="283"/>
        </pc:sldMkLst>
      </pc:sldChg>
      <pc:sldChg chg="addSp modSp new mod">
        <pc:chgData name="Prairy Riehl" userId="fb75f81be9519b65" providerId="LiveId" clId="{4C196AD2-4A2C-480C-BD13-1303B6E5AE5B}" dt="2025-08-08T19:30:19.118" v="1993" actId="1076"/>
        <pc:sldMkLst>
          <pc:docMk/>
          <pc:sldMk cId="2064040594" sldId="284"/>
        </pc:sldMkLst>
        <pc:picChg chg="add mod ord">
          <ac:chgData name="Prairy Riehl" userId="fb75f81be9519b65" providerId="LiveId" clId="{4C196AD2-4A2C-480C-BD13-1303B6E5AE5B}" dt="2025-08-08T19:28:22.798" v="1980" actId="167"/>
          <ac:picMkLst>
            <pc:docMk/>
            <pc:sldMk cId="2064040594" sldId="284"/>
            <ac:picMk id="2" creationId="{3F172896-2469-31D3-4B83-424EA62DDB49}"/>
          </ac:picMkLst>
        </pc:picChg>
        <pc:picChg chg="add mod">
          <ac:chgData name="Prairy Riehl" userId="fb75f81be9519b65" providerId="LiveId" clId="{4C196AD2-4A2C-480C-BD13-1303B6E5AE5B}" dt="2025-08-08T19:29:01.751" v="1988" actId="1038"/>
          <ac:picMkLst>
            <pc:docMk/>
            <pc:sldMk cId="2064040594" sldId="284"/>
            <ac:picMk id="3" creationId="{7BBAED5A-698D-E2FC-5486-86A92707A31F}"/>
          </ac:picMkLst>
        </pc:picChg>
        <pc:picChg chg="add mod">
          <ac:chgData name="Prairy Riehl" userId="fb75f81be9519b65" providerId="LiveId" clId="{4C196AD2-4A2C-480C-BD13-1303B6E5AE5B}" dt="2025-08-08T19:30:19.118" v="1993" actId="1076"/>
          <ac:picMkLst>
            <pc:docMk/>
            <pc:sldMk cId="2064040594" sldId="284"/>
            <ac:picMk id="1026" creationId="{E20C6606-7A5C-12E2-A938-BAB875C9D6AC}"/>
          </ac:picMkLst>
        </pc:picChg>
      </pc:sldChg>
      <pc:sldChg chg="addSp delSp modSp add mod ord setBg">
        <pc:chgData name="Prairy Riehl" userId="fb75f81be9519b65" providerId="LiveId" clId="{4C196AD2-4A2C-480C-BD13-1303B6E5AE5B}" dt="2025-08-08T19:33:32.672" v="2008"/>
        <pc:sldMkLst>
          <pc:docMk/>
          <pc:sldMk cId="847122099" sldId="285"/>
        </pc:sldMkLst>
        <pc:spChg chg="del">
          <ac:chgData name="Prairy Riehl" userId="fb75f81be9519b65" providerId="LiveId" clId="{4C196AD2-4A2C-480C-BD13-1303B6E5AE5B}" dt="2025-08-08T19:32:29.384" v="1995" actId="478"/>
          <ac:spMkLst>
            <pc:docMk/>
            <pc:sldMk cId="847122099" sldId="285"/>
            <ac:spMk id="2" creationId="{ED3CF8B9-0F23-5CDD-1285-9E687D0715B5}"/>
          </ac:spMkLst>
        </pc:spChg>
        <pc:spChg chg="add del mod">
          <ac:chgData name="Prairy Riehl" userId="fb75f81be9519b65" providerId="LiveId" clId="{4C196AD2-4A2C-480C-BD13-1303B6E5AE5B}" dt="2025-08-08T19:32:41.541" v="1999" actId="478"/>
          <ac:spMkLst>
            <pc:docMk/>
            <pc:sldMk cId="847122099" sldId="285"/>
            <ac:spMk id="6" creationId="{6591A12E-E76A-487D-D27A-B135BB4C8F45}"/>
          </ac:spMkLst>
        </pc:spChg>
        <pc:spChg chg="add del mod">
          <ac:chgData name="Prairy Riehl" userId="fb75f81be9519b65" providerId="LiveId" clId="{4C196AD2-4A2C-480C-BD13-1303B6E5AE5B}" dt="2025-08-08T19:32:43.903" v="2000" actId="478"/>
          <ac:spMkLst>
            <pc:docMk/>
            <pc:sldMk cId="847122099" sldId="285"/>
            <ac:spMk id="8" creationId="{8DB54315-78DB-DE00-89CE-502E611D10B4}"/>
          </ac:spMkLst>
        </pc:spChg>
        <pc:spChg chg="del mod">
          <ac:chgData name="Prairy Riehl" userId="fb75f81be9519b65" providerId="LiveId" clId="{4C196AD2-4A2C-480C-BD13-1303B6E5AE5B}" dt="2025-08-08T19:32:32.730" v="1997" actId="478"/>
          <ac:spMkLst>
            <pc:docMk/>
            <pc:sldMk cId="847122099" sldId="285"/>
            <ac:spMk id="13" creationId="{897E366A-052A-8E2C-C9C4-B31B8FEE6092}"/>
          </ac:spMkLst>
        </pc:spChg>
        <pc:picChg chg="add mod">
          <ac:chgData name="Prairy Riehl" userId="fb75f81be9519b65" providerId="LiveId" clId="{4C196AD2-4A2C-480C-BD13-1303B6E5AE5B}" dt="2025-08-08T19:33:08.900" v="2006" actId="1076"/>
          <ac:picMkLst>
            <pc:docMk/>
            <pc:sldMk cId="847122099" sldId="285"/>
            <ac:picMk id="2050" creationId="{ABAF8CAA-16E2-38B8-92E1-2EF487C860A9}"/>
          </ac:picMkLst>
        </pc:picChg>
      </pc:sldChg>
      <pc:sldChg chg="addSp delSp modSp new mod ord">
        <pc:chgData name="Prairy Riehl" userId="fb75f81be9519b65" providerId="LiveId" clId="{4C196AD2-4A2C-480C-BD13-1303B6E5AE5B}" dt="2025-08-08T19:45:58.999" v="2109" actId="20577"/>
        <pc:sldMkLst>
          <pc:docMk/>
          <pc:sldMk cId="2477072680" sldId="286"/>
        </pc:sldMkLst>
        <pc:spChg chg="del">
          <ac:chgData name="Prairy Riehl" userId="fb75f81be9519b65" providerId="LiveId" clId="{4C196AD2-4A2C-480C-BD13-1303B6E5AE5B}" dt="2025-08-08T19:38:08.669" v="2010" actId="478"/>
          <ac:spMkLst>
            <pc:docMk/>
            <pc:sldMk cId="2477072680" sldId="286"/>
            <ac:spMk id="2" creationId="{F2CEBFB3-CA55-A396-AD7B-024A8B762591}"/>
          </ac:spMkLst>
        </pc:spChg>
        <pc:spChg chg="add mod">
          <ac:chgData name="Prairy Riehl" userId="fb75f81be9519b65" providerId="LiveId" clId="{4C196AD2-4A2C-480C-BD13-1303B6E5AE5B}" dt="2025-08-08T19:45:58.999" v="2109" actId="20577"/>
          <ac:spMkLst>
            <pc:docMk/>
            <pc:sldMk cId="2477072680" sldId="286"/>
            <ac:spMk id="6" creationId="{3257D4DD-2CB2-814A-A523-B6B5181E6BDA}"/>
          </ac:spMkLst>
        </pc:spChg>
        <pc:picChg chg="add">
          <ac:chgData name="Prairy Riehl" userId="fb75f81be9519b65" providerId="LiveId" clId="{4C196AD2-4A2C-480C-BD13-1303B6E5AE5B}" dt="2025-08-08T19:38:09.319" v="2011" actId="22"/>
          <ac:picMkLst>
            <pc:docMk/>
            <pc:sldMk cId="2477072680" sldId="286"/>
            <ac:picMk id="4" creationId="{A8B2444C-D287-23FB-AED0-D93A9B0808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8/8/2025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8/8/2025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121D-E2B2-2B23-B6AD-31EF638A3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7C418-EDEF-BFC6-673F-49E124822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76F43-9AFF-0A6F-22AE-57F8BD21B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90312-E523-D3F6-DEED-5DFDD253A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022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BCF5-D48E-E24D-BAC0-8ABE9305C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4E38A-73B9-C38E-9E31-4C7214EA0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B9A9A-C521-E78D-CF49-5657F047B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4C3F8-C1B0-F854-2943-648120123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767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F03CF-510E-823F-46A2-760C8163D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0C054-9677-7890-A587-57F06231C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74D683-43B0-2AD4-A61B-98054C330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E9490-2E2D-589F-01EA-7E8FFFF1B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A2129-FDA1-F6EB-FFE7-87C80B447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739DF-1F9E-97B8-D7D0-3A7A80436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8EF58-B712-6B3A-E0EE-AB2ED9A1F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B5BBA-B2A3-47AD-CAEE-A2057E202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55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3A497-75D9-6E46-5C61-B0F515DE1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CFA5B-EAB1-B359-970C-2F982D4C5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57886-22AE-F9CE-4E8D-A2AF6248A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6A030-2C2A-9154-F985-770657805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47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C34F9-2932-B08C-F887-6E208B4EE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9EA38-9153-214B-47B5-C0C9FB75C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94495C-97CB-F2D4-6E49-839C85D59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48716-7ED5-0917-3A9E-5A4B82F04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87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CFBC2-B30A-305D-6B16-306AD2A94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577DF-1D0B-DF1D-E67B-AF18FDE6C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5AE0FF-D1E9-9421-CB72-78F4E88C5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1E075-0897-A138-7117-EAAEEB488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7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F5592-D8FE-C1EE-D7A1-361640BD6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EDBBF-8A58-8EBB-8582-AF7448FCD8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732A7-0D98-ADE4-8D53-4826123D2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4035B-ACC5-A2C8-299A-7DFC6D377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8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3966A-805A-F18F-5F36-96614DE49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A333EF-F2AB-F7DE-574D-C5457CDA7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2B99D4-9408-C2A8-2C76-A621F2DB5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65556-ACB2-B589-53FB-4FEEDAA8A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5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A0D41-8A2A-36F1-3104-BD1A011D1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E95C6F-3DE7-D050-4813-E0EF5F15B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9D548A-9426-5326-1927-CB266629C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6CD4E-6349-F513-788D-6979C0503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14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4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1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82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69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15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8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72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1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7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3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7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9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descargas.pntic.mec.es/recursos_educativos/It_didac/Leng_ESO/2/09/04_humanisticos/el_ensayo.html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success-stairs-ambition-career-933215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146147-DA5C-4538-809A-7BC770E7D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light spots">
            <a:extLst>
              <a:ext uri="{FF2B5EF4-FFF2-40B4-BE49-F238E27FC236}">
                <a16:creationId xmlns:a16="http://schemas.microsoft.com/office/drawing/2014/main" id="{DF461136-3889-FC3B-5D31-7047A79DF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0" r="17689"/>
          <a:stretch>
            <a:fillRect/>
          </a:stretch>
        </p:blipFill>
        <p:spPr>
          <a:xfrm>
            <a:off x="20" y="10"/>
            <a:ext cx="6976328" cy="6857991"/>
          </a:xfrm>
          <a:custGeom>
            <a:avLst/>
            <a:gdLst/>
            <a:ahLst/>
            <a:cxnLst/>
            <a:rect l="l" t="t" r="r" b="b"/>
            <a:pathLst>
              <a:path w="6976348" h="6858001">
                <a:moveTo>
                  <a:pt x="2047968" y="2"/>
                </a:moveTo>
                <a:lnTo>
                  <a:pt x="2421047" y="2"/>
                </a:lnTo>
                <a:cubicBezTo>
                  <a:pt x="2421047" y="2"/>
                  <a:pt x="2421047" y="2"/>
                  <a:pt x="6863326" y="4443267"/>
                </a:cubicBezTo>
                <a:cubicBezTo>
                  <a:pt x="7014022" y="4593998"/>
                  <a:pt x="7014022" y="4843030"/>
                  <a:pt x="6863326" y="4993761"/>
                </a:cubicBezTo>
                <a:cubicBezTo>
                  <a:pt x="6863326" y="4993761"/>
                  <a:pt x="6863326" y="4993761"/>
                  <a:pt x="5211442" y="6646011"/>
                </a:cubicBezTo>
                <a:lnTo>
                  <a:pt x="4999499" y="6858001"/>
                </a:lnTo>
                <a:lnTo>
                  <a:pt x="4626420" y="6858001"/>
                </a:lnTo>
                <a:lnTo>
                  <a:pt x="4838363" y="6646011"/>
                </a:lnTo>
                <a:cubicBezTo>
                  <a:pt x="6490247" y="4993761"/>
                  <a:pt x="6490247" y="4993761"/>
                  <a:pt x="6490247" y="4993761"/>
                </a:cubicBezTo>
                <a:cubicBezTo>
                  <a:pt x="6640943" y="4843030"/>
                  <a:pt x="6640943" y="4593998"/>
                  <a:pt x="6490247" y="4443267"/>
                </a:cubicBezTo>
                <a:cubicBezTo>
                  <a:pt x="2047968" y="2"/>
                  <a:pt x="2047968" y="2"/>
                  <a:pt x="2047968" y="2"/>
                </a:cubicBezTo>
                <a:close/>
                <a:moveTo>
                  <a:pt x="1135717" y="2"/>
                </a:moveTo>
                <a:lnTo>
                  <a:pt x="1269792" y="2"/>
                </a:lnTo>
                <a:cubicBezTo>
                  <a:pt x="1269792" y="2"/>
                  <a:pt x="1269792" y="2"/>
                  <a:pt x="5712070" y="4443267"/>
                </a:cubicBezTo>
                <a:cubicBezTo>
                  <a:pt x="5862767" y="4593998"/>
                  <a:pt x="5862767" y="4843030"/>
                  <a:pt x="5712070" y="4993761"/>
                </a:cubicBezTo>
                <a:cubicBezTo>
                  <a:pt x="5712070" y="4993761"/>
                  <a:pt x="5712070" y="4993761"/>
                  <a:pt x="4060187" y="6646011"/>
                </a:cubicBezTo>
                <a:lnTo>
                  <a:pt x="3848243" y="6858001"/>
                </a:lnTo>
                <a:lnTo>
                  <a:pt x="3714169" y="6858001"/>
                </a:lnTo>
                <a:lnTo>
                  <a:pt x="3926112" y="6646011"/>
                </a:lnTo>
                <a:cubicBezTo>
                  <a:pt x="5577996" y="4993761"/>
                  <a:pt x="5577996" y="4993761"/>
                  <a:pt x="5577996" y="4993761"/>
                </a:cubicBezTo>
                <a:cubicBezTo>
                  <a:pt x="5728692" y="4843030"/>
                  <a:pt x="5728692" y="4593998"/>
                  <a:pt x="5577996" y="4443267"/>
                </a:cubicBezTo>
                <a:cubicBezTo>
                  <a:pt x="1135717" y="2"/>
                  <a:pt x="1135717" y="2"/>
                  <a:pt x="1135717" y="2"/>
                </a:cubicBezTo>
                <a:close/>
                <a:moveTo>
                  <a:pt x="0" y="0"/>
                </a:moveTo>
                <a:lnTo>
                  <a:pt x="718193" y="0"/>
                </a:lnTo>
                <a:lnTo>
                  <a:pt x="950814" y="0"/>
                </a:lnTo>
                <a:cubicBezTo>
                  <a:pt x="950814" y="0"/>
                  <a:pt x="950814" y="0"/>
                  <a:pt x="5393093" y="4443265"/>
                </a:cubicBezTo>
                <a:cubicBezTo>
                  <a:pt x="5543790" y="4593996"/>
                  <a:pt x="5543790" y="4843028"/>
                  <a:pt x="5393093" y="4993759"/>
                </a:cubicBezTo>
                <a:cubicBezTo>
                  <a:pt x="5393093" y="4993759"/>
                  <a:pt x="5393093" y="4993759"/>
                  <a:pt x="3686757" y="6700475"/>
                </a:cubicBezTo>
                <a:lnTo>
                  <a:pt x="352926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 descr="A group of people having a discussion&#10;&#10;AI-generated content may be incorrect.">
            <a:extLst>
              <a:ext uri="{FF2B5EF4-FFF2-40B4-BE49-F238E27FC236}">
                <a16:creationId xmlns:a16="http://schemas.microsoft.com/office/drawing/2014/main" id="{8C4B4924-AF95-4C66-DFE1-A64E4B26F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810" r="10543" b="-1"/>
          <a:stretch>
            <a:fillRect/>
          </a:stretch>
        </p:blipFill>
        <p:spPr>
          <a:xfrm>
            <a:off x="5036531" y="10"/>
            <a:ext cx="7155468" cy="6857990"/>
          </a:xfrm>
          <a:custGeom>
            <a:avLst/>
            <a:gdLst/>
            <a:ahLst/>
            <a:cxnLst/>
            <a:rect l="l" t="t" r="r" b="b"/>
            <a:pathLst>
              <a:path w="7155468" h="6858000">
                <a:moveTo>
                  <a:pt x="0" y="0"/>
                </a:moveTo>
                <a:lnTo>
                  <a:pt x="6241068" y="0"/>
                </a:lnTo>
                <a:lnTo>
                  <a:pt x="6381745" y="0"/>
                </a:lnTo>
                <a:lnTo>
                  <a:pt x="7155468" y="0"/>
                </a:lnTo>
                <a:lnTo>
                  <a:pt x="7155468" y="6858000"/>
                </a:lnTo>
                <a:lnTo>
                  <a:pt x="6381745" y="6858000"/>
                </a:lnTo>
                <a:lnTo>
                  <a:pt x="6241068" y="6858000"/>
                </a:lnTo>
                <a:lnTo>
                  <a:pt x="4050415" y="6858000"/>
                </a:lnTo>
                <a:lnTo>
                  <a:pt x="4262358" y="6646010"/>
                </a:lnTo>
                <a:cubicBezTo>
                  <a:pt x="5914242" y="4993760"/>
                  <a:pt x="5914242" y="4993760"/>
                  <a:pt x="5914242" y="4993760"/>
                </a:cubicBezTo>
                <a:cubicBezTo>
                  <a:pt x="6064938" y="4843029"/>
                  <a:pt x="6064938" y="4593997"/>
                  <a:pt x="5914242" y="4443266"/>
                </a:cubicBezTo>
                <a:cubicBezTo>
                  <a:pt x="1471963" y="1"/>
                  <a:pt x="1471963" y="1"/>
                  <a:pt x="1471963" y="1"/>
                </a:cubicBezTo>
                <a:lnTo>
                  <a:pt x="1098884" y="1"/>
                </a:lnTo>
                <a:cubicBezTo>
                  <a:pt x="1098884" y="1"/>
                  <a:pt x="1098884" y="1"/>
                  <a:pt x="5541162" y="4443266"/>
                </a:cubicBezTo>
                <a:cubicBezTo>
                  <a:pt x="5691859" y="4593997"/>
                  <a:pt x="5691859" y="4843029"/>
                  <a:pt x="5541162" y="4993760"/>
                </a:cubicBezTo>
                <a:cubicBezTo>
                  <a:pt x="5541162" y="4993760"/>
                  <a:pt x="5541162" y="4993760"/>
                  <a:pt x="3889279" y="6646010"/>
                </a:cubicBezTo>
                <a:lnTo>
                  <a:pt x="3677335" y="6858000"/>
                </a:lnTo>
                <a:lnTo>
                  <a:pt x="2899159" y="6858000"/>
                </a:lnTo>
                <a:lnTo>
                  <a:pt x="3111103" y="6646010"/>
                </a:lnTo>
                <a:cubicBezTo>
                  <a:pt x="4762986" y="4993760"/>
                  <a:pt x="4762986" y="4993760"/>
                  <a:pt x="4762986" y="4993760"/>
                </a:cubicBezTo>
                <a:cubicBezTo>
                  <a:pt x="4913682" y="4843029"/>
                  <a:pt x="4913682" y="4593997"/>
                  <a:pt x="4762986" y="4443266"/>
                </a:cubicBezTo>
                <a:cubicBezTo>
                  <a:pt x="320708" y="1"/>
                  <a:pt x="320708" y="1"/>
                  <a:pt x="320708" y="1"/>
                </a:cubicBezTo>
                <a:lnTo>
                  <a:pt x="186633" y="1"/>
                </a:lnTo>
                <a:cubicBezTo>
                  <a:pt x="186633" y="1"/>
                  <a:pt x="186633" y="1"/>
                  <a:pt x="4628912" y="4443266"/>
                </a:cubicBezTo>
                <a:cubicBezTo>
                  <a:pt x="4779608" y="4593997"/>
                  <a:pt x="4779608" y="4843029"/>
                  <a:pt x="4628912" y="4993760"/>
                </a:cubicBezTo>
                <a:cubicBezTo>
                  <a:pt x="4628912" y="4993760"/>
                  <a:pt x="4628912" y="4993760"/>
                  <a:pt x="2977029" y="6646010"/>
                </a:cubicBezTo>
                <a:lnTo>
                  <a:pt x="2765085" y="6858000"/>
                </a:lnTo>
                <a:lnTo>
                  <a:pt x="2578451" y="6858000"/>
                </a:lnTo>
                <a:lnTo>
                  <a:pt x="2790394" y="6646009"/>
                </a:lnTo>
                <a:cubicBezTo>
                  <a:pt x="4442278" y="4993759"/>
                  <a:pt x="4442278" y="4993759"/>
                  <a:pt x="4442278" y="4993759"/>
                </a:cubicBezTo>
                <a:cubicBezTo>
                  <a:pt x="4592976" y="4843028"/>
                  <a:pt x="4592976" y="4593996"/>
                  <a:pt x="4442278" y="444326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BD69E15-D0F0-46AD-8C47-4586B1F24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EFFFF"/>
                </a:solidFill>
              </a:rPr>
              <a:t>The Importance of Committees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EFFFF"/>
                </a:solidFill>
              </a:rPr>
              <a:t>Prairy Riehl, Past Governor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FC78B-085B-28E1-E556-3609B69B2F39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descargas.pntic.mec.es/recursos_educativos/It_didac/Leng_ESO/2/09/04_humanisticos/el_ensay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812B8236-6AEB-0A5E-DA57-708CC05EBD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9459" r="37849"/>
          <a:stretch>
            <a:fillRect/>
          </a:stretch>
        </p:blipFill>
        <p:spPr>
          <a:xfrm>
            <a:off x="4909284" y="4831987"/>
            <a:ext cx="2860491" cy="7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B7AA1-DC4C-4595-46BD-5F9C1BE40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2E68DE13-C32B-7ECE-7524-4467D00A9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E3EE8B-02DE-50A3-0F0E-A710CC54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Getting Members Involved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AEFE139F-53B2-A6C9-A289-EFEF2A43C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2" y="1441522"/>
            <a:ext cx="9343033" cy="4785657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Match skills/interests to roles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Personally invite members to join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Highlight the value of their participation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Celebrate committee achievements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7929CCC-0479-4F00-28AB-AC61B5BADD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0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F5256-31ED-CFA3-BD1F-B8B01B35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E6176B64-3218-C2F4-29A0-86468CE571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61937A5-03C4-AF67-CA4E-021B654B58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  <p:pic>
        <p:nvPicPr>
          <p:cNvPr id="2050" name="Picture 2" descr="Maya Angelou quote: People have to feel needed. Frequently, we just offer  a...">
            <a:extLst>
              <a:ext uri="{FF2B5EF4-FFF2-40B4-BE49-F238E27FC236}">
                <a16:creationId xmlns:a16="http://schemas.microsoft.com/office/drawing/2014/main" id="{ABAF8CAA-16E2-38B8-92E1-2EF487C86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2"/>
          <a:stretch>
            <a:fillRect/>
          </a:stretch>
        </p:blipFill>
        <p:spPr bwMode="auto">
          <a:xfrm>
            <a:off x="357969" y="1033040"/>
            <a:ext cx="11661855" cy="47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2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E2C57-167D-F349-9453-0C477862D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488702CC-8F47-E51E-A56B-299E9CE82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D81AE-B352-C46D-ACA4-1C4253DCC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Action Steps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9D17B72-CB7F-B725-C5E5-C0595F257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3" y="1441523"/>
            <a:ext cx="8654674" cy="4304370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Review your current committees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Fill gaps and refresh leadership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Set clear, actionable goals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Promote committee work in meetings and newsletters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7991CD1-0BB6-27C5-FD6E-EDAB375D17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0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E80F5-B00A-BD73-E83E-90E31DB35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5A2F33A1-2355-F42F-DF46-B06E868C8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F54D1-7829-0834-081E-5A331CBDE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Reflections and Discussions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A1FED69-CDE1-7BA1-9EFC-F6B4B40D0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3" y="1441523"/>
            <a:ext cx="8654674" cy="430437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What’s working in our committees?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Where can we improve?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What new committees could strengthen our club?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4CE398D-8BF1-37E2-9510-6E7361E43B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0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99CAEA"/>
            </a:gs>
            <a:gs pos="15000">
              <a:srgbClr val="B49759"/>
            </a:gs>
            <a:gs pos="91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C7BE47C-BAEE-49EE-BB54-156C979AC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EE9AC32-EDB1-4EFD-BB0E-C26E206C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FDF0B09-0E9E-45B4-B91E-0E7734ED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EEB8353-6E5B-417C-B98B-07EE30640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9C5BD3B-D39A-4F8B-9240-7A6C153F0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D941421-268E-4666-A503-9F058B247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00E88A0-7025-47DF-BA70-A8F6F5708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E00BA63-6194-4ECA-84D8-80235F409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9AC4B74-4C3D-4EDA-94C2-CDA24D068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02B11E6-4CA9-4162-AF59-8C145BC3B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B0AF5D0-1EDB-41E2-8FCD-60CBC2EF5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0D0B969-D0AC-487B-9438-B1FA3284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7583D38-95E7-4E22-8130-05E88EC0E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3CB4D2-7362-459B-B043-4A7AA941D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340EF90C-4725-4FA2-9C0E-5CC80706D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5B4B95F-5B02-4199-A4CF-BF80796B2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B1A85464-EB4E-4F24-B8D1-5AAB1BD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F9CEBF3A-E181-4658-A255-3280C6126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8C349E6E-E8E7-4B47-BE5A-46BC3CCF9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5DD8C0E0-3E7A-4139-BD20-6E7498410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F5C45D2-1802-44B0-A7A1-E7643C61B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70E5B6E-B6D6-4758-87EB-CE36D7E7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42D1616A-61DA-4C6C-9AB1-A69903B14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BE714FAF-C28B-40B1-8019-BBDC970C5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C7AFB3CA-A3ED-4531-BCA8-7571793D4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025E88D5-74FA-49C6-8C3A-2C145643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5438AA5-07F1-406C-8BA2-E8A868DE0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C437C0A1-9874-40F4-B52A-107A57A05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3E39DA2-04C9-4E79-B81B-6077E9CD2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73AA2F-CF79-4D11-BD31-2363136F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07450BE5-74C5-416C-BD50-E27EE26DA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FCAE1F96-00FD-46F0-817B-AE21A432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D1E301C5-D3C2-48FB-8AD6-F1508D95D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45E8018-8CB2-46E8-B8E9-EE04670DB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00441C0F-62FE-4C53-99A8-54E8F161E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E561BAB9-9288-41C5-822C-312702576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93FBD5DB-6AAF-4B99-8E52-56AA0145E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454942C5-C1AF-40BD-99CB-257FA667B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0EDDDEE1-75EE-40B1-A761-D355F3FC2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38F23EB9-B083-42B8-A5A5-A436D317F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669CC26D-6F96-49DC-909C-922E59EF6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94240DE8-3E18-40BF-8E9C-80A678BF6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EFCE50-CD7F-4C0D-B2E7-2E3F3DDB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93EC702E-549F-4855-A330-3E792DC45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9A128FA6-2072-43BC-870A-B9C50D2CC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A36F6E39-3381-49B3-9FBE-8AA77EFFA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6B85B5CA-2963-4C45-A746-0C431CB26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848355F5-FBF9-4F5B-A424-D4934FFF7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A92FE770-2B87-4054-AB43-D7FD987D0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16B4B37C-5D53-4009-B1A3-DA958CF8A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B5DD4D50-EA73-4857-8C81-BD97761EC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E18FC9BF-9A08-4E65-894B-A245ED20D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4647C293-F39B-46E0-99F7-3A48474F4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F6D56970-D3A0-4F85-B739-2EAC2A2BA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72A390BC-C970-4189-956C-3391C30E9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714" y="273496"/>
            <a:ext cx="4345486" cy="908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003874"/>
                </a:solidFill>
              </a:rPr>
              <a:t>Thank you!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FD82CB-B35F-4846-88F6-BED535F0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light spots">
            <a:extLst>
              <a:ext uri="{FF2B5EF4-FFF2-40B4-BE49-F238E27FC236}">
                <a16:creationId xmlns:a16="http://schemas.microsoft.com/office/drawing/2014/main" id="{D678A842-9DE0-6059-8EE8-0D79CCED5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" r="2" b="2"/>
          <a:stretch>
            <a:fillRect/>
          </a:stretch>
        </p:blipFill>
        <p:spPr>
          <a:xfrm>
            <a:off x="1" y="10"/>
            <a:ext cx="6100402" cy="3433196"/>
          </a:xfrm>
          <a:prstGeom prst="rect">
            <a:avLst/>
          </a:prstGeom>
        </p:spPr>
      </p:pic>
      <p:sp>
        <p:nvSpPr>
          <p:cNvPr id="81" name="Freeform 33">
            <a:extLst>
              <a:ext uri="{FF2B5EF4-FFF2-40B4-BE49-F238E27FC236}">
                <a16:creationId xmlns:a16="http://schemas.microsoft.com/office/drawing/2014/main" id="{6E16A2E3-697F-40AD-8F3F-AC59381D8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A2384C4-0B55-4079-88AE-6DE1A770A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6234"/>
            <a:ext cx="6225966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E170689-7A05-E145-1EB1-2106A1F43C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6148643" y="4494300"/>
            <a:ext cx="1490157" cy="390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C35191-D38C-47F7-D3A1-AEA5A6609A41}"/>
              </a:ext>
            </a:extLst>
          </p:cNvPr>
          <p:cNvSpPr txBox="1"/>
          <p:nvPr/>
        </p:nvSpPr>
        <p:spPr>
          <a:xfrm>
            <a:off x="6842113" y="1448368"/>
            <a:ext cx="49668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874"/>
                </a:solidFill>
              </a:rPr>
              <a:t>Strong committees make strong clubs. Let’s work together to make every member feel empowered</a:t>
            </a:r>
          </a:p>
          <a:p>
            <a:pPr algn="ctr"/>
            <a:r>
              <a:rPr lang="en-US" sz="3600" b="1" dirty="0">
                <a:solidFill>
                  <a:srgbClr val="003874"/>
                </a:solidFill>
              </a:rPr>
              <a:t> and essential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278EF-B7F2-AF28-EE2E-A733D5D14C82}"/>
              </a:ext>
            </a:extLst>
          </p:cNvPr>
          <p:cNvSpPr txBox="1"/>
          <p:nvPr/>
        </p:nvSpPr>
        <p:spPr>
          <a:xfrm>
            <a:off x="395466" y="4306696"/>
            <a:ext cx="5435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874"/>
                </a:solidFill>
              </a:rPr>
              <a:t>Prairy Riehl</a:t>
            </a:r>
          </a:p>
          <a:p>
            <a:pPr algn="ctr"/>
            <a:r>
              <a:rPr lang="en-US" sz="3600" b="1" dirty="0">
                <a:solidFill>
                  <a:srgbClr val="003874"/>
                </a:solidFill>
              </a:rPr>
              <a:t>Prairy.Riehl@gmail.com</a:t>
            </a:r>
          </a:p>
          <a:p>
            <a:pPr algn="ctr"/>
            <a:r>
              <a:rPr lang="en-US" sz="3600" b="1" dirty="0">
                <a:solidFill>
                  <a:srgbClr val="003874"/>
                </a:solidFill>
              </a:rPr>
              <a:t>(407) 900-7779</a:t>
            </a:r>
          </a:p>
        </p:txBody>
      </p:sp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3E715-B53C-9B67-EA8C-A4F6F6049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1DBB7D5A-4B4D-3D56-4372-9155C9225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50D7A-D300-56CF-4B34-9E26401D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Goal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6F96103-14CC-7C15-9F7B-25F549E43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3" y="1441523"/>
            <a:ext cx="8654674" cy="430437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3874"/>
                </a:solidFill>
              </a:rPr>
              <a:t>Learn how effective committees can streamline your club’s efforts, increase member engagement, and turn big goals into achievable actions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2FF792F-D11E-038C-2153-E91AA8AA94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413BCF-2BEB-F536-A771-022037527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60943170-C049-DA46-18C1-35D8D4700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869E0-DF4C-2658-E27C-6731B5306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/>
              <a:t>Why Committees Matter?</a:t>
            </a:r>
            <a:endParaRPr lang="en-US" sz="6000" b="1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0048B08-5FF3-9AFA-D46E-8A9207ED1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3" y="1441523"/>
            <a:ext cx="8654674" cy="430437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3874"/>
                </a:solidFill>
              </a:rPr>
              <a:t>Distribute responsibilities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3874"/>
                </a:solidFill>
              </a:rPr>
              <a:t>Encourage leadership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3874"/>
                </a:solidFill>
              </a:rPr>
              <a:t>Keep the club organized and focused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3874"/>
                </a:solidFill>
              </a:rPr>
              <a:t>Turn plans into progress</a:t>
            </a:r>
            <a:endParaRPr lang="en-US" sz="4400" b="1" dirty="0">
              <a:solidFill>
                <a:srgbClr val="003874"/>
              </a:solidFill>
            </a:endParaRP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A81E322-163D-252F-0F3B-7BD93AC533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  <p:pic>
        <p:nvPicPr>
          <p:cNvPr id="9" name="Picture 8" descr="A person walking up stairs&#10;&#10;AI-generated content may be incorrect.">
            <a:extLst>
              <a:ext uri="{FF2B5EF4-FFF2-40B4-BE49-F238E27FC236}">
                <a16:creationId xmlns:a16="http://schemas.microsoft.com/office/drawing/2014/main" id="{E81CB17E-4B4D-345F-2279-23700228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57561" y="4503047"/>
            <a:ext cx="3334439" cy="23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5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spots">
            <a:extLst>
              <a:ext uri="{FF2B5EF4-FFF2-40B4-BE49-F238E27FC236}">
                <a16:creationId xmlns:a16="http://schemas.microsoft.com/office/drawing/2014/main" id="{3F172896-2469-31D3-4B83-424EA62DDB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pic>
        <p:nvPicPr>
          <p:cNvPr id="1026" name="Picture 2" descr="Margaret Mead - Never doubt that a small group of...">
            <a:extLst>
              <a:ext uri="{FF2B5EF4-FFF2-40B4-BE49-F238E27FC236}">
                <a16:creationId xmlns:a16="http://schemas.microsoft.com/office/drawing/2014/main" id="{E20C6606-7A5C-12E2-A938-BAB875C9D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1854" r="7342" b="10443"/>
          <a:stretch>
            <a:fillRect/>
          </a:stretch>
        </p:blipFill>
        <p:spPr bwMode="auto">
          <a:xfrm>
            <a:off x="1538868" y="658311"/>
            <a:ext cx="10180140" cy="554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BBAED5A-698D-E2FC-5486-86A92707A3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-45734" y="782503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4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46A7E6-F87C-0103-B01C-C8B14A324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DC01A02F-F585-DCA2-199E-D0C84102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6A7CE-E248-F242-D259-A28E117E4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56" y="689283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>
                <a:solidFill>
                  <a:srgbClr val="003874"/>
                </a:solidFill>
              </a:rPr>
              <a:t>Benefits to Club</a:t>
            </a:r>
            <a:endParaRPr lang="en-US" sz="6000" b="1" dirty="0">
              <a:solidFill>
                <a:srgbClr val="003874"/>
              </a:solidFill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A7AB5B98-91B9-1893-0F77-EE2CCE964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113" y="1831816"/>
            <a:ext cx="10089729" cy="430437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3874"/>
                </a:solidFill>
              </a:rPr>
              <a:t>Streamlined operations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3874"/>
                </a:solidFill>
              </a:rPr>
              <a:t>Increased efficiency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3874"/>
                </a:solidFill>
              </a:rPr>
              <a:t>Diverse perspectives and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3874"/>
                </a:solidFill>
              </a:rPr>
              <a:t>Clear accountability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003874"/>
              </a:solidFill>
            </a:endParaRP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6E17329-D471-3478-D22E-A37D9A7525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1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F92A47-D9A5-81B4-0495-284995C2D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19E44EAA-92E0-6F23-D9E4-4AA7F480B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3A153E-5F5B-6695-C070-C45920C3B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56" y="689283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Benefits to Members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AB302B02-9188-DE7A-CDB3-DCF101267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113" y="1831816"/>
            <a:ext cx="10089729" cy="430437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Greater sense of purpose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Opportunities for involvement and leadership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Builds teamwork and relationships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Recognizes individual strengths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EFA6962-6C2D-B158-99AA-1288363C4A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441ADC-5B58-47A0-CD82-85BF286F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ECBA4393-D418-4D95-69FD-F0E17B6C37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CF901-5641-505C-177E-FD5BA7F0C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56" y="689283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Types of Committees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EEB3AE0-8DF8-8324-3284-D95C57634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31816"/>
            <a:ext cx="12192000" cy="4304370"/>
          </a:xfrm>
        </p:spPr>
        <p:txBody>
          <a:bodyPr>
            <a:normAutofit fontScale="92500" lnSpcReduction="10000"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Service Projects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Membership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Fundraising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Public Relations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Special Events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Service Leadership Programs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5595D90-1B5C-F1F3-6EBE-EAA5141D33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5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B2444C-D287-23FB-AED0-D93A9B080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5" y="904522"/>
            <a:ext cx="10640910" cy="5048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7D4DD-2CB2-814A-A523-B6B5181E6BDA}"/>
              </a:ext>
            </a:extLst>
          </p:cNvPr>
          <p:cNvSpPr txBox="1"/>
          <p:nvPr/>
        </p:nvSpPr>
        <p:spPr>
          <a:xfrm>
            <a:off x="1218235" y="5960586"/>
            <a:ext cx="10198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Google – Kiwanis International Membership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247707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985C7-F831-D800-8983-58B29549A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36103B5E-0ED6-B7BA-AF88-63D831ACE1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C32623-4B0E-08C5-BA5F-8E563E8EC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Best Practices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02055675-D53B-5674-2234-C444C6940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3" y="1441523"/>
            <a:ext cx="8654674" cy="4304370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Clearly define roles and goals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Appoint enthusiastic, capable chairs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Meet regularly and report to the club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Align with club’s strategic plan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3B563D5-B2C9-5556-E39E-06EF33D0B6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395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C3DEF7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8EDA9-70CE-4A62-99FE-71B395D1BB0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664C2C-082A-4164-A0C5-E616AB2AD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</TotalTime>
  <Words>250</Words>
  <Application>Microsoft Office PowerPoint</Application>
  <PresentationFormat>Widescreen</PresentationFormat>
  <Paragraphs>65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Wisp</vt:lpstr>
      <vt:lpstr>The Importance of Committees</vt:lpstr>
      <vt:lpstr>Goal</vt:lpstr>
      <vt:lpstr>Why Committees Matter?</vt:lpstr>
      <vt:lpstr>PowerPoint Presentation</vt:lpstr>
      <vt:lpstr>Benefits to Club</vt:lpstr>
      <vt:lpstr>Benefits to Members</vt:lpstr>
      <vt:lpstr>Types of Committees</vt:lpstr>
      <vt:lpstr>PowerPoint Presentation</vt:lpstr>
      <vt:lpstr>Best Practices</vt:lpstr>
      <vt:lpstr>Getting Members Involved</vt:lpstr>
      <vt:lpstr>PowerPoint Presentation</vt:lpstr>
      <vt:lpstr>Action Steps</vt:lpstr>
      <vt:lpstr>Reflections and Discussions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Prairy Riehl</dc:creator>
  <cp:lastModifiedBy>Prairy Riehl</cp:lastModifiedBy>
  <cp:revision>2</cp:revision>
  <dcterms:created xsi:type="dcterms:W3CDTF">2025-07-31T20:55:49Z</dcterms:created>
  <dcterms:modified xsi:type="dcterms:W3CDTF">2025-08-08T19:46:07Z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