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Abhaya Libre" panose="020B0604020202020204" charset="0"/>
      <p:regular r:id="rId23"/>
      <p:bold r:id="rId24"/>
    </p:embeddedFont>
    <p:embeddedFont>
      <p:font typeface="Bebas Neue" panose="020F0502020204030204" pitchFamily="34" charset="0"/>
      <p:regular r:id="rId25"/>
    </p:embeddedFont>
    <p:embeddedFont>
      <p:font typeface="Chivo" panose="020B0604020202020204" charset="0"/>
      <p:regular r:id="rId26"/>
      <p:bold r:id="rId27"/>
      <p:italic r:id="rId28"/>
      <p:boldItalic r:id="rId29"/>
    </p:embeddedFont>
    <p:embeddedFont>
      <p:font typeface="Chivo Light" panose="020B0604020202020204" charset="0"/>
      <p:regular r:id="rId30"/>
      <p:bold r:id="rId31"/>
      <p:italic r:id="rId32"/>
      <p:boldItalic r:id="rId33"/>
    </p:embeddedFont>
    <p:embeddedFont>
      <p:font typeface="Nunito" pitchFamily="2" charset="0"/>
      <p:regular r:id="rId34"/>
      <p:bold r:id="rId35"/>
      <p:italic r:id="rId36"/>
      <p:boldItalic r:id="rId37"/>
    </p:embeddedFont>
    <p:embeddedFont>
      <p:font typeface="Nunito Light" panose="020F0502020204030204" pitchFamily="2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</p:embeddedFont>
    <p:embeddedFont>
      <p:font typeface="Playfair Display" panose="00000500000000000000" pitchFamily="2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gf07b4a2758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Google Shape;1068;gf07b4a2758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110c44717ff_4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110c44717ff_4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ebf3ed16c2_8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ebf3ed16c2_8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1106e2d96a6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1106e2d96a6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f07b4a2758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f07b4a2758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f07b4a2758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f07b4a2758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345086a783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" name="Google Shape;1142;g345086a783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f07b4a2758_2_42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f07b4a2758_2_42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f07b4a275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f07b4a275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1106e2d96a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1106e2d96a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106e2d96a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1106e2d96a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f07b4a2758_2_42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f07b4a2758_2_42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ebf3ed16c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4" name="Google Shape;1014;gebf3ed16c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f07b4a275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f07b4a275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110b49762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110b49762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f08b59a756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5" name="Google Shape;1045;gf08b59a756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1106e2d96a6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1106e2d96a6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ebf3ed16c2_8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ebf3ed16c2_8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g345086a783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Google Shape;1063;g345086a783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700000">
            <a:off x="8239957" y="157410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2700000">
            <a:off x="528735" y="3311876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00">
            <a:off x="845222" y="-1154465"/>
            <a:ext cx="109552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6963368" y="-665143"/>
            <a:ext cx="9100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 rot="2700000">
            <a:off x="7969998" y="1760706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491175" y="669225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7" y="1032"/>
                </a:moveTo>
                <a:cubicBezTo>
                  <a:pt x="2007" y="474"/>
                  <a:pt x="1561" y="1"/>
                  <a:pt x="1004" y="1"/>
                </a:cubicBezTo>
                <a:cubicBezTo>
                  <a:pt x="446" y="1"/>
                  <a:pt x="0" y="447"/>
                  <a:pt x="0" y="1032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1" y="2035"/>
                  <a:pt x="2007" y="1589"/>
                  <a:pt x="2007" y="10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303750" y="4843650"/>
            <a:ext cx="50900" cy="50200"/>
          </a:xfrm>
          <a:custGeom>
            <a:avLst/>
            <a:gdLst/>
            <a:ahLst/>
            <a:cxnLst/>
            <a:rect l="l" t="t" r="r" b="b"/>
            <a:pathLst>
              <a:path w="2036" h="2008" extrusionOk="0">
                <a:moveTo>
                  <a:pt x="2035" y="1004"/>
                </a:moveTo>
                <a:cubicBezTo>
                  <a:pt x="2035" y="447"/>
                  <a:pt x="1589" y="1"/>
                  <a:pt x="1032" y="1"/>
                </a:cubicBezTo>
                <a:cubicBezTo>
                  <a:pt x="474" y="1"/>
                  <a:pt x="0" y="447"/>
                  <a:pt x="0" y="1004"/>
                </a:cubicBezTo>
                <a:cubicBezTo>
                  <a:pt x="0" y="1562"/>
                  <a:pt x="474" y="2008"/>
                  <a:pt x="1032" y="2008"/>
                </a:cubicBezTo>
                <a:cubicBezTo>
                  <a:pt x="1589" y="2008"/>
                  <a:pt x="2035" y="1562"/>
                  <a:pt x="2035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92350" y="4272050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8" y="1004"/>
                </a:moveTo>
                <a:cubicBezTo>
                  <a:pt x="2008" y="447"/>
                  <a:pt x="1562" y="1"/>
                  <a:pt x="1004" y="1"/>
                </a:cubicBezTo>
                <a:cubicBezTo>
                  <a:pt x="446" y="1"/>
                  <a:pt x="0" y="447"/>
                  <a:pt x="0" y="1004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2" y="2035"/>
                  <a:pt x="2008" y="1562"/>
                  <a:pt x="2008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2550" y="4535275"/>
            <a:ext cx="25800" cy="25825"/>
          </a:xfrm>
          <a:custGeom>
            <a:avLst/>
            <a:gdLst/>
            <a:ahLst/>
            <a:cxnLst/>
            <a:rect l="l" t="t" r="r" b="b"/>
            <a:pathLst>
              <a:path w="1032" h="1033" extrusionOk="0">
                <a:moveTo>
                  <a:pt x="1032" y="531"/>
                </a:moveTo>
                <a:cubicBezTo>
                  <a:pt x="1032" y="252"/>
                  <a:pt x="809" y="1"/>
                  <a:pt x="530" y="1"/>
                </a:cubicBezTo>
                <a:cubicBezTo>
                  <a:pt x="251" y="1"/>
                  <a:pt x="1" y="252"/>
                  <a:pt x="1" y="531"/>
                </a:cubicBezTo>
                <a:cubicBezTo>
                  <a:pt x="1" y="809"/>
                  <a:pt x="251" y="1032"/>
                  <a:pt x="530" y="1032"/>
                </a:cubicBezTo>
                <a:cubicBezTo>
                  <a:pt x="837" y="1032"/>
                  <a:pt x="1032" y="809"/>
                  <a:pt x="1032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15375" y="669225"/>
            <a:ext cx="26525" cy="26500"/>
          </a:xfrm>
          <a:custGeom>
            <a:avLst/>
            <a:gdLst/>
            <a:ahLst/>
            <a:cxnLst/>
            <a:rect l="l" t="t" r="r" b="b"/>
            <a:pathLst>
              <a:path w="1061" h="1060" extrusionOk="0">
                <a:moveTo>
                  <a:pt x="1060" y="530"/>
                </a:moveTo>
                <a:cubicBezTo>
                  <a:pt x="1060" y="251"/>
                  <a:pt x="809" y="0"/>
                  <a:pt x="530" y="0"/>
                </a:cubicBezTo>
                <a:cubicBezTo>
                  <a:pt x="252" y="0"/>
                  <a:pt x="1" y="251"/>
                  <a:pt x="1" y="530"/>
                </a:cubicBezTo>
                <a:cubicBezTo>
                  <a:pt x="1" y="808"/>
                  <a:pt x="252" y="1059"/>
                  <a:pt x="530" y="1059"/>
                </a:cubicBezTo>
                <a:cubicBezTo>
                  <a:pt x="809" y="1059"/>
                  <a:pt x="1060" y="836"/>
                  <a:pt x="1060" y="5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107200" y="1073675"/>
            <a:ext cx="26500" cy="26525"/>
          </a:xfrm>
          <a:custGeom>
            <a:avLst/>
            <a:gdLst/>
            <a:ahLst/>
            <a:cxnLst/>
            <a:rect l="l" t="t" r="r" b="b"/>
            <a:pathLst>
              <a:path w="1060" h="1061" extrusionOk="0">
                <a:moveTo>
                  <a:pt x="1060" y="531"/>
                </a:moveTo>
                <a:cubicBezTo>
                  <a:pt x="1060" y="809"/>
                  <a:pt x="809" y="1060"/>
                  <a:pt x="530" y="1060"/>
                </a:cubicBezTo>
                <a:cubicBezTo>
                  <a:pt x="224" y="1060"/>
                  <a:pt x="1" y="809"/>
                  <a:pt x="1" y="531"/>
                </a:cubicBezTo>
                <a:cubicBezTo>
                  <a:pt x="1" y="224"/>
                  <a:pt x="224" y="1"/>
                  <a:pt x="530" y="1"/>
                </a:cubicBezTo>
                <a:cubicBezTo>
                  <a:pt x="809" y="1"/>
                  <a:pt x="1060" y="224"/>
                  <a:pt x="1060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326700" y="3965525"/>
            <a:ext cx="25800" cy="26500"/>
          </a:xfrm>
          <a:custGeom>
            <a:avLst/>
            <a:gdLst/>
            <a:ahLst/>
            <a:cxnLst/>
            <a:rect l="l" t="t" r="r" b="b"/>
            <a:pathLst>
              <a:path w="1032" h="1060" extrusionOk="0">
                <a:moveTo>
                  <a:pt x="1032" y="530"/>
                </a:moveTo>
                <a:cubicBezTo>
                  <a:pt x="1032" y="251"/>
                  <a:pt x="781" y="0"/>
                  <a:pt x="502" y="0"/>
                </a:cubicBezTo>
                <a:cubicBezTo>
                  <a:pt x="224" y="0"/>
                  <a:pt x="1" y="251"/>
                  <a:pt x="1" y="530"/>
                </a:cubicBezTo>
                <a:cubicBezTo>
                  <a:pt x="1" y="809"/>
                  <a:pt x="224" y="1059"/>
                  <a:pt x="502" y="1059"/>
                </a:cubicBezTo>
                <a:cubicBezTo>
                  <a:pt x="781" y="1059"/>
                  <a:pt x="1032" y="809"/>
                  <a:pt x="1032" y="5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633075" y="810000"/>
            <a:ext cx="32775" cy="33475"/>
          </a:xfrm>
          <a:custGeom>
            <a:avLst/>
            <a:gdLst/>
            <a:ahLst/>
            <a:cxnLst/>
            <a:rect l="l" t="t" r="r" b="b"/>
            <a:pathLst>
              <a:path w="1311" h="1339" extrusionOk="0">
                <a:moveTo>
                  <a:pt x="1311" y="670"/>
                </a:moveTo>
                <a:cubicBezTo>
                  <a:pt x="1311" y="1032"/>
                  <a:pt x="1004" y="1339"/>
                  <a:pt x="642" y="1339"/>
                </a:cubicBezTo>
                <a:cubicBezTo>
                  <a:pt x="280" y="1339"/>
                  <a:pt x="1" y="1032"/>
                  <a:pt x="1" y="670"/>
                </a:cubicBezTo>
                <a:cubicBezTo>
                  <a:pt x="1" y="307"/>
                  <a:pt x="280" y="1"/>
                  <a:pt x="642" y="1"/>
                </a:cubicBezTo>
                <a:cubicBezTo>
                  <a:pt x="1004" y="1"/>
                  <a:pt x="1311" y="307"/>
                  <a:pt x="1311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8729275" y="4389050"/>
            <a:ext cx="33475" cy="33475"/>
          </a:xfrm>
          <a:custGeom>
            <a:avLst/>
            <a:gdLst/>
            <a:ahLst/>
            <a:cxnLst/>
            <a:rect l="l" t="t" r="r" b="b"/>
            <a:pathLst>
              <a:path w="1339" h="1339" extrusionOk="0">
                <a:moveTo>
                  <a:pt x="1338" y="670"/>
                </a:moveTo>
                <a:cubicBezTo>
                  <a:pt x="1338" y="279"/>
                  <a:pt x="1032" y="1"/>
                  <a:pt x="669" y="1"/>
                </a:cubicBezTo>
                <a:cubicBezTo>
                  <a:pt x="335" y="1"/>
                  <a:pt x="0" y="335"/>
                  <a:pt x="0" y="670"/>
                </a:cubicBezTo>
                <a:cubicBezTo>
                  <a:pt x="0" y="1032"/>
                  <a:pt x="335" y="1339"/>
                  <a:pt x="669" y="1339"/>
                </a:cubicBezTo>
                <a:cubicBezTo>
                  <a:pt x="1032" y="1339"/>
                  <a:pt x="1338" y="1060"/>
                  <a:pt x="1338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048125" y="358863"/>
            <a:ext cx="33475" cy="33475"/>
          </a:xfrm>
          <a:custGeom>
            <a:avLst/>
            <a:gdLst/>
            <a:ahLst/>
            <a:cxnLst/>
            <a:rect l="l" t="t" r="r" b="b"/>
            <a:pathLst>
              <a:path w="1339" h="1339" extrusionOk="0">
                <a:moveTo>
                  <a:pt x="1338" y="670"/>
                </a:moveTo>
                <a:cubicBezTo>
                  <a:pt x="1338" y="280"/>
                  <a:pt x="1031" y="1"/>
                  <a:pt x="669" y="1"/>
                </a:cubicBezTo>
                <a:cubicBezTo>
                  <a:pt x="335" y="1"/>
                  <a:pt x="0" y="335"/>
                  <a:pt x="0" y="670"/>
                </a:cubicBezTo>
                <a:cubicBezTo>
                  <a:pt x="0" y="1060"/>
                  <a:pt x="335" y="1339"/>
                  <a:pt x="669" y="1339"/>
                </a:cubicBezTo>
                <a:cubicBezTo>
                  <a:pt x="1031" y="1339"/>
                  <a:pt x="1338" y="1060"/>
                  <a:pt x="1338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2392500" y="347465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715050" y="1129475"/>
            <a:ext cx="77139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73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"/>
          <p:cNvSpPr/>
          <p:nvPr/>
        </p:nvSpPr>
        <p:spPr>
          <a:xfrm rot="-2700543">
            <a:off x="-1750964" y="398859"/>
            <a:ext cx="5369062" cy="855741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 rot="8099457">
            <a:off x="5380323" y="3977921"/>
            <a:ext cx="5369062" cy="855741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00">
            <a:off x="845222" y="-1154465"/>
            <a:ext cx="109552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2" name="Google Shape;252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3" name="Google Shape;253;p11"/>
          <p:cNvSpPr/>
          <p:nvPr/>
        </p:nvSpPr>
        <p:spPr>
          <a:xfrm flipH="1">
            <a:off x="3907650" y="365325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7" y="1032"/>
                </a:moveTo>
                <a:cubicBezTo>
                  <a:pt x="2007" y="474"/>
                  <a:pt x="1561" y="1"/>
                  <a:pt x="1004" y="1"/>
                </a:cubicBezTo>
                <a:cubicBezTo>
                  <a:pt x="446" y="1"/>
                  <a:pt x="0" y="447"/>
                  <a:pt x="0" y="1032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1" y="2035"/>
                  <a:pt x="2007" y="1589"/>
                  <a:pt x="2007" y="10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 flipH="1">
            <a:off x="7917725" y="4652725"/>
            <a:ext cx="50900" cy="50200"/>
          </a:xfrm>
          <a:custGeom>
            <a:avLst/>
            <a:gdLst/>
            <a:ahLst/>
            <a:cxnLst/>
            <a:rect l="l" t="t" r="r" b="b"/>
            <a:pathLst>
              <a:path w="2036" h="2008" extrusionOk="0">
                <a:moveTo>
                  <a:pt x="2035" y="1004"/>
                </a:moveTo>
                <a:cubicBezTo>
                  <a:pt x="2035" y="447"/>
                  <a:pt x="1589" y="1"/>
                  <a:pt x="1032" y="1"/>
                </a:cubicBezTo>
                <a:cubicBezTo>
                  <a:pt x="474" y="1"/>
                  <a:pt x="0" y="447"/>
                  <a:pt x="0" y="1004"/>
                </a:cubicBezTo>
                <a:cubicBezTo>
                  <a:pt x="0" y="1562"/>
                  <a:pt x="474" y="2008"/>
                  <a:pt x="1032" y="2008"/>
                </a:cubicBezTo>
                <a:cubicBezTo>
                  <a:pt x="1589" y="2008"/>
                  <a:pt x="2035" y="1562"/>
                  <a:pt x="2035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 flipH="1">
            <a:off x="5367825" y="4981000"/>
            <a:ext cx="25800" cy="25825"/>
          </a:xfrm>
          <a:custGeom>
            <a:avLst/>
            <a:gdLst/>
            <a:ahLst/>
            <a:cxnLst/>
            <a:rect l="l" t="t" r="r" b="b"/>
            <a:pathLst>
              <a:path w="1032" h="1033" extrusionOk="0">
                <a:moveTo>
                  <a:pt x="1032" y="531"/>
                </a:moveTo>
                <a:cubicBezTo>
                  <a:pt x="1032" y="252"/>
                  <a:pt x="809" y="1"/>
                  <a:pt x="530" y="1"/>
                </a:cubicBezTo>
                <a:cubicBezTo>
                  <a:pt x="251" y="1"/>
                  <a:pt x="1" y="252"/>
                  <a:pt x="1" y="531"/>
                </a:cubicBezTo>
                <a:cubicBezTo>
                  <a:pt x="1" y="809"/>
                  <a:pt x="251" y="1032"/>
                  <a:pt x="530" y="1032"/>
                </a:cubicBezTo>
                <a:cubicBezTo>
                  <a:pt x="837" y="1032"/>
                  <a:pt x="1032" y="809"/>
                  <a:pt x="1032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 flipH="1">
            <a:off x="7139675" y="222875"/>
            <a:ext cx="26525" cy="26500"/>
          </a:xfrm>
          <a:custGeom>
            <a:avLst/>
            <a:gdLst/>
            <a:ahLst/>
            <a:cxnLst/>
            <a:rect l="l" t="t" r="r" b="b"/>
            <a:pathLst>
              <a:path w="1061" h="1060" extrusionOk="0">
                <a:moveTo>
                  <a:pt x="1060" y="530"/>
                </a:moveTo>
                <a:cubicBezTo>
                  <a:pt x="1060" y="251"/>
                  <a:pt x="809" y="0"/>
                  <a:pt x="530" y="0"/>
                </a:cubicBezTo>
                <a:cubicBezTo>
                  <a:pt x="252" y="0"/>
                  <a:pt x="1" y="251"/>
                  <a:pt x="1" y="530"/>
                </a:cubicBezTo>
                <a:cubicBezTo>
                  <a:pt x="1" y="808"/>
                  <a:pt x="252" y="1059"/>
                  <a:pt x="530" y="1059"/>
                </a:cubicBezTo>
                <a:cubicBezTo>
                  <a:pt x="809" y="1059"/>
                  <a:pt x="1060" y="836"/>
                  <a:pt x="1060" y="5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 flipH="1">
            <a:off x="8490100" y="1073675"/>
            <a:ext cx="26500" cy="26525"/>
          </a:xfrm>
          <a:custGeom>
            <a:avLst/>
            <a:gdLst/>
            <a:ahLst/>
            <a:cxnLst/>
            <a:rect l="l" t="t" r="r" b="b"/>
            <a:pathLst>
              <a:path w="1060" h="1061" extrusionOk="0">
                <a:moveTo>
                  <a:pt x="1060" y="531"/>
                </a:moveTo>
                <a:cubicBezTo>
                  <a:pt x="1060" y="809"/>
                  <a:pt x="809" y="1060"/>
                  <a:pt x="530" y="1060"/>
                </a:cubicBezTo>
                <a:cubicBezTo>
                  <a:pt x="224" y="1060"/>
                  <a:pt x="1" y="809"/>
                  <a:pt x="1" y="531"/>
                </a:cubicBezTo>
                <a:cubicBezTo>
                  <a:pt x="1" y="224"/>
                  <a:pt x="224" y="1"/>
                  <a:pt x="530" y="1"/>
                </a:cubicBezTo>
                <a:cubicBezTo>
                  <a:pt x="809" y="1"/>
                  <a:pt x="1060" y="224"/>
                  <a:pt x="1060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/>
          <p:nvPr/>
        </p:nvSpPr>
        <p:spPr>
          <a:xfrm flipH="1">
            <a:off x="2768125" y="4170525"/>
            <a:ext cx="25800" cy="26500"/>
          </a:xfrm>
          <a:custGeom>
            <a:avLst/>
            <a:gdLst/>
            <a:ahLst/>
            <a:cxnLst/>
            <a:rect l="l" t="t" r="r" b="b"/>
            <a:pathLst>
              <a:path w="1032" h="1060" extrusionOk="0">
                <a:moveTo>
                  <a:pt x="1032" y="530"/>
                </a:moveTo>
                <a:cubicBezTo>
                  <a:pt x="1032" y="251"/>
                  <a:pt x="781" y="0"/>
                  <a:pt x="502" y="0"/>
                </a:cubicBezTo>
                <a:cubicBezTo>
                  <a:pt x="224" y="0"/>
                  <a:pt x="1" y="251"/>
                  <a:pt x="1" y="530"/>
                </a:cubicBezTo>
                <a:cubicBezTo>
                  <a:pt x="1" y="809"/>
                  <a:pt x="224" y="1059"/>
                  <a:pt x="502" y="1059"/>
                </a:cubicBezTo>
                <a:cubicBezTo>
                  <a:pt x="781" y="1059"/>
                  <a:pt x="1032" y="809"/>
                  <a:pt x="1032" y="5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flipH="1">
            <a:off x="8742625" y="1577975"/>
            <a:ext cx="32775" cy="33475"/>
          </a:xfrm>
          <a:custGeom>
            <a:avLst/>
            <a:gdLst/>
            <a:ahLst/>
            <a:cxnLst/>
            <a:rect l="l" t="t" r="r" b="b"/>
            <a:pathLst>
              <a:path w="1311" h="1339" extrusionOk="0">
                <a:moveTo>
                  <a:pt x="1311" y="670"/>
                </a:moveTo>
                <a:cubicBezTo>
                  <a:pt x="1311" y="1032"/>
                  <a:pt x="1004" y="1339"/>
                  <a:pt x="642" y="1339"/>
                </a:cubicBezTo>
                <a:cubicBezTo>
                  <a:pt x="280" y="1339"/>
                  <a:pt x="1" y="1032"/>
                  <a:pt x="1" y="670"/>
                </a:cubicBezTo>
                <a:cubicBezTo>
                  <a:pt x="1" y="307"/>
                  <a:pt x="280" y="1"/>
                  <a:pt x="642" y="1"/>
                </a:cubicBezTo>
                <a:cubicBezTo>
                  <a:pt x="1004" y="1"/>
                  <a:pt x="1311" y="307"/>
                  <a:pt x="1311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flipH="1">
            <a:off x="3714500" y="2833775"/>
            <a:ext cx="33475" cy="33475"/>
          </a:xfrm>
          <a:custGeom>
            <a:avLst/>
            <a:gdLst/>
            <a:ahLst/>
            <a:cxnLst/>
            <a:rect l="l" t="t" r="r" b="b"/>
            <a:pathLst>
              <a:path w="1339" h="1339" extrusionOk="0">
                <a:moveTo>
                  <a:pt x="1338" y="670"/>
                </a:moveTo>
                <a:cubicBezTo>
                  <a:pt x="1338" y="279"/>
                  <a:pt x="1032" y="1"/>
                  <a:pt x="669" y="1"/>
                </a:cubicBezTo>
                <a:cubicBezTo>
                  <a:pt x="335" y="1"/>
                  <a:pt x="0" y="335"/>
                  <a:pt x="0" y="670"/>
                </a:cubicBezTo>
                <a:cubicBezTo>
                  <a:pt x="0" y="1032"/>
                  <a:pt x="335" y="1339"/>
                  <a:pt x="669" y="1339"/>
                </a:cubicBezTo>
                <a:cubicBezTo>
                  <a:pt x="1032" y="1339"/>
                  <a:pt x="1338" y="1060"/>
                  <a:pt x="1338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flipH="1">
            <a:off x="6123725" y="889988"/>
            <a:ext cx="33475" cy="33475"/>
          </a:xfrm>
          <a:custGeom>
            <a:avLst/>
            <a:gdLst/>
            <a:ahLst/>
            <a:cxnLst/>
            <a:rect l="l" t="t" r="r" b="b"/>
            <a:pathLst>
              <a:path w="1339" h="1339" extrusionOk="0">
                <a:moveTo>
                  <a:pt x="1338" y="670"/>
                </a:moveTo>
                <a:cubicBezTo>
                  <a:pt x="1338" y="280"/>
                  <a:pt x="1031" y="1"/>
                  <a:pt x="669" y="1"/>
                </a:cubicBezTo>
                <a:cubicBezTo>
                  <a:pt x="335" y="1"/>
                  <a:pt x="0" y="335"/>
                  <a:pt x="0" y="670"/>
                </a:cubicBezTo>
                <a:cubicBezTo>
                  <a:pt x="0" y="1060"/>
                  <a:pt x="335" y="1339"/>
                  <a:pt x="669" y="1339"/>
                </a:cubicBezTo>
                <a:cubicBezTo>
                  <a:pt x="1031" y="1339"/>
                  <a:pt x="1338" y="1060"/>
                  <a:pt x="1338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5317625" y="314425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7" y="1032"/>
                </a:moveTo>
                <a:cubicBezTo>
                  <a:pt x="2007" y="474"/>
                  <a:pt x="1561" y="1"/>
                  <a:pt x="1004" y="1"/>
                </a:cubicBezTo>
                <a:cubicBezTo>
                  <a:pt x="446" y="1"/>
                  <a:pt x="0" y="447"/>
                  <a:pt x="0" y="1032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1" y="2035"/>
                  <a:pt x="2007" y="1589"/>
                  <a:pt x="2007" y="10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060275" y="4618450"/>
            <a:ext cx="50900" cy="50200"/>
          </a:xfrm>
          <a:custGeom>
            <a:avLst/>
            <a:gdLst/>
            <a:ahLst/>
            <a:cxnLst/>
            <a:rect l="l" t="t" r="r" b="b"/>
            <a:pathLst>
              <a:path w="2036" h="2008" extrusionOk="0">
                <a:moveTo>
                  <a:pt x="2035" y="1004"/>
                </a:moveTo>
                <a:cubicBezTo>
                  <a:pt x="2035" y="447"/>
                  <a:pt x="1589" y="1"/>
                  <a:pt x="1032" y="1"/>
                </a:cubicBezTo>
                <a:cubicBezTo>
                  <a:pt x="474" y="1"/>
                  <a:pt x="0" y="447"/>
                  <a:pt x="0" y="1004"/>
                </a:cubicBezTo>
                <a:cubicBezTo>
                  <a:pt x="0" y="1562"/>
                  <a:pt x="474" y="2008"/>
                  <a:pt x="1032" y="2008"/>
                </a:cubicBezTo>
                <a:cubicBezTo>
                  <a:pt x="1589" y="2008"/>
                  <a:pt x="2035" y="1562"/>
                  <a:pt x="2035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304800" y="2495950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8" y="1004"/>
                </a:moveTo>
                <a:cubicBezTo>
                  <a:pt x="2008" y="447"/>
                  <a:pt x="1562" y="1"/>
                  <a:pt x="1004" y="1"/>
                </a:cubicBezTo>
                <a:cubicBezTo>
                  <a:pt x="446" y="1"/>
                  <a:pt x="0" y="447"/>
                  <a:pt x="0" y="1004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2" y="2035"/>
                  <a:pt x="2008" y="1562"/>
                  <a:pt x="2008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3635275" y="4946725"/>
            <a:ext cx="25800" cy="25825"/>
          </a:xfrm>
          <a:custGeom>
            <a:avLst/>
            <a:gdLst/>
            <a:ahLst/>
            <a:cxnLst/>
            <a:rect l="l" t="t" r="r" b="b"/>
            <a:pathLst>
              <a:path w="1032" h="1033" extrusionOk="0">
                <a:moveTo>
                  <a:pt x="1032" y="531"/>
                </a:moveTo>
                <a:cubicBezTo>
                  <a:pt x="1032" y="252"/>
                  <a:pt x="809" y="1"/>
                  <a:pt x="530" y="1"/>
                </a:cubicBezTo>
                <a:cubicBezTo>
                  <a:pt x="251" y="1"/>
                  <a:pt x="1" y="252"/>
                  <a:pt x="1" y="531"/>
                </a:cubicBezTo>
                <a:cubicBezTo>
                  <a:pt x="1" y="809"/>
                  <a:pt x="251" y="1032"/>
                  <a:pt x="530" y="1032"/>
                </a:cubicBezTo>
                <a:cubicBezTo>
                  <a:pt x="837" y="1032"/>
                  <a:pt x="1032" y="809"/>
                  <a:pt x="1032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"/>
          <p:cNvSpPr/>
          <p:nvPr/>
        </p:nvSpPr>
        <p:spPr>
          <a:xfrm>
            <a:off x="1862700" y="188600"/>
            <a:ext cx="26525" cy="26500"/>
          </a:xfrm>
          <a:custGeom>
            <a:avLst/>
            <a:gdLst/>
            <a:ahLst/>
            <a:cxnLst/>
            <a:rect l="l" t="t" r="r" b="b"/>
            <a:pathLst>
              <a:path w="1061" h="1060" extrusionOk="0">
                <a:moveTo>
                  <a:pt x="1060" y="530"/>
                </a:moveTo>
                <a:cubicBezTo>
                  <a:pt x="1060" y="251"/>
                  <a:pt x="809" y="0"/>
                  <a:pt x="530" y="0"/>
                </a:cubicBezTo>
                <a:cubicBezTo>
                  <a:pt x="252" y="0"/>
                  <a:pt x="1" y="251"/>
                  <a:pt x="1" y="530"/>
                </a:cubicBezTo>
                <a:cubicBezTo>
                  <a:pt x="1" y="808"/>
                  <a:pt x="252" y="1059"/>
                  <a:pt x="530" y="1059"/>
                </a:cubicBezTo>
                <a:cubicBezTo>
                  <a:pt x="809" y="1059"/>
                  <a:pt x="1060" y="836"/>
                  <a:pt x="1060" y="5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"/>
          <p:cNvSpPr/>
          <p:nvPr/>
        </p:nvSpPr>
        <p:spPr>
          <a:xfrm>
            <a:off x="512300" y="353600"/>
            <a:ext cx="26500" cy="26525"/>
          </a:xfrm>
          <a:custGeom>
            <a:avLst/>
            <a:gdLst/>
            <a:ahLst/>
            <a:cxnLst/>
            <a:rect l="l" t="t" r="r" b="b"/>
            <a:pathLst>
              <a:path w="1060" h="1061" extrusionOk="0">
                <a:moveTo>
                  <a:pt x="1060" y="531"/>
                </a:moveTo>
                <a:cubicBezTo>
                  <a:pt x="1060" y="809"/>
                  <a:pt x="809" y="1060"/>
                  <a:pt x="530" y="1060"/>
                </a:cubicBezTo>
                <a:cubicBezTo>
                  <a:pt x="224" y="1060"/>
                  <a:pt x="1" y="809"/>
                  <a:pt x="1" y="531"/>
                </a:cubicBezTo>
                <a:cubicBezTo>
                  <a:pt x="1" y="224"/>
                  <a:pt x="224" y="1"/>
                  <a:pt x="530" y="1"/>
                </a:cubicBezTo>
                <a:cubicBezTo>
                  <a:pt x="809" y="1"/>
                  <a:pt x="1060" y="224"/>
                  <a:pt x="1060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"/>
          <p:cNvSpPr/>
          <p:nvPr/>
        </p:nvSpPr>
        <p:spPr>
          <a:xfrm>
            <a:off x="6265200" y="4845650"/>
            <a:ext cx="25800" cy="26500"/>
          </a:xfrm>
          <a:custGeom>
            <a:avLst/>
            <a:gdLst/>
            <a:ahLst/>
            <a:cxnLst/>
            <a:rect l="l" t="t" r="r" b="b"/>
            <a:pathLst>
              <a:path w="1032" h="1060" extrusionOk="0">
                <a:moveTo>
                  <a:pt x="1032" y="530"/>
                </a:moveTo>
                <a:cubicBezTo>
                  <a:pt x="1032" y="251"/>
                  <a:pt x="781" y="0"/>
                  <a:pt x="502" y="0"/>
                </a:cubicBezTo>
                <a:cubicBezTo>
                  <a:pt x="224" y="0"/>
                  <a:pt x="1" y="251"/>
                  <a:pt x="1" y="530"/>
                </a:cubicBezTo>
                <a:cubicBezTo>
                  <a:pt x="1" y="809"/>
                  <a:pt x="224" y="1059"/>
                  <a:pt x="502" y="1059"/>
                </a:cubicBezTo>
                <a:cubicBezTo>
                  <a:pt x="781" y="1059"/>
                  <a:pt x="1032" y="809"/>
                  <a:pt x="1032" y="5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"/>
          <p:cNvSpPr/>
          <p:nvPr/>
        </p:nvSpPr>
        <p:spPr>
          <a:xfrm>
            <a:off x="253500" y="934100"/>
            <a:ext cx="32775" cy="33475"/>
          </a:xfrm>
          <a:custGeom>
            <a:avLst/>
            <a:gdLst/>
            <a:ahLst/>
            <a:cxnLst/>
            <a:rect l="l" t="t" r="r" b="b"/>
            <a:pathLst>
              <a:path w="1311" h="1339" extrusionOk="0">
                <a:moveTo>
                  <a:pt x="1311" y="670"/>
                </a:moveTo>
                <a:cubicBezTo>
                  <a:pt x="1311" y="1032"/>
                  <a:pt x="1004" y="1339"/>
                  <a:pt x="642" y="1339"/>
                </a:cubicBezTo>
                <a:cubicBezTo>
                  <a:pt x="280" y="1339"/>
                  <a:pt x="1" y="1032"/>
                  <a:pt x="1" y="670"/>
                </a:cubicBezTo>
                <a:cubicBezTo>
                  <a:pt x="1" y="307"/>
                  <a:pt x="280" y="1"/>
                  <a:pt x="642" y="1"/>
                </a:cubicBezTo>
                <a:cubicBezTo>
                  <a:pt x="1004" y="1"/>
                  <a:pt x="1311" y="307"/>
                  <a:pt x="1311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"/>
          <p:cNvSpPr/>
          <p:nvPr/>
        </p:nvSpPr>
        <p:spPr>
          <a:xfrm>
            <a:off x="99325" y="3104300"/>
            <a:ext cx="33475" cy="33475"/>
          </a:xfrm>
          <a:custGeom>
            <a:avLst/>
            <a:gdLst/>
            <a:ahLst/>
            <a:cxnLst/>
            <a:rect l="l" t="t" r="r" b="b"/>
            <a:pathLst>
              <a:path w="1339" h="1339" extrusionOk="0">
                <a:moveTo>
                  <a:pt x="1338" y="670"/>
                </a:moveTo>
                <a:cubicBezTo>
                  <a:pt x="1338" y="279"/>
                  <a:pt x="1032" y="1"/>
                  <a:pt x="669" y="1"/>
                </a:cubicBezTo>
                <a:cubicBezTo>
                  <a:pt x="335" y="1"/>
                  <a:pt x="0" y="335"/>
                  <a:pt x="0" y="670"/>
                </a:cubicBezTo>
                <a:cubicBezTo>
                  <a:pt x="0" y="1032"/>
                  <a:pt x="335" y="1339"/>
                  <a:pt x="669" y="1339"/>
                </a:cubicBezTo>
                <a:cubicBezTo>
                  <a:pt x="1032" y="1339"/>
                  <a:pt x="1338" y="1060"/>
                  <a:pt x="1338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"/>
          <p:cNvSpPr/>
          <p:nvPr/>
        </p:nvSpPr>
        <p:spPr>
          <a:xfrm>
            <a:off x="2871700" y="855713"/>
            <a:ext cx="33475" cy="33475"/>
          </a:xfrm>
          <a:custGeom>
            <a:avLst/>
            <a:gdLst/>
            <a:ahLst/>
            <a:cxnLst/>
            <a:rect l="l" t="t" r="r" b="b"/>
            <a:pathLst>
              <a:path w="1339" h="1339" extrusionOk="0">
                <a:moveTo>
                  <a:pt x="1338" y="670"/>
                </a:moveTo>
                <a:cubicBezTo>
                  <a:pt x="1338" y="280"/>
                  <a:pt x="1031" y="1"/>
                  <a:pt x="669" y="1"/>
                </a:cubicBezTo>
                <a:cubicBezTo>
                  <a:pt x="335" y="1"/>
                  <a:pt x="0" y="335"/>
                  <a:pt x="0" y="670"/>
                </a:cubicBezTo>
                <a:cubicBezTo>
                  <a:pt x="0" y="1060"/>
                  <a:pt x="335" y="1339"/>
                  <a:pt x="669" y="1339"/>
                </a:cubicBezTo>
                <a:cubicBezTo>
                  <a:pt x="1031" y="1339"/>
                  <a:pt x="1338" y="1060"/>
                  <a:pt x="1338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"/>
          <p:cNvSpPr/>
          <p:nvPr/>
        </p:nvSpPr>
        <p:spPr>
          <a:xfrm>
            <a:off x="5108925" y="4748875"/>
            <a:ext cx="50900" cy="50200"/>
          </a:xfrm>
          <a:custGeom>
            <a:avLst/>
            <a:gdLst/>
            <a:ahLst/>
            <a:cxnLst/>
            <a:rect l="l" t="t" r="r" b="b"/>
            <a:pathLst>
              <a:path w="2036" h="2008" extrusionOk="0">
                <a:moveTo>
                  <a:pt x="2035" y="1004"/>
                </a:moveTo>
                <a:cubicBezTo>
                  <a:pt x="2035" y="447"/>
                  <a:pt x="1589" y="1"/>
                  <a:pt x="1032" y="1"/>
                </a:cubicBezTo>
                <a:cubicBezTo>
                  <a:pt x="474" y="1"/>
                  <a:pt x="0" y="447"/>
                  <a:pt x="0" y="1004"/>
                </a:cubicBezTo>
                <a:cubicBezTo>
                  <a:pt x="0" y="1562"/>
                  <a:pt x="474" y="2008"/>
                  <a:pt x="1032" y="2008"/>
                </a:cubicBezTo>
                <a:cubicBezTo>
                  <a:pt x="1589" y="2008"/>
                  <a:pt x="2035" y="1562"/>
                  <a:pt x="2035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2700000">
            <a:off x="8239957" y="157410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"/>
          <p:cNvSpPr/>
          <p:nvPr/>
        </p:nvSpPr>
        <p:spPr>
          <a:xfrm rot="2700000">
            <a:off x="528735" y="3311876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5" name="Google Shape;27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7974006" y="-1665018"/>
            <a:ext cx="9100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1"/>
          <p:cNvSpPr/>
          <p:nvPr/>
        </p:nvSpPr>
        <p:spPr>
          <a:xfrm rot="2700000">
            <a:off x="7969998" y="1760706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2107200" y="1073675"/>
            <a:ext cx="26500" cy="26525"/>
          </a:xfrm>
          <a:custGeom>
            <a:avLst/>
            <a:gdLst/>
            <a:ahLst/>
            <a:cxnLst/>
            <a:rect l="l" t="t" r="r" b="b"/>
            <a:pathLst>
              <a:path w="1060" h="1061" extrusionOk="0">
                <a:moveTo>
                  <a:pt x="1060" y="531"/>
                </a:moveTo>
                <a:cubicBezTo>
                  <a:pt x="1060" y="809"/>
                  <a:pt x="809" y="1060"/>
                  <a:pt x="530" y="1060"/>
                </a:cubicBezTo>
                <a:cubicBezTo>
                  <a:pt x="224" y="1060"/>
                  <a:pt x="1" y="809"/>
                  <a:pt x="1" y="531"/>
                </a:cubicBezTo>
                <a:cubicBezTo>
                  <a:pt x="1" y="224"/>
                  <a:pt x="224" y="1"/>
                  <a:pt x="530" y="1"/>
                </a:cubicBezTo>
                <a:cubicBezTo>
                  <a:pt x="809" y="1"/>
                  <a:pt x="1060" y="224"/>
                  <a:pt x="1060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633075" y="810000"/>
            <a:ext cx="32775" cy="33475"/>
          </a:xfrm>
          <a:custGeom>
            <a:avLst/>
            <a:gdLst/>
            <a:ahLst/>
            <a:cxnLst/>
            <a:rect l="l" t="t" r="r" b="b"/>
            <a:pathLst>
              <a:path w="1311" h="1339" extrusionOk="0">
                <a:moveTo>
                  <a:pt x="1311" y="670"/>
                </a:moveTo>
                <a:cubicBezTo>
                  <a:pt x="1311" y="1032"/>
                  <a:pt x="1004" y="1339"/>
                  <a:pt x="642" y="1339"/>
                </a:cubicBezTo>
                <a:cubicBezTo>
                  <a:pt x="280" y="1339"/>
                  <a:pt x="1" y="1032"/>
                  <a:pt x="1" y="670"/>
                </a:cubicBezTo>
                <a:cubicBezTo>
                  <a:pt x="1" y="307"/>
                  <a:pt x="280" y="1"/>
                  <a:pt x="642" y="1"/>
                </a:cubicBezTo>
                <a:cubicBezTo>
                  <a:pt x="1004" y="1"/>
                  <a:pt x="1311" y="307"/>
                  <a:pt x="1311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100000">
            <a:off x="2116397" y="1442135"/>
            <a:ext cx="109552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11"/>
          <p:cNvSpPr/>
          <p:nvPr/>
        </p:nvSpPr>
        <p:spPr>
          <a:xfrm rot="2700000">
            <a:off x="714557" y="73993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 rot="2700000">
            <a:off x="7491260" y="-747949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 rot="2700000">
            <a:off x="107761" y="1875556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 rot="-2700551">
            <a:off x="-1271625" y="-118418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 rot="8099449">
            <a:off x="6581000" y="3418350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C1D4D2">
            <a:alpha val="0"/>
          </a:srgbClr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3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6879997" y="-2551994"/>
            <a:ext cx="1242004" cy="907328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3"/>
          <p:cNvSpPr/>
          <p:nvPr/>
        </p:nvSpPr>
        <p:spPr>
          <a:xfrm>
            <a:off x="8220788" y="651493"/>
            <a:ext cx="70377" cy="69692"/>
          </a:xfrm>
          <a:custGeom>
            <a:avLst/>
            <a:gdLst/>
            <a:ahLst/>
            <a:cxnLst/>
            <a:rect l="l" t="t" r="r" b="b"/>
            <a:pathLst>
              <a:path w="2056" h="2036" extrusionOk="0">
                <a:moveTo>
                  <a:pt x="2055" y="1028"/>
                </a:moveTo>
                <a:cubicBezTo>
                  <a:pt x="2055" y="457"/>
                  <a:pt x="1599" y="0"/>
                  <a:pt x="1028" y="0"/>
                </a:cubicBezTo>
                <a:cubicBezTo>
                  <a:pt x="457" y="0"/>
                  <a:pt x="1" y="457"/>
                  <a:pt x="1" y="1028"/>
                </a:cubicBezTo>
                <a:cubicBezTo>
                  <a:pt x="1" y="1579"/>
                  <a:pt x="457" y="2036"/>
                  <a:pt x="1028" y="2036"/>
                </a:cubicBezTo>
                <a:cubicBezTo>
                  <a:pt x="1580" y="2036"/>
                  <a:pt x="2055" y="1560"/>
                  <a:pt x="2055" y="10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"/>
          <p:cNvSpPr/>
          <p:nvPr/>
        </p:nvSpPr>
        <p:spPr>
          <a:xfrm>
            <a:off x="8532650" y="516733"/>
            <a:ext cx="35873" cy="36489"/>
          </a:xfrm>
          <a:custGeom>
            <a:avLst/>
            <a:gdLst/>
            <a:ahLst/>
            <a:cxnLst/>
            <a:rect l="l" t="t" r="r" b="b"/>
            <a:pathLst>
              <a:path w="1048" h="1066" extrusionOk="0">
                <a:moveTo>
                  <a:pt x="1047" y="533"/>
                </a:moveTo>
                <a:cubicBezTo>
                  <a:pt x="1047" y="247"/>
                  <a:pt x="819" y="0"/>
                  <a:pt x="533" y="0"/>
                </a:cubicBezTo>
                <a:cubicBezTo>
                  <a:pt x="229" y="0"/>
                  <a:pt x="1" y="247"/>
                  <a:pt x="1" y="533"/>
                </a:cubicBezTo>
                <a:cubicBezTo>
                  <a:pt x="1" y="818"/>
                  <a:pt x="229" y="1065"/>
                  <a:pt x="533" y="1065"/>
                </a:cubicBezTo>
                <a:cubicBezTo>
                  <a:pt x="819" y="1065"/>
                  <a:pt x="1047" y="818"/>
                  <a:pt x="1047" y="53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3"/>
          <p:cNvSpPr/>
          <p:nvPr/>
        </p:nvSpPr>
        <p:spPr>
          <a:xfrm>
            <a:off x="8448036" y="348737"/>
            <a:ext cx="42343" cy="42377"/>
          </a:xfrm>
          <a:custGeom>
            <a:avLst/>
            <a:gdLst/>
            <a:ahLst/>
            <a:cxnLst/>
            <a:rect l="l" t="t" r="r" b="b"/>
            <a:pathLst>
              <a:path w="1237" h="1238" extrusionOk="0">
                <a:moveTo>
                  <a:pt x="1237" y="609"/>
                </a:moveTo>
                <a:cubicBezTo>
                  <a:pt x="1237" y="286"/>
                  <a:pt x="951" y="1"/>
                  <a:pt x="628" y="1"/>
                </a:cubicBezTo>
                <a:cubicBezTo>
                  <a:pt x="285" y="1"/>
                  <a:pt x="0" y="286"/>
                  <a:pt x="0" y="609"/>
                </a:cubicBezTo>
                <a:cubicBezTo>
                  <a:pt x="0" y="952"/>
                  <a:pt x="285" y="1237"/>
                  <a:pt x="628" y="1237"/>
                </a:cubicBezTo>
                <a:cubicBezTo>
                  <a:pt x="970" y="1237"/>
                  <a:pt x="1237" y="971"/>
                  <a:pt x="1237" y="6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/>
          </p:nvPr>
        </p:nvSpPr>
        <p:spPr>
          <a:xfrm>
            <a:off x="2668200" y="3175950"/>
            <a:ext cx="3807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1"/>
          </p:nvPr>
        </p:nvSpPr>
        <p:spPr>
          <a:xfrm>
            <a:off x="2062950" y="1435650"/>
            <a:ext cx="50181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/>
          <p:nvPr/>
        </p:nvSpPr>
        <p:spPr>
          <a:xfrm rot="5400000">
            <a:off x="6925163" y="4200613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7" y="1032"/>
                </a:moveTo>
                <a:cubicBezTo>
                  <a:pt x="2007" y="474"/>
                  <a:pt x="1561" y="1"/>
                  <a:pt x="1004" y="1"/>
                </a:cubicBezTo>
                <a:cubicBezTo>
                  <a:pt x="446" y="1"/>
                  <a:pt x="0" y="447"/>
                  <a:pt x="0" y="1032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1" y="2035"/>
                  <a:pt x="2007" y="1589"/>
                  <a:pt x="2007" y="10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"/>
          <p:cNvSpPr/>
          <p:nvPr/>
        </p:nvSpPr>
        <p:spPr>
          <a:xfrm rot="5400000">
            <a:off x="8439813" y="4296513"/>
            <a:ext cx="50900" cy="50200"/>
          </a:xfrm>
          <a:custGeom>
            <a:avLst/>
            <a:gdLst/>
            <a:ahLst/>
            <a:cxnLst/>
            <a:rect l="l" t="t" r="r" b="b"/>
            <a:pathLst>
              <a:path w="2036" h="2008" extrusionOk="0">
                <a:moveTo>
                  <a:pt x="2035" y="1004"/>
                </a:moveTo>
                <a:cubicBezTo>
                  <a:pt x="2035" y="447"/>
                  <a:pt x="1589" y="1"/>
                  <a:pt x="1032" y="1"/>
                </a:cubicBezTo>
                <a:cubicBezTo>
                  <a:pt x="474" y="1"/>
                  <a:pt x="0" y="447"/>
                  <a:pt x="0" y="1004"/>
                </a:cubicBezTo>
                <a:cubicBezTo>
                  <a:pt x="0" y="1562"/>
                  <a:pt x="474" y="2008"/>
                  <a:pt x="1032" y="2008"/>
                </a:cubicBezTo>
                <a:cubicBezTo>
                  <a:pt x="1589" y="2008"/>
                  <a:pt x="2035" y="1562"/>
                  <a:pt x="2035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"/>
          <p:cNvSpPr/>
          <p:nvPr/>
        </p:nvSpPr>
        <p:spPr>
          <a:xfrm rot="5400000">
            <a:off x="4068488" y="4855163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8" y="1004"/>
                </a:moveTo>
                <a:cubicBezTo>
                  <a:pt x="2008" y="447"/>
                  <a:pt x="1562" y="1"/>
                  <a:pt x="1004" y="1"/>
                </a:cubicBezTo>
                <a:cubicBezTo>
                  <a:pt x="446" y="1"/>
                  <a:pt x="0" y="447"/>
                  <a:pt x="0" y="1004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2" y="2035"/>
                  <a:pt x="2008" y="1562"/>
                  <a:pt x="2008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3"/>
          <p:cNvSpPr/>
          <p:nvPr/>
        </p:nvSpPr>
        <p:spPr>
          <a:xfrm rot="5400000">
            <a:off x="178800" y="2792650"/>
            <a:ext cx="25800" cy="25825"/>
          </a:xfrm>
          <a:custGeom>
            <a:avLst/>
            <a:gdLst/>
            <a:ahLst/>
            <a:cxnLst/>
            <a:rect l="l" t="t" r="r" b="b"/>
            <a:pathLst>
              <a:path w="1032" h="1033" extrusionOk="0">
                <a:moveTo>
                  <a:pt x="1032" y="531"/>
                </a:moveTo>
                <a:cubicBezTo>
                  <a:pt x="1032" y="252"/>
                  <a:pt x="809" y="1"/>
                  <a:pt x="530" y="1"/>
                </a:cubicBezTo>
                <a:cubicBezTo>
                  <a:pt x="251" y="1"/>
                  <a:pt x="1" y="252"/>
                  <a:pt x="1" y="531"/>
                </a:cubicBezTo>
                <a:cubicBezTo>
                  <a:pt x="1" y="809"/>
                  <a:pt x="251" y="1032"/>
                  <a:pt x="530" y="1032"/>
                </a:cubicBezTo>
                <a:cubicBezTo>
                  <a:pt x="837" y="1032"/>
                  <a:pt x="1032" y="809"/>
                  <a:pt x="1032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3"/>
          <p:cNvSpPr/>
          <p:nvPr/>
        </p:nvSpPr>
        <p:spPr>
          <a:xfrm rot="5400000">
            <a:off x="4190075" y="3975025"/>
            <a:ext cx="26525" cy="26500"/>
          </a:xfrm>
          <a:custGeom>
            <a:avLst/>
            <a:gdLst/>
            <a:ahLst/>
            <a:cxnLst/>
            <a:rect l="l" t="t" r="r" b="b"/>
            <a:pathLst>
              <a:path w="1061" h="1060" extrusionOk="0">
                <a:moveTo>
                  <a:pt x="1060" y="530"/>
                </a:moveTo>
                <a:cubicBezTo>
                  <a:pt x="1060" y="251"/>
                  <a:pt x="809" y="0"/>
                  <a:pt x="530" y="0"/>
                </a:cubicBezTo>
                <a:cubicBezTo>
                  <a:pt x="252" y="0"/>
                  <a:pt x="1" y="251"/>
                  <a:pt x="1" y="530"/>
                </a:cubicBezTo>
                <a:cubicBezTo>
                  <a:pt x="1" y="808"/>
                  <a:pt x="252" y="1059"/>
                  <a:pt x="530" y="1059"/>
                </a:cubicBezTo>
                <a:cubicBezTo>
                  <a:pt x="809" y="1059"/>
                  <a:pt x="1060" y="836"/>
                  <a:pt x="1060" y="5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"/>
          <p:cNvSpPr/>
          <p:nvPr/>
        </p:nvSpPr>
        <p:spPr>
          <a:xfrm rot="5400000">
            <a:off x="3339275" y="795800"/>
            <a:ext cx="26500" cy="26525"/>
          </a:xfrm>
          <a:custGeom>
            <a:avLst/>
            <a:gdLst/>
            <a:ahLst/>
            <a:cxnLst/>
            <a:rect l="l" t="t" r="r" b="b"/>
            <a:pathLst>
              <a:path w="1060" h="1061" extrusionOk="0">
                <a:moveTo>
                  <a:pt x="1060" y="531"/>
                </a:moveTo>
                <a:cubicBezTo>
                  <a:pt x="1060" y="809"/>
                  <a:pt x="809" y="1060"/>
                  <a:pt x="530" y="1060"/>
                </a:cubicBezTo>
                <a:cubicBezTo>
                  <a:pt x="224" y="1060"/>
                  <a:pt x="1" y="809"/>
                  <a:pt x="1" y="531"/>
                </a:cubicBezTo>
                <a:cubicBezTo>
                  <a:pt x="1" y="224"/>
                  <a:pt x="224" y="1"/>
                  <a:pt x="530" y="1"/>
                </a:cubicBezTo>
                <a:cubicBezTo>
                  <a:pt x="809" y="1"/>
                  <a:pt x="1060" y="224"/>
                  <a:pt x="1060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3"/>
          <p:cNvSpPr/>
          <p:nvPr/>
        </p:nvSpPr>
        <p:spPr>
          <a:xfrm rot="5400000">
            <a:off x="5934563" y="94813"/>
            <a:ext cx="32775" cy="33475"/>
          </a:xfrm>
          <a:custGeom>
            <a:avLst/>
            <a:gdLst/>
            <a:ahLst/>
            <a:cxnLst/>
            <a:rect l="l" t="t" r="r" b="b"/>
            <a:pathLst>
              <a:path w="1311" h="1339" extrusionOk="0">
                <a:moveTo>
                  <a:pt x="1311" y="670"/>
                </a:moveTo>
                <a:cubicBezTo>
                  <a:pt x="1311" y="1032"/>
                  <a:pt x="1004" y="1339"/>
                  <a:pt x="642" y="1339"/>
                </a:cubicBezTo>
                <a:cubicBezTo>
                  <a:pt x="280" y="1339"/>
                  <a:pt x="1" y="1032"/>
                  <a:pt x="1" y="670"/>
                </a:cubicBezTo>
                <a:cubicBezTo>
                  <a:pt x="1" y="307"/>
                  <a:pt x="280" y="1"/>
                  <a:pt x="642" y="1"/>
                </a:cubicBezTo>
                <a:cubicBezTo>
                  <a:pt x="1004" y="1"/>
                  <a:pt x="1311" y="307"/>
                  <a:pt x="1311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"/>
          <p:cNvSpPr/>
          <p:nvPr/>
        </p:nvSpPr>
        <p:spPr>
          <a:xfrm rot="5400000">
            <a:off x="5458413" y="4726238"/>
            <a:ext cx="33475" cy="33475"/>
          </a:xfrm>
          <a:custGeom>
            <a:avLst/>
            <a:gdLst/>
            <a:ahLst/>
            <a:cxnLst/>
            <a:rect l="l" t="t" r="r" b="b"/>
            <a:pathLst>
              <a:path w="1339" h="1339" extrusionOk="0">
                <a:moveTo>
                  <a:pt x="1338" y="670"/>
                </a:moveTo>
                <a:cubicBezTo>
                  <a:pt x="1338" y="279"/>
                  <a:pt x="1032" y="1"/>
                  <a:pt x="669" y="1"/>
                </a:cubicBezTo>
                <a:cubicBezTo>
                  <a:pt x="335" y="1"/>
                  <a:pt x="0" y="335"/>
                  <a:pt x="0" y="670"/>
                </a:cubicBezTo>
                <a:cubicBezTo>
                  <a:pt x="0" y="1032"/>
                  <a:pt x="335" y="1339"/>
                  <a:pt x="669" y="1339"/>
                </a:cubicBezTo>
                <a:cubicBezTo>
                  <a:pt x="1032" y="1339"/>
                  <a:pt x="1338" y="1060"/>
                  <a:pt x="1338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3"/>
          <p:cNvSpPr/>
          <p:nvPr/>
        </p:nvSpPr>
        <p:spPr>
          <a:xfrm rot="5400000">
            <a:off x="465075" y="1721213"/>
            <a:ext cx="33475" cy="33475"/>
          </a:xfrm>
          <a:custGeom>
            <a:avLst/>
            <a:gdLst/>
            <a:ahLst/>
            <a:cxnLst/>
            <a:rect l="l" t="t" r="r" b="b"/>
            <a:pathLst>
              <a:path w="1339" h="1339" extrusionOk="0">
                <a:moveTo>
                  <a:pt x="1338" y="670"/>
                </a:moveTo>
                <a:cubicBezTo>
                  <a:pt x="1338" y="280"/>
                  <a:pt x="1031" y="1"/>
                  <a:pt x="669" y="1"/>
                </a:cubicBezTo>
                <a:cubicBezTo>
                  <a:pt x="335" y="1"/>
                  <a:pt x="0" y="335"/>
                  <a:pt x="0" y="670"/>
                </a:cubicBezTo>
                <a:cubicBezTo>
                  <a:pt x="0" y="1060"/>
                  <a:pt x="335" y="1339"/>
                  <a:pt x="669" y="1339"/>
                </a:cubicBezTo>
                <a:cubicBezTo>
                  <a:pt x="1031" y="1339"/>
                  <a:pt x="1338" y="1060"/>
                  <a:pt x="1338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3"/>
          <p:cNvSpPr/>
          <p:nvPr/>
        </p:nvSpPr>
        <p:spPr>
          <a:xfrm rot="5400000">
            <a:off x="981563" y="4810213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7" y="1032"/>
                </a:moveTo>
                <a:cubicBezTo>
                  <a:pt x="2007" y="474"/>
                  <a:pt x="1561" y="1"/>
                  <a:pt x="1004" y="1"/>
                </a:cubicBezTo>
                <a:cubicBezTo>
                  <a:pt x="446" y="1"/>
                  <a:pt x="0" y="447"/>
                  <a:pt x="0" y="1032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1" y="2035"/>
                  <a:pt x="2007" y="1589"/>
                  <a:pt x="2007" y="10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-1626728" y="-2189969"/>
            <a:ext cx="1242004" cy="907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3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1675340" y="-1780318"/>
            <a:ext cx="1316872" cy="872213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3"/>
          <p:cNvSpPr/>
          <p:nvPr/>
        </p:nvSpPr>
        <p:spPr>
          <a:xfrm rot="2700000">
            <a:off x="8736832" y="2621396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"/>
          <p:cNvSpPr/>
          <p:nvPr/>
        </p:nvSpPr>
        <p:spPr>
          <a:xfrm rot="2700000">
            <a:off x="2101236" y="-1182907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2700000">
            <a:off x="854560" y="69039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"/>
          <p:cNvSpPr/>
          <p:nvPr/>
        </p:nvSpPr>
        <p:spPr>
          <a:xfrm rot="2700000">
            <a:off x="1006370" y="313503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3"/>
          <p:cNvSpPr/>
          <p:nvPr/>
        </p:nvSpPr>
        <p:spPr>
          <a:xfrm rot="2700000">
            <a:off x="-339589" y="1999543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13"/>
          <p:cNvGrpSpPr/>
          <p:nvPr/>
        </p:nvGrpSpPr>
        <p:grpSpPr>
          <a:xfrm>
            <a:off x="385600" y="233100"/>
            <a:ext cx="8539800" cy="4491850"/>
            <a:chOff x="375700" y="222875"/>
            <a:chExt cx="8539800" cy="4491850"/>
          </a:xfrm>
        </p:grpSpPr>
        <p:sp>
          <p:nvSpPr>
            <p:cNvPr id="311" name="Google Shape;311;p13"/>
            <p:cNvSpPr/>
            <p:nvPr/>
          </p:nvSpPr>
          <p:spPr>
            <a:xfrm>
              <a:off x="5195775" y="6692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331575" y="434792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375700" y="46638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877375" y="4447600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2162200" y="222875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8889000" y="10736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031300" y="3965525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 rot="4916424">
              <a:off x="7258600" y="815974"/>
              <a:ext cx="32774" cy="33474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8628425" y="2833775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2790200" y="889988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13"/>
          <p:cNvSpPr/>
          <p:nvPr/>
        </p:nvSpPr>
        <p:spPr>
          <a:xfrm rot="2700000">
            <a:off x="1426061" y="3660068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3"/>
          <p:cNvSpPr/>
          <p:nvPr/>
        </p:nvSpPr>
        <p:spPr>
          <a:xfrm rot="2700000">
            <a:off x="8209995" y="8725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 rot="2700000">
            <a:off x="9300886" y="-955594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 rot="-2700527">
            <a:off x="1050766" y="79690"/>
            <a:ext cx="2769172" cy="441235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8099449">
            <a:off x="6144550" y="5020125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3683335" y="-2125744"/>
            <a:ext cx="1242004" cy="9073288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4"/>
          <p:cNvSpPr txBox="1">
            <a:spLocks noGrp="1"/>
          </p:cNvSpPr>
          <p:nvPr>
            <p:ph type="title"/>
          </p:nvPr>
        </p:nvSpPr>
        <p:spPr>
          <a:xfrm>
            <a:off x="715100" y="1206750"/>
            <a:ext cx="385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4"/>
          <p:cNvSpPr txBox="1">
            <a:spLocks noGrp="1"/>
          </p:cNvSpPr>
          <p:nvPr>
            <p:ph type="body" idx="1"/>
          </p:nvPr>
        </p:nvSpPr>
        <p:spPr>
          <a:xfrm>
            <a:off x="715100" y="1920775"/>
            <a:ext cx="3856800" cy="19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1C"/>
              </a:buClr>
              <a:buSzPts val="1800"/>
              <a:buFont typeface="Open Sans"/>
              <a:buChar char="●"/>
              <a:defRPr>
                <a:solidFill>
                  <a:schemeClr val="accent6"/>
                </a:solidFill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330" name="Google Shape;330;p14"/>
          <p:cNvGrpSpPr/>
          <p:nvPr/>
        </p:nvGrpSpPr>
        <p:grpSpPr>
          <a:xfrm>
            <a:off x="385600" y="233100"/>
            <a:ext cx="8539800" cy="4631550"/>
            <a:chOff x="375700" y="222875"/>
            <a:chExt cx="8539800" cy="4631550"/>
          </a:xfrm>
        </p:grpSpPr>
        <p:sp>
          <p:nvSpPr>
            <p:cNvPr id="331" name="Google Shape;331;p14"/>
            <p:cNvSpPr/>
            <p:nvPr/>
          </p:nvSpPr>
          <p:spPr>
            <a:xfrm>
              <a:off x="5195775" y="6692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69575" y="404312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5700" y="46638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2258375" y="4828600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2162200" y="222875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8889000" y="10736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6031300" y="3965525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8628425" y="2833775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2790200" y="889988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0" name="Google Shape;340;p1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6533223" y="-624443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4"/>
          <p:cNvSpPr/>
          <p:nvPr/>
        </p:nvSpPr>
        <p:spPr>
          <a:xfrm rot="2700000">
            <a:off x="7541145" y="-418217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4"/>
          <p:cNvSpPr/>
          <p:nvPr/>
        </p:nvSpPr>
        <p:spPr>
          <a:xfrm rot="2700000">
            <a:off x="7859872" y="3425451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4"/>
          <p:cNvSpPr/>
          <p:nvPr/>
        </p:nvSpPr>
        <p:spPr>
          <a:xfrm rot="2700000">
            <a:off x="5152198" y="-2466032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4"/>
          <p:cNvSpPr/>
          <p:nvPr/>
        </p:nvSpPr>
        <p:spPr>
          <a:xfrm rot="2700000">
            <a:off x="5259357" y="310020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4"/>
          <p:cNvSpPr/>
          <p:nvPr/>
        </p:nvSpPr>
        <p:spPr>
          <a:xfrm rot="2700000">
            <a:off x="4861298" y="2895993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6" name="Google Shape;346;p1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11">
            <a:off x="1341435" y="-4299770"/>
            <a:ext cx="1242004" cy="9073289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14"/>
          <p:cNvSpPr/>
          <p:nvPr/>
        </p:nvSpPr>
        <p:spPr>
          <a:xfrm rot="8099407">
            <a:off x="4216965" y="-869665"/>
            <a:ext cx="3688764" cy="58803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"/>
          <p:cNvSpPr/>
          <p:nvPr/>
        </p:nvSpPr>
        <p:spPr>
          <a:xfrm rot="2700000">
            <a:off x="515260" y="-466736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4"/>
          <p:cNvSpPr/>
          <p:nvPr/>
        </p:nvSpPr>
        <p:spPr>
          <a:xfrm rot="-2700593">
            <a:off x="-1556835" y="2803135"/>
            <a:ext cx="3688764" cy="58803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4"/>
          <p:cNvSpPr/>
          <p:nvPr/>
        </p:nvSpPr>
        <p:spPr>
          <a:xfrm rot="8099407">
            <a:off x="5787765" y="3790023"/>
            <a:ext cx="3688764" cy="58803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00">
            <a:off x="-529714" y="-2110243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5"/>
          <p:cNvSpPr/>
          <p:nvPr/>
        </p:nvSpPr>
        <p:spPr>
          <a:xfrm rot="2700000">
            <a:off x="8239957" y="401423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5"/>
          <p:cNvSpPr/>
          <p:nvPr/>
        </p:nvSpPr>
        <p:spPr>
          <a:xfrm rot="2700000">
            <a:off x="-537053" y="898826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5" name="Google Shape;35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8">
            <a:off x="6680876" y="764230"/>
            <a:ext cx="1382294" cy="648987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5"/>
          <p:cNvSpPr/>
          <p:nvPr/>
        </p:nvSpPr>
        <p:spPr>
          <a:xfrm rot="2700000">
            <a:off x="9265023" y="-2034069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" name="Google Shape;357;p15"/>
          <p:cNvGrpSpPr/>
          <p:nvPr/>
        </p:nvGrpSpPr>
        <p:grpSpPr>
          <a:xfrm flipH="1">
            <a:off x="-294237" y="-205850"/>
            <a:ext cx="9085500" cy="5458050"/>
            <a:chOff x="-3028400" y="83075"/>
            <a:chExt cx="9085500" cy="5458050"/>
          </a:xfrm>
        </p:grpSpPr>
        <p:grpSp>
          <p:nvGrpSpPr>
            <p:cNvPr id="358" name="Google Shape;358;p15"/>
            <p:cNvGrpSpPr/>
            <p:nvPr/>
          </p:nvGrpSpPr>
          <p:grpSpPr>
            <a:xfrm>
              <a:off x="-3028400" y="83075"/>
              <a:ext cx="9085500" cy="5458050"/>
              <a:chOff x="-3028400" y="83075"/>
              <a:chExt cx="9085500" cy="5458050"/>
            </a:xfrm>
          </p:grpSpPr>
          <p:sp>
            <p:nvSpPr>
              <p:cNvPr id="359" name="Google Shape;359;p15"/>
              <p:cNvSpPr/>
              <p:nvPr/>
            </p:nvSpPr>
            <p:spPr>
              <a:xfrm>
                <a:off x="5195775" y="669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5"/>
              <p:cNvSpPr/>
              <p:nvPr/>
            </p:nvSpPr>
            <p:spPr>
              <a:xfrm>
                <a:off x="1359775" y="54909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5"/>
              <p:cNvSpPr/>
              <p:nvPr/>
            </p:nvSpPr>
            <p:spPr>
              <a:xfrm>
                <a:off x="5252500" y="2911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>
                <a:off x="-40862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21622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-636000" y="830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60313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5"/>
              <p:cNvSpPr/>
              <p:nvPr/>
            </p:nvSpPr>
            <p:spPr>
              <a:xfrm>
                <a:off x="-3028400" y="13493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5"/>
              <p:cNvSpPr/>
              <p:nvPr/>
            </p:nvSpPr>
            <p:spPr>
              <a:xfrm>
                <a:off x="5580425" y="34433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5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9" name="Google Shape;369;p15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15"/>
          <p:cNvSpPr/>
          <p:nvPr/>
        </p:nvSpPr>
        <p:spPr>
          <a:xfrm rot="2700000">
            <a:off x="-665552" y="1489431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subTitle" idx="1"/>
          </p:nvPr>
        </p:nvSpPr>
        <p:spPr>
          <a:xfrm>
            <a:off x="1290775" y="2478525"/>
            <a:ext cx="29076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2" name="Google Shape;372;p15"/>
          <p:cNvSpPr txBox="1">
            <a:spLocks noGrp="1"/>
          </p:cNvSpPr>
          <p:nvPr>
            <p:ph type="subTitle" idx="2"/>
          </p:nvPr>
        </p:nvSpPr>
        <p:spPr>
          <a:xfrm>
            <a:off x="4945650" y="2478525"/>
            <a:ext cx="29076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3"/>
          </p:nvPr>
        </p:nvSpPr>
        <p:spPr>
          <a:xfrm>
            <a:off x="1290763" y="2891075"/>
            <a:ext cx="2907600" cy="11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subTitle" idx="4"/>
          </p:nvPr>
        </p:nvSpPr>
        <p:spPr>
          <a:xfrm>
            <a:off x="4945638" y="2891075"/>
            <a:ext cx="2907600" cy="11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376" name="Google Shape;376;p15"/>
          <p:cNvGrpSpPr/>
          <p:nvPr/>
        </p:nvGrpSpPr>
        <p:grpSpPr>
          <a:xfrm>
            <a:off x="375700" y="135825"/>
            <a:ext cx="7753875" cy="4871000"/>
            <a:chOff x="299500" y="135825"/>
            <a:chExt cx="7753875" cy="4871000"/>
          </a:xfrm>
        </p:grpSpPr>
        <p:grpSp>
          <p:nvGrpSpPr>
            <p:cNvPr id="377" name="Google Shape;377;p15"/>
            <p:cNvGrpSpPr/>
            <p:nvPr/>
          </p:nvGrpSpPr>
          <p:grpSpPr>
            <a:xfrm>
              <a:off x="299500" y="135825"/>
              <a:ext cx="7753875" cy="4871000"/>
              <a:chOff x="299500" y="135825"/>
              <a:chExt cx="7753875" cy="4871000"/>
            </a:xfrm>
          </p:grpSpPr>
          <p:sp>
            <p:nvSpPr>
              <p:cNvPr id="378" name="Google Shape;378;p15"/>
              <p:cNvSpPr/>
              <p:nvPr/>
            </p:nvSpPr>
            <p:spPr>
              <a:xfrm>
                <a:off x="7253175" y="1358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1359775" y="46527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5"/>
              <p:cNvSpPr/>
              <p:nvPr/>
            </p:nvSpPr>
            <p:spPr>
              <a:xfrm>
                <a:off x="299500" y="2530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5"/>
              <p:cNvSpPr/>
              <p:nvPr/>
            </p:nvSpPr>
            <p:spPr>
              <a:xfrm>
                <a:off x="393477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21622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5"/>
              <p:cNvSpPr/>
              <p:nvPr/>
            </p:nvSpPr>
            <p:spPr>
              <a:xfrm>
                <a:off x="811800" y="10736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5"/>
              <p:cNvSpPr/>
              <p:nvPr/>
            </p:nvSpPr>
            <p:spPr>
              <a:xfrm>
                <a:off x="60313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8020600" y="15779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5"/>
              <p:cNvSpPr/>
              <p:nvPr/>
            </p:nvSpPr>
            <p:spPr>
              <a:xfrm>
                <a:off x="5580425" y="28337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5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8" name="Google Shape;388;p15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16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700013">
            <a:off x="5790551" y="-1063229"/>
            <a:ext cx="1316872" cy="8003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16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1096198" y="-3120318"/>
            <a:ext cx="1316872" cy="7443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16"/>
          <p:cNvGrpSpPr/>
          <p:nvPr/>
        </p:nvGrpSpPr>
        <p:grpSpPr>
          <a:xfrm>
            <a:off x="324400" y="83075"/>
            <a:ext cx="9085500" cy="4923750"/>
            <a:chOff x="-3028400" y="83075"/>
            <a:chExt cx="9085500" cy="4923750"/>
          </a:xfrm>
        </p:grpSpPr>
        <p:grpSp>
          <p:nvGrpSpPr>
            <p:cNvPr id="393" name="Google Shape;393;p16"/>
            <p:cNvGrpSpPr/>
            <p:nvPr/>
          </p:nvGrpSpPr>
          <p:grpSpPr>
            <a:xfrm>
              <a:off x="-3028400" y="83075"/>
              <a:ext cx="9085500" cy="4923750"/>
              <a:chOff x="-3028400" y="83075"/>
              <a:chExt cx="9085500" cy="4923750"/>
            </a:xfrm>
          </p:grpSpPr>
          <p:sp>
            <p:nvSpPr>
              <p:cNvPr id="394" name="Google Shape;394;p16"/>
              <p:cNvSpPr/>
              <p:nvPr/>
            </p:nvSpPr>
            <p:spPr>
              <a:xfrm>
                <a:off x="4357575" y="288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6"/>
              <p:cNvSpPr/>
              <p:nvPr/>
            </p:nvSpPr>
            <p:spPr>
              <a:xfrm>
                <a:off x="1359775" y="46527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6"/>
              <p:cNvSpPr/>
              <p:nvPr/>
            </p:nvSpPr>
            <p:spPr>
              <a:xfrm>
                <a:off x="3118900" y="39780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6"/>
              <p:cNvSpPr/>
              <p:nvPr/>
            </p:nvSpPr>
            <p:spPr>
              <a:xfrm>
                <a:off x="-40862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6"/>
              <p:cNvSpPr/>
              <p:nvPr/>
            </p:nvSpPr>
            <p:spPr>
              <a:xfrm>
                <a:off x="21622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6"/>
              <p:cNvSpPr/>
              <p:nvPr/>
            </p:nvSpPr>
            <p:spPr>
              <a:xfrm>
                <a:off x="-636000" y="830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6"/>
              <p:cNvSpPr/>
              <p:nvPr/>
            </p:nvSpPr>
            <p:spPr>
              <a:xfrm>
                <a:off x="60313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6"/>
              <p:cNvSpPr/>
              <p:nvPr/>
            </p:nvSpPr>
            <p:spPr>
              <a:xfrm>
                <a:off x="-3028400" y="37877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6"/>
              <p:cNvSpPr/>
              <p:nvPr/>
            </p:nvSpPr>
            <p:spPr>
              <a:xfrm>
                <a:off x="5580425" y="34433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6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4" name="Google Shape;404;p16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6"/>
          <p:cNvSpPr/>
          <p:nvPr/>
        </p:nvSpPr>
        <p:spPr>
          <a:xfrm rot="2700000">
            <a:off x="5743197" y="-416924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6"/>
          <p:cNvSpPr/>
          <p:nvPr/>
        </p:nvSpPr>
        <p:spPr>
          <a:xfrm rot="2700000">
            <a:off x="8018986" y="2736918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/>
          <p:nvPr/>
        </p:nvSpPr>
        <p:spPr>
          <a:xfrm rot="2700000">
            <a:off x="-158793" y="-89129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6"/>
          <p:cNvSpPr/>
          <p:nvPr/>
        </p:nvSpPr>
        <p:spPr>
          <a:xfrm rot="2700000">
            <a:off x="6904207" y="3948646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6"/>
          <p:cNvSpPr txBox="1">
            <a:spLocks noGrp="1"/>
          </p:cNvSpPr>
          <p:nvPr>
            <p:ph type="title"/>
          </p:nvPr>
        </p:nvSpPr>
        <p:spPr>
          <a:xfrm>
            <a:off x="4572000" y="2131125"/>
            <a:ext cx="3856800" cy="8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6"/>
          <p:cNvSpPr txBox="1">
            <a:spLocks noGrp="1"/>
          </p:cNvSpPr>
          <p:nvPr>
            <p:ph type="subTitle" idx="1"/>
          </p:nvPr>
        </p:nvSpPr>
        <p:spPr>
          <a:xfrm>
            <a:off x="1721100" y="838323"/>
            <a:ext cx="28509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11" name="Google Shape;411;p16"/>
          <p:cNvSpPr txBox="1">
            <a:spLocks noGrp="1"/>
          </p:cNvSpPr>
          <p:nvPr>
            <p:ph type="subTitle" idx="2"/>
          </p:nvPr>
        </p:nvSpPr>
        <p:spPr>
          <a:xfrm>
            <a:off x="1721100" y="1226873"/>
            <a:ext cx="2850900" cy="6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6"/>
          <p:cNvSpPr txBox="1">
            <a:spLocks noGrp="1"/>
          </p:cNvSpPr>
          <p:nvPr>
            <p:ph type="subTitle" idx="3"/>
          </p:nvPr>
        </p:nvSpPr>
        <p:spPr>
          <a:xfrm>
            <a:off x="1721100" y="2089712"/>
            <a:ext cx="28509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13" name="Google Shape;413;p16"/>
          <p:cNvSpPr txBox="1">
            <a:spLocks noGrp="1"/>
          </p:cNvSpPr>
          <p:nvPr>
            <p:ph type="subTitle" idx="4"/>
          </p:nvPr>
        </p:nvSpPr>
        <p:spPr>
          <a:xfrm>
            <a:off x="1721100" y="2478175"/>
            <a:ext cx="2850900" cy="6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6"/>
          <p:cNvSpPr txBox="1">
            <a:spLocks noGrp="1"/>
          </p:cNvSpPr>
          <p:nvPr>
            <p:ph type="subTitle" idx="5"/>
          </p:nvPr>
        </p:nvSpPr>
        <p:spPr>
          <a:xfrm>
            <a:off x="1721100" y="3342439"/>
            <a:ext cx="28509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15" name="Google Shape;415;p16"/>
          <p:cNvSpPr txBox="1">
            <a:spLocks noGrp="1"/>
          </p:cNvSpPr>
          <p:nvPr>
            <p:ph type="subTitle" idx="6"/>
          </p:nvPr>
        </p:nvSpPr>
        <p:spPr>
          <a:xfrm>
            <a:off x="1721100" y="3729475"/>
            <a:ext cx="2850900" cy="6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6"/>
          <p:cNvSpPr/>
          <p:nvPr/>
        </p:nvSpPr>
        <p:spPr>
          <a:xfrm rot="-2700551">
            <a:off x="-2314325" y="3751007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 rot="8099449">
            <a:off x="6796250" y="4225400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17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4243248" y="-713993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7"/>
          <p:cNvSpPr/>
          <p:nvPr/>
        </p:nvSpPr>
        <p:spPr>
          <a:xfrm rot="8099449">
            <a:off x="3201250" y="3786125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7"/>
          <p:cNvSpPr/>
          <p:nvPr/>
        </p:nvSpPr>
        <p:spPr>
          <a:xfrm rot="2700000">
            <a:off x="244982" y="320805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7"/>
          <p:cNvSpPr/>
          <p:nvPr/>
        </p:nvSpPr>
        <p:spPr>
          <a:xfrm rot="2700000">
            <a:off x="8215597" y="2168876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7"/>
          <p:cNvSpPr/>
          <p:nvPr/>
        </p:nvSpPr>
        <p:spPr>
          <a:xfrm rot="2700000">
            <a:off x="508373" y="-787869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4" name="Google Shape;424;p17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700000">
            <a:off x="512298" y="-1779918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7"/>
          <p:cNvSpPr txBox="1">
            <a:spLocks noGrp="1"/>
          </p:cNvSpPr>
          <p:nvPr>
            <p:ph type="subTitle" idx="1"/>
          </p:nvPr>
        </p:nvSpPr>
        <p:spPr>
          <a:xfrm>
            <a:off x="1096100" y="2330700"/>
            <a:ext cx="3383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26" name="Google Shape;426;p17"/>
          <p:cNvSpPr txBox="1">
            <a:spLocks noGrp="1"/>
          </p:cNvSpPr>
          <p:nvPr>
            <p:ph type="title"/>
          </p:nvPr>
        </p:nvSpPr>
        <p:spPr>
          <a:xfrm>
            <a:off x="4659781" y="1980550"/>
            <a:ext cx="3383100" cy="3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27" name="Google Shape;427;p17"/>
          <p:cNvSpPr txBox="1">
            <a:spLocks noGrp="1"/>
          </p:cNvSpPr>
          <p:nvPr>
            <p:ph type="subTitle" idx="2"/>
          </p:nvPr>
        </p:nvSpPr>
        <p:spPr>
          <a:xfrm>
            <a:off x="4659787" y="2330700"/>
            <a:ext cx="3383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28" name="Google Shape;428;p17"/>
          <p:cNvSpPr txBox="1">
            <a:spLocks noGrp="1"/>
          </p:cNvSpPr>
          <p:nvPr>
            <p:ph type="title" idx="3"/>
          </p:nvPr>
        </p:nvSpPr>
        <p:spPr>
          <a:xfrm>
            <a:off x="1096100" y="3778350"/>
            <a:ext cx="3383100" cy="3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29" name="Google Shape;429;p17"/>
          <p:cNvSpPr txBox="1">
            <a:spLocks noGrp="1"/>
          </p:cNvSpPr>
          <p:nvPr>
            <p:ph type="subTitle" idx="4"/>
          </p:nvPr>
        </p:nvSpPr>
        <p:spPr>
          <a:xfrm>
            <a:off x="1096100" y="4123675"/>
            <a:ext cx="3383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30" name="Google Shape;430;p17"/>
          <p:cNvSpPr txBox="1">
            <a:spLocks noGrp="1"/>
          </p:cNvSpPr>
          <p:nvPr>
            <p:ph type="title" idx="5"/>
          </p:nvPr>
        </p:nvSpPr>
        <p:spPr>
          <a:xfrm>
            <a:off x="4659781" y="3778350"/>
            <a:ext cx="3383100" cy="3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31" name="Google Shape;431;p17"/>
          <p:cNvSpPr txBox="1">
            <a:spLocks noGrp="1"/>
          </p:cNvSpPr>
          <p:nvPr>
            <p:ph type="subTitle" idx="6"/>
          </p:nvPr>
        </p:nvSpPr>
        <p:spPr>
          <a:xfrm>
            <a:off x="4659787" y="4123675"/>
            <a:ext cx="3383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None/>
              <a:defRPr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432" name="Google Shape;432;p17"/>
          <p:cNvSpPr txBox="1">
            <a:spLocks noGrp="1"/>
          </p:cNvSpPr>
          <p:nvPr>
            <p:ph type="title" idx="7" hasCustomPrompt="1"/>
          </p:nvPr>
        </p:nvSpPr>
        <p:spPr>
          <a:xfrm>
            <a:off x="2413800" y="1352550"/>
            <a:ext cx="75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t>xx%</a:t>
            </a:r>
          </a:p>
        </p:txBody>
      </p:sp>
      <p:sp>
        <p:nvSpPr>
          <p:cNvPr id="433" name="Google Shape;433;p17"/>
          <p:cNvSpPr txBox="1">
            <a:spLocks noGrp="1"/>
          </p:cNvSpPr>
          <p:nvPr>
            <p:ph type="title" idx="8" hasCustomPrompt="1"/>
          </p:nvPr>
        </p:nvSpPr>
        <p:spPr>
          <a:xfrm>
            <a:off x="2413800" y="3165363"/>
            <a:ext cx="75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t>xx%</a:t>
            </a:r>
          </a:p>
        </p:txBody>
      </p:sp>
      <p:sp>
        <p:nvSpPr>
          <p:cNvPr id="434" name="Google Shape;434;p17"/>
          <p:cNvSpPr txBox="1">
            <a:spLocks noGrp="1"/>
          </p:cNvSpPr>
          <p:nvPr>
            <p:ph type="title" idx="9" hasCustomPrompt="1"/>
          </p:nvPr>
        </p:nvSpPr>
        <p:spPr>
          <a:xfrm>
            <a:off x="5977487" y="1352550"/>
            <a:ext cx="75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t>xx%</a:t>
            </a:r>
          </a:p>
        </p:txBody>
      </p:sp>
      <p:sp>
        <p:nvSpPr>
          <p:cNvPr id="435" name="Google Shape;435;p17"/>
          <p:cNvSpPr txBox="1">
            <a:spLocks noGrp="1"/>
          </p:cNvSpPr>
          <p:nvPr>
            <p:ph type="title" idx="13" hasCustomPrompt="1"/>
          </p:nvPr>
        </p:nvSpPr>
        <p:spPr>
          <a:xfrm>
            <a:off x="5977487" y="3152800"/>
            <a:ext cx="75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Nunito"/>
              <a:buNone/>
              <a:defRPr sz="2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t>xx%</a:t>
            </a:r>
          </a:p>
        </p:txBody>
      </p:sp>
      <p:sp>
        <p:nvSpPr>
          <p:cNvPr id="436" name="Google Shape;436;p17"/>
          <p:cNvSpPr txBox="1">
            <a:spLocks noGrp="1"/>
          </p:cNvSpPr>
          <p:nvPr>
            <p:ph type="title" idx="1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7"/>
          <p:cNvGrpSpPr/>
          <p:nvPr/>
        </p:nvGrpSpPr>
        <p:grpSpPr>
          <a:xfrm>
            <a:off x="654250" y="1176625"/>
            <a:ext cx="8093550" cy="3864875"/>
            <a:chOff x="654150" y="1176625"/>
            <a:chExt cx="8093550" cy="3864875"/>
          </a:xfrm>
        </p:grpSpPr>
        <p:sp>
          <p:nvSpPr>
            <p:cNvPr id="438" name="Google Shape;438;p17"/>
            <p:cNvSpPr/>
            <p:nvPr/>
          </p:nvSpPr>
          <p:spPr>
            <a:xfrm>
              <a:off x="8298900" y="11766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4722175" y="4787800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4423900" y="3046300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4630175" y="4658875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4534000" y="2948750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3183600" y="1284950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8403100" y="5015000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654150" y="1197650"/>
              <a:ext cx="32775" cy="33475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8714225" y="3883250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2280200" y="4837988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17"/>
          <p:cNvSpPr txBox="1">
            <a:spLocks noGrp="1"/>
          </p:cNvSpPr>
          <p:nvPr>
            <p:ph type="title" idx="15"/>
          </p:nvPr>
        </p:nvSpPr>
        <p:spPr>
          <a:xfrm>
            <a:off x="1096100" y="1980550"/>
            <a:ext cx="3383100" cy="3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Font typeface="Nunito"/>
              <a:buNone/>
              <a:defRPr sz="25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49" name="Google Shape;449;p17"/>
          <p:cNvSpPr/>
          <p:nvPr/>
        </p:nvSpPr>
        <p:spPr>
          <a:xfrm rot="-2700551">
            <a:off x="-1337500" y="384932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18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4243248" y="-713993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18"/>
          <p:cNvSpPr/>
          <p:nvPr/>
        </p:nvSpPr>
        <p:spPr>
          <a:xfrm rot="2700000">
            <a:off x="-307668" y="341583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8"/>
          <p:cNvSpPr/>
          <p:nvPr/>
        </p:nvSpPr>
        <p:spPr>
          <a:xfrm rot="2700000">
            <a:off x="8616872" y="74726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8"/>
          <p:cNvSpPr/>
          <p:nvPr/>
        </p:nvSpPr>
        <p:spPr>
          <a:xfrm rot="2700000">
            <a:off x="508373" y="-787869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5" name="Google Shape;455;p18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700000">
            <a:off x="512298" y="-1779918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8"/>
          <p:cNvSpPr txBox="1">
            <a:spLocks noGrp="1"/>
          </p:cNvSpPr>
          <p:nvPr>
            <p:ph type="subTitle" idx="1"/>
          </p:nvPr>
        </p:nvSpPr>
        <p:spPr>
          <a:xfrm>
            <a:off x="931575" y="1801925"/>
            <a:ext cx="2380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57" name="Google Shape;457;p18"/>
          <p:cNvSpPr txBox="1">
            <a:spLocks noGrp="1"/>
          </p:cNvSpPr>
          <p:nvPr>
            <p:ph type="subTitle" idx="2"/>
          </p:nvPr>
        </p:nvSpPr>
        <p:spPr>
          <a:xfrm>
            <a:off x="931600" y="2240125"/>
            <a:ext cx="23802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subTitle" idx="3"/>
          </p:nvPr>
        </p:nvSpPr>
        <p:spPr>
          <a:xfrm>
            <a:off x="5832300" y="1801925"/>
            <a:ext cx="2380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59" name="Google Shape;459;p18"/>
          <p:cNvSpPr txBox="1">
            <a:spLocks noGrp="1"/>
          </p:cNvSpPr>
          <p:nvPr>
            <p:ph type="subTitle" idx="4"/>
          </p:nvPr>
        </p:nvSpPr>
        <p:spPr>
          <a:xfrm>
            <a:off x="5832300" y="2240125"/>
            <a:ext cx="23802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8"/>
          <p:cNvSpPr txBox="1">
            <a:spLocks noGrp="1"/>
          </p:cNvSpPr>
          <p:nvPr>
            <p:ph type="subTitle" idx="5"/>
          </p:nvPr>
        </p:nvSpPr>
        <p:spPr>
          <a:xfrm>
            <a:off x="931575" y="3283701"/>
            <a:ext cx="2380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61" name="Google Shape;461;p18"/>
          <p:cNvSpPr txBox="1">
            <a:spLocks noGrp="1"/>
          </p:cNvSpPr>
          <p:nvPr>
            <p:ph type="subTitle" idx="6"/>
          </p:nvPr>
        </p:nvSpPr>
        <p:spPr>
          <a:xfrm>
            <a:off x="931600" y="3721375"/>
            <a:ext cx="23802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8"/>
          <p:cNvSpPr txBox="1">
            <a:spLocks noGrp="1"/>
          </p:cNvSpPr>
          <p:nvPr>
            <p:ph type="subTitle" idx="7"/>
          </p:nvPr>
        </p:nvSpPr>
        <p:spPr>
          <a:xfrm>
            <a:off x="5832300" y="3283701"/>
            <a:ext cx="23802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63" name="Google Shape;463;p18"/>
          <p:cNvSpPr txBox="1">
            <a:spLocks noGrp="1"/>
          </p:cNvSpPr>
          <p:nvPr>
            <p:ph type="subTitle" idx="8"/>
          </p:nvPr>
        </p:nvSpPr>
        <p:spPr>
          <a:xfrm>
            <a:off x="5832300" y="3721373"/>
            <a:ext cx="23802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465" name="Google Shape;465;p18"/>
          <p:cNvGrpSpPr/>
          <p:nvPr/>
        </p:nvGrpSpPr>
        <p:grpSpPr>
          <a:xfrm>
            <a:off x="187725" y="34125"/>
            <a:ext cx="8596625" cy="4937250"/>
            <a:chOff x="-2068325" y="222875"/>
            <a:chExt cx="8596625" cy="4937250"/>
          </a:xfrm>
        </p:grpSpPr>
        <p:grpSp>
          <p:nvGrpSpPr>
            <p:cNvPr id="466" name="Google Shape;466;p18"/>
            <p:cNvGrpSpPr/>
            <p:nvPr/>
          </p:nvGrpSpPr>
          <p:grpSpPr>
            <a:xfrm>
              <a:off x="-2068325" y="222875"/>
              <a:ext cx="8596625" cy="4937250"/>
              <a:chOff x="-2068325" y="222875"/>
              <a:chExt cx="8596625" cy="4937250"/>
            </a:xfrm>
          </p:grpSpPr>
          <p:sp>
            <p:nvSpPr>
              <p:cNvPr id="467" name="Google Shape;467;p18"/>
              <p:cNvSpPr/>
              <p:nvPr/>
            </p:nvSpPr>
            <p:spPr>
              <a:xfrm>
                <a:off x="5195775" y="669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8"/>
              <p:cNvSpPr/>
              <p:nvPr/>
            </p:nvSpPr>
            <p:spPr>
              <a:xfrm>
                <a:off x="445375" y="51099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8"/>
              <p:cNvSpPr/>
              <p:nvPr/>
            </p:nvSpPr>
            <p:spPr>
              <a:xfrm>
                <a:off x="-2068325" y="3368950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8"/>
              <p:cNvSpPr/>
              <p:nvPr/>
            </p:nvSpPr>
            <p:spPr>
              <a:xfrm>
                <a:off x="393477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8"/>
              <p:cNvSpPr/>
              <p:nvPr/>
            </p:nvSpPr>
            <p:spPr>
              <a:xfrm>
                <a:off x="21622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8"/>
              <p:cNvSpPr/>
              <p:nvPr/>
            </p:nvSpPr>
            <p:spPr>
              <a:xfrm>
                <a:off x="-1626600" y="13784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8"/>
              <p:cNvSpPr/>
              <p:nvPr/>
            </p:nvSpPr>
            <p:spPr>
              <a:xfrm>
                <a:off x="60313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8"/>
              <p:cNvSpPr/>
              <p:nvPr/>
            </p:nvSpPr>
            <p:spPr>
              <a:xfrm>
                <a:off x="629200" y="11207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8"/>
              <p:cNvSpPr/>
              <p:nvPr/>
            </p:nvSpPr>
            <p:spPr>
              <a:xfrm>
                <a:off x="6494825" y="28337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8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18"/>
            <p:cNvSpPr/>
            <p:nvPr/>
          </p:nvSpPr>
          <p:spPr>
            <a:xfrm>
              <a:off x="6175725" y="49774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8"/>
          <p:cNvSpPr txBox="1">
            <a:spLocks noGrp="1"/>
          </p:cNvSpPr>
          <p:nvPr>
            <p:ph type="subTitle" idx="9"/>
          </p:nvPr>
        </p:nvSpPr>
        <p:spPr>
          <a:xfrm>
            <a:off x="3461567" y="2033025"/>
            <a:ext cx="891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79" name="Google Shape;479;p18"/>
          <p:cNvSpPr txBox="1">
            <a:spLocks noGrp="1"/>
          </p:cNvSpPr>
          <p:nvPr>
            <p:ph type="subTitle" idx="13"/>
          </p:nvPr>
        </p:nvSpPr>
        <p:spPr>
          <a:xfrm>
            <a:off x="4791492" y="2033025"/>
            <a:ext cx="891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80" name="Google Shape;480;p18"/>
          <p:cNvSpPr txBox="1">
            <a:spLocks noGrp="1"/>
          </p:cNvSpPr>
          <p:nvPr>
            <p:ph type="subTitle" idx="14"/>
          </p:nvPr>
        </p:nvSpPr>
        <p:spPr>
          <a:xfrm>
            <a:off x="4791492" y="3526075"/>
            <a:ext cx="891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subTitle" idx="15"/>
          </p:nvPr>
        </p:nvSpPr>
        <p:spPr>
          <a:xfrm>
            <a:off x="3461567" y="3526075"/>
            <a:ext cx="891000" cy="3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82" name="Google Shape;482;p18"/>
          <p:cNvSpPr/>
          <p:nvPr/>
        </p:nvSpPr>
        <p:spPr>
          <a:xfrm rot="-2700551">
            <a:off x="-1271625" y="414657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8"/>
          <p:cNvSpPr/>
          <p:nvPr/>
        </p:nvSpPr>
        <p:spPr>
          <a:xfrm rot="8099449">
            <a:off x="7418750" y="3919613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9"/>
          <p:cNvSpPr txBox="1">
            <a:spLocks noGrp="1"/>
          </p:cNvSpPr>
          <p:nvPr>
            <p:ph type="title"/>
          </p:nvPr>
        </p:nvSpPr>
        <p:spPr>
          <a:xfrm>
            <a:off x="3421741" y="36474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6" name="Google Shape;486;p19"/>
          <p:cNvSpPr txBox="1">
            <a:spLocks noGrp="1"/>
          </p:cNvSpPr>
          <p:nvPr>
            <p:ph type="subTitle" idx="1"/>
          </p:nvPr>
        </p:nvSpPr>
        <p:spPr>
          <a:xfrm>
            <a:off x="3421741" y="4123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pic>
        <p:nvPicPr>
          <p:cNvPr id="487" name="Google Shape;487;p1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4243248" y="-713993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9"/>
          <p:cNvSpPr/>
          <p:nvPr/>
        </p:nvSpPr>
        <p:spPr>
          <a:xfrm rot="2700000">
            <a:off x="-382443" y="376093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9"/>
          <p:cNvSpPr/>
          <p:nvPr/>
        </p:nvSpPr>
        <p:spPr>
          <a:xfrm rot="2700000">
            <a:off x="8997897" y="2026001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9"/>
          <p:cNvSpPr/>
          <p:nvPr/>
        </p:nvSpPr>
        <p:spPr>
          <a:xfrm rot="2700000">
            <a:off x="508373" y="-787869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1" name="Google Shape;491;p1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700000">
            <a:off x="512298" y="-1779918"/>
            <a:ext cx="1316872" cy="7443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2" name="Google Shape;492;p19"/>
          <p:cNvGrpSpPr/>
          <p:nvPr/>
        </p:nvGrpSpPr>
        <p:grpSpPr>
          <a:xfrm>
            <a:off x="385600" y="69850"/>
            <a:ext cx="8539800" cy="5024300"/>
            <a:chOff x="375700" y="59625"/>
            <a:chExt cx="8539800" cy="5024300"/>
          </a:xfrm>
        </p:grpSpPr>
        <p:sp>
          <p:nvSpPr>
            <p:cNvPr id="493" name="Google Shape;493;p19"/>
            <p:cNvSpPr/>
            <p:nvPr/>
          </p:nvSpPr>
          <p:spPr>
            <a:xfrm>
              <a:off x="5271975" y="596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3569575" y="503372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375700" y="46638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2258375" y="4828600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2162200" y="222875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8889000" y="10736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6031300" y="3965525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 rot="4916424">
              <a:off x="7258600" y="815974"/>
              <a:ext cx="32774" cy="33474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8780825" y="2147975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2790200" y="889988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19"/>
          <p:cNvGrpSpPr/>
          <p:nvPr/>
        </p:nvGrpSpPr>
        <p:grpSpPr>
          <a:xfrm>
            <a:off x="654250" y="1176625"/>
            <a:ext cx="8093550" cy="3864875"/>
            <a:chOff x="654150" y="1176625"/>
            <a:chExt cx="8093550" cy="3864875"/>
          </a:xfrm>
        </p:grpSpPr>
        <p:sp>
          <p:nvSpPr>
            <p:cNvPr id="504" name="Google Shape;504;p19"/>
            <p:cNvSpPr/>
            <p:nvPr/>
          </p:nvSpPr>
          <p:spPr>
            <a:xfrm>
              <a:off x="8298900" y="11766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9"/>
            <p:cNvSpPr/>
            <p:nvPr/>
          </p:nvSpPr>
          <p:spPr>
            <a:xfrm>
              <a:off x="4722175" y="4787800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4630175" y="4658875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3183600" y="2123150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8403100" y="5015000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654150" y="1197650"/>
              <a:ext cx="32775" cy="33475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8714225" y="3883250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2280200" y="4837988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19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9"/>
          <p:cNvSpPr txBox="1">
            <a:spLocks noGrp="1"/>
          </p:cNvSpPr>
          <p:nvPr>
            <p:ph type="title" idx="3"/>
          </p:nvPr>
        </p:nvSpPr>
        <p:spPr>
          <a:xfrm>
            <a:off x="719994" y="1828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4" name="Google Shape;514;p19"/>
          <p:cNvSpPr txBox="1">
            <a:spLocks noGrp="1"/>
          </p:cNvSpPr>
          <p:nvPr>
            <p:ph type="subTitle" idx="4"/>
          </p:nvPr>
        </p:nvSpPr>
        <p:spPr>
          <a:xfrm>
            <a:off x="719994" y="23048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9"/>
          <p:cNvSpPr txBox="1">
            <a:spLocks noGrp="1"/>
          </p:cNvSpPr>
          <p:nvPr>
            <p:ph type="title" idx="5"/>
          </p:nvPr>
        </p:nvSpPr>
        <p:spPr>
          <a:xfrm>
            <a:off x="3421741" y="1828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19"/>
          <p:cNvSpPr txBox="1">
            <a:spLocks noGrp="1"/>
          </p:cNvSpPr>
          <p:nvPr>
            <p:ph type="subTitle" idx="6"/>
          </p:nvPr>
        </p:nvSpPr>
        <p:spPr>
          <a:xfrm>
            <a:off x="3421741" y="23048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9"/>
          <p:cNvSpPr txBox="1">
            <a:spLocks noGrp="1"/>
          </p:cNvSpPr>
          <p:nvPr>
            <p:ph type="title" idx="7"/>
          </p:nvPr>
        </p:nvSpPr>
        <p:spPr>
          <a:xfrm>
            <a:off x="719994" y="36474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8" name="Google Shape;518;p19"/>
          <p:cNvSpPr txBox="1">
            <a:spLocks noGrp="1"/>
          </p:cNvSpPr>
          <p:nvPr>
            <p:ph type="subTitle" idx="8"/>
          </p:nvPr>
        </p:nvSpPr>
        <p:spPr>
          <a:xfrm>
            <a:off x="719994" y="4123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9"/>
          <p:cNvSpPr txBox="1">
            <a:spLocks noGrp="1"/>
          </p:cNvSpPr>
          <p:nvPr>
            <p:ph type="title" idx="9"/>
          </p:nvPr>
        </p:nvSpPr>
        <p:spPr>
          <a:xfrm>
            <a:off x="6123489" y="18285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0" name="Google Shape;520;p19"/>
          <p:cNvSpPr txBox="1">
            <a:spLocks noGrp="1"/>
          </p:cNvSpPr>
          <p:nvPr>
            <p:ph type="subTitle" idx="13"/>
          </p:nvPr>
        </p:nvSpPr>
        <p:spPr>
          <a:xfrm>
            <a:off x="6123489" y="23048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9"/>
          <p:cNvSpPr txBox="1">
            <a:spLocks noGrp="1"/>
          </p:cNvSpPr>
          <p:nvPr>
            <p:ph type="title" idx="14"/>
          </p:nvPr>
        </p:nvSpPr>
        <p:spPr>
          <a:xfrm>
            <a:off x="6123489" y="36474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2" name="Google Shape;522;p19"/>
          <p:cNvSpPr txBox="1">
            <a:spLocks noGrp="1"/>
          </p:cNvSpPr>
          <p:nvPr>
            <p:ph type="subTitle" idx="15"/>
          </p:nvPr>
        </p:nvSpPr>
        <p:spPr>
          <a:xfrm>
            <a:off x="6123489" y="41236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9"/>
          <p:cNvSpPr/>
          <p:nvPr/>
        </p:nvSpPr>
        <p:spPr>
          <a:xfrm rot="-2700551">
            <a:off x="-1337500" y="414657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9"/>
          <p:cNvSpPr/>
          <p:nvPr/>
        </p:nvSpPr>
        <p:spPr>
          <a:xfrm rot="8099449">
            <a:off x="7415988" y="3370750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9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0"/>
          <p:cNvSpPr txBox="1">
            <a:spLocks noGrp="1"/>
          </p:cNvSpPr>
          <p:nvPr>
            <p:ph type="title"/>
          </p:nvPr>
        </p:nvSpPr>
        <p:spPr>
          <a:xfrm>
            <a:off x="4525100" y="1636488"/>
            <a:ext cx="385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0"/>
          <p:cNvSpPr txBox="1">
            <a:spLocks noGrp="1"/>
          </p:cNvSpPr>
          <p:nvPr>
            <p:ph type="body" idx="1"/>
          </p:nvPr>
        </p:nvSpPr>
        <p:spPr>
          <a:xfrm>
            <a:off x="4525100" y="2274313"/>
            <a:ext cx="3856800" cy="12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>
                <a:solidFill>
                  <a:schemeClr val="accent6"/>
                </a:solidFill>
              </a:defRPr>
            </a:lvl1pPr>
            <a:lvl2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528" name="Google Shape;528;p20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-1074628" y="-1924794"/>
            <a:ext cx="1242004" cy="907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20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1775261" y="-423493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0"/>
          <p:cNvSpPr/>
          <p:nvPr/>
        </p:nvSpPr>
        <p:spPr>
          <a:xfrm rot="2700000">
            <a:off x="3452032" y="59643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0"/>
          <p:cNvSpPr/>
          <p:nvPr/>
        </p:nvSpPr>
        <p:spPr>
          <a:xfrm rot="2700000">
            <a:off x="3101910" y="3626401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0"/>
          <p:cNvSpPr/>
          <p:nvPr/>
        </p:nvSpPr>
        <p:spPr>
          <a:xfrm rot="2700000">
            <a:off x="2653336" y="-917732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0"/>
          <p:cNvSpPr/>
          <p:nvPr/>
        </p:nvSpPr>
        <p:spPr>
          <a:xfrm rot="2700000">
            <a:off x="1406660" y="334214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0"/>
          <p:cNvSpPr/>
          <p:nvPr/>
        </p:nvSpPr>
        <p:spPr>
          <a:xfrm rot="2700000">
            <a:off x="129670" y="295950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0"/>
          <p:cNvSpPr/>
          <p:nvPr/>
        </p:nvSpPr>
        <p:spPr>
          <a:xfrm rot="2700000">
            <a:off x="-268389" y="2755293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20"/>
          <p:cNvGrpSpPr/>
          <p:nvPr/>
        </p:nvGrpSpPr>
        <p:grpSpPr>
          <a:xfrm rot="10800000">
            <a:off x="-104675" y="165476"/>
            <a:ext cx="9085500" cy="4923750"/>
            <a:chOff x="-3028400" y="83075"/>
            <a:chExt cx="9085500" cy="4923750"/>
          </a:xfrm>
        </p:grpSpPr>
        <p:grpSp>
          <p:nvGrpSpPr>
            <p:cNvPr id="537" name="Google Shape;537;p20"/>
            <p:cNvGrpSpPr/>
            <p:nvPr/>
          </p:nvGrpSpPr>
          <p:grpSpPr>
            <a:xfrm>
              <a:off x="-3028400" y="83075"/>
              <a:ext cx="9085500" cy="4923750"/>
              <a:chOff x="-3028400" y="83075"/>
              <a:chExt cx="9085500" cy="4923750"/>
            </a:xfrm>
          </p:grpSpPr>
          <p:sp>
            <p:nvSpPr>
              <p:cNvPr id="538" name="Google Shape;538;p20"/>
              <p:cNvSpPr/>
              <p:nvPr/>
            </p:nvSpPr>
            <p:spPr>
              <a:xfrm>
                <a:off x="5195775" y="669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0"/>
              <p:cNvSpPr/>
              <p:nvPr/>
            </p:nvSpPr>
            <p:spPr>
              <a:xfrm>
                <a:off x="1359775" y="46527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0"/>
              <p:cNvSpPr/>
              <p:nvPr/>
            </p:nvSpPr>
            <p:spPr>
              <a:xfrm>
                <a:off x="5252500" y="2911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0"/>
              <p:cNvSpPr/>
              <p:nvPr/>
            </p:nvSpPr>
            <p:spPr>
              <a:xfrm>
                <a:off x="-40862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21622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0"/>
              <p:cNvSpPr/>
              <p:nvPr/>
            </p:nvSpPr>
            <p:spPr>
              <a:xfrm>
                <a:off x="-636000" y="830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60313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-3028400" y="13493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5580425" y="34433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8" name="Google Shape;548;p20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20"/>
          <p:cNvSpPr/>
          <p:nvPr/>
        </p:nvSpPr>
        <p:spPr>
          <a:xfrm rot="2700000">
            <a:off x="8290370" y="-657892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0"/>
          <p:cNvSpPr/>
          <p:nvPr/>
        </p:nvSpPr>
        <p:spPr>
          <a:xfrm rot="2700000">
            <a:off x="10024986" y="-1787932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0"/>
          <p:cNvSpPr/>
          <p:nvPr/>
        </p:nvSpPr>
        <p:spPr>
          <a:xfrm rot="2700000">
            <a:off x="8015311" y="-2965007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0"/>
          <p:cNvSpPr/>
          <p:nvPr/>
        </p:nvSpPr>
        <p:spPr>
          <a:xfrm rot="-2700551">
            <a:off x="-1271625" y="-118418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0"/>
          <p:cNvSpPr/>
          <p:nvPr/>
        </p:nvSpPr>
        <p:spPr>
          <a:xfrm rot="8099449">
            <a:off x="956725" y="3884025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flipH="1">
            <a:off x="3907650" y="365325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7" y="1032"/>
                </a:moveTo>
                <a:cubicBezTo>
                  <a:pt x="2007" y="474"/>
                  <a:pt x="1561" y="1"/>
                  <a:pt x="1004" y="1"/>
                </a:cubicBezTo>
                <a:cubicBezTo>
                  <a:pt x="446" y="1"/>
                  <a:pt x="0" y="447"/>
                  <a:pt x="0" y="1032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1" y="2035"/>
                  <a:pt x="2007" y="1589"/>
                  <a:pt x="2007" y="10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flipH="1">
            <a:off x="7917725" y="4652725"/>
            <a:ext cx="50900" cy="50200"/>
          </a:xfrm>
          <a:custGeom>
            <a:avLst/>
            <a:gdLst/>
            <a:ahLst/>
            <a:cxnLst/>
            <a:rect l="l" t="t" r="r" b="b"/>
            <a:pathLst>
              <a:path w="2036" h="2008" extrusionOk="0">
                <a:moveTo>
                  <a:pt x="2035" y="1004"/>
                </a:moveTo>
                <a:cubicBezTo>
                  <a:pt x="2035" y="447"/>
                  <a:pt x="1589" y="1"/>
                  <a:pt x="1032" y="1"/>
                </a:cubicBezTo>
                <a:cubicBezTo>
                  <a:pt x="474" y="1"/>
                  <a:pt x="0" y="447"/>
                  <a:pt x="0" y="1004"/>
                </a:cubicBezTo>
                <a:cubicBezTo>
                  <a:pt x="0" y="1562"/>
                  <a:pt x="474" y="2008"/>
                  <a:pt x="1032" y="2008"/>
                </a:cubicBezTo>
                <a:cubicBezTo>
                  <a:pt x="1589" y="2008"/>
                  <a:pt x="2035" y="1562"/>
                  <a:pt x="2035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flipH="1">
            <a:off x="8978700" y="2530225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8" y="1004"/>
                </a:moveTo>
                <a:cubicBezTo>
                  <a:pt x="2008" y="447"/>
                  <a:pt x="1562" y="1"/>
                  <a:pt x="1004" y="1"/>
                </a:cubicBezTo>
                <a:cubicBezTo>
                  <a:pt x="446" y="1"/>
                  <a:pt x="0" y="447"/>
                  <a:pt x="0" y="1004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2" y="2035"/>
                  <a:pt x="2008" y="1562"/>
                  <a:pt x="2008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flipH="1">
            <a:off x="5367825" y="4981000"/>
            <a:ext cx="25800" cy="25825"/>
          </a:xfrm>
          <a:custGeom>
            <a:avLst/>
            <a:gdLst/>
            <a:ahLst/>
            <a:cxnLst/>
            <a:rect l="l" t="t" r="r" b="b"/>
            <a:pathLst>
              <a:path w="1032" h="1033" extrusionOk="0">
                <a:moveTo>
                  <a:pt x="1032" y="531"/>
                </a:moveTo>
                <a:cubicBezTo>
                  <a:pt x="1032" y="252"/>
                  <a:pt x="809" y="1"/>
                  <a:pt x="530" y="1"/>
                </a:cubicBezTo>
                <a:cubicBezTo>
                  <a:pt x="251" y="1"/>
                  <a:pt x="1" y="252"/>
                  <a:pt x="1" y="531"/>
                </a:cubicBezTo>
                <a:cubicBezTo>
                  <a:pt x="1" y="809"/>
                  <a:pt x="251" y="1032"/>
                  <a:pt x="530" y="1032"/>
                </a:cubicBezTo>
                <a:cubicBezTo>
                  <a:pt x="837" y="1032"/>
                  <a:pt x="1032" y="809"/>
                  <a:pt x="1032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7139675" y="222875"/>
            <a:ext cx="26525" cy="26500"/>
          </a:xfrm>
          <a:custGeom>
            <a:avLst/>
            <a:gdLst/>
            <a:ahLst/>
            <a:cxnLst/>
            <a:rect l="l" t="t" r="r" b="b"/>
            <a:pathLst>
              <a:path w="1061" h="1060" extrusionOk="0">
                <a:moveTo>
                  <a:pt x="1060" y="530"/>
                </a:moveTo>
                <a:cubicBezTo>
                  <a:pt x="1060" y="251"/>
                  <a:pt x="809" y="0"/>
                  <a:pt x="530" y="0"/>
                </a:cubicBezTo>
                <a:cubicBezTo>
                  <a:pt x="252" y="0"/>
                  <a:pt x="1" y="251"/>
                  <a:pt x="1" y="530"/>
                </a:cubicBezTo>
                <a:cubicBezTo>
                  <a:pt x="1" y="808"/>
                  <a:pt x="252" y="1059"/>
                  <a:pt x="530" y="1059"/>
                </a:cubicBezTo>
                <a:cubicBezTo>
                  <a:pt x="809" y="1059"/>
                  <a:pt x="1060" y="836"/>
                  <a:pt x="1060" y="5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8490100" y="1073675"/>
            <a:ext cx="26500" cy="26525"/>
          </a:xfrm>
          <a:custGeom>
            <a:avLst/>
            <a:gdLst/>
            <a:ahLst/>
            <a:cxnLst/>
            <a:rect l="l" t="t" r="r" b="b"/>
            <a:pathLst>
              <a:path w="1060" h="1061" extrusionOk="0">
                <a:moveTo>
                  <a:pt x="1060" y="531"/>
                </a:moveTo>
                <a:cubicBezTo>
                  <a:pt x="1060" y="809"/>
                  <a:pt x="809" y="1060"/>
                  <a:pt x="530" y="1060"/>
                </a:cubicBezTo>
                <a:cubicBezTo>
                  <a:pt x="224" y="1060"/>
                  <a:pt x="1" y="809"/>
                  <a:pt x="1" y="531"/>
                </a:cubicBezTo>
                <a:cubicBezTo>
                  <a:pt x="1" y="224"/>
                  <a:pt x="224" y="1"/>
                  <a:pt x="530" y="1"/>
                </a:cubicBezTo>
                <a:cubicBezTo>
                  <a:pt x="809" y="1"/>
                  <a:pt x="1060" y="224"/>
                  <a:pt x="1060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flipH="1">
            <a:off x="2768125" y="4170525"/>
            <a:ext cx="25800" cy="26500"/>
          </a:xfrm>
          <a:custGeom>
            <a:avLst/>
            <a:gdLst/>
            <a:ahLst/>
            <a:cxnLst/>
            <a:rect l="l" t="t" r="r" b="b"/>
            <a:pathLst>
              <a:path w="1032" h="1060" extrusionOk="0">
                <a:moveTo>
                  <a:pt x="1032" y="530"/>
                </a:moveTo>
                <a:cubicBezTo>
                  <a:pt x="1032" y="251"/>
                  <a:pt x="781" y="0"/>
                  <a:pt x="502" y="0"/>
                </a:cubicBezTo>
                <a:cubicBezTo>
                  <a:pt x="224" y="0"/>
                  <a:pt x="1" y="251"/>
                  <a:pt x="1" y="530"/>
                </a:cubicBezTo>
                <a:cubicBezTo>
                  <a:pt x="1" y="809"/>
                  <a:pt x="224" y="1059"/>
                  <a:pt x="502" y="1059"/>
                </a:cubicBezTo>
                <a:cubicBezTo>
                  <a:pt x="781" y="1059"/>
                  <a:pt x="1032" y="809"/>
                  <a:pt x="1032" y="5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flipH="1">
            <a:off x="8742625" y="1577975"/>
            <a:ext cx="32775" cy="33475"/>
          </a:xfrm>
          <a:custGeom>
            <a:avLst/>
            <a:gdLst/>
            <a:ahLst/>
            <a:cxnLst/>
            <a:rect l="l" t="t" r="r" b="b"/>
            <a:pathLst>
              <a:path w="1311" h="1339" extrusionOk="0">
                <a:moveTo>
                  <a:pt x="1311" y="670"/>
                </a:moveTo>
                <a:cubicBezTo>
                  <a:pt x="1311" y="1032"/>
                  <a:pt x="1004" y="1339"/>
                  <a:pt x="642" y="1339"/>
                </a:cubicBezTo>
                <a:cubicBezTo>
                  <a:pt x="280" y="1339"/>
                  <a:pt x="1" y="1032"/>
                  <a:pt x="1" y="670"/>
                </a:cubicBezTo>
                <a:cubicBezTo>
                  <a:pt x="1" y="307"/>
                  <a:pt x="280" y="1"/>
                  <a:pt x="642" y="1"/>
                </a:cubicBezTo>
                <a:cubicBezTo>
                  <a:pt x="1004" y="1"/>
                  <a:pt x="1311" y="307"/>
                  <a:pt x="1311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 flipH="1">
            <a:off x="3714500" y="2833775"/>
            <a:ext cx="33475" cy="33475"/>
          </a:xfrm>
          <a:custGeom>
            <a:avLst/>
            <a:gdLst/>
            <a:ahLst/>
            <a:cxnLst/>
            <a:rect l="l" t="t" r="r" b="b"/>
            <a:pathLst>
              <a:path w="1339" h="1339" extrusionOk="0">
                <a:moveTo>
                  <a:pt x="1338" y="670"/>
                </a:moveTo>
                <a:cubicBezTo>
                  <a:pt x="1338" y="279"/>
                  <a:pt x="1032" y="1"/>
                  <a:pt x="669" y="1"/>
                </a:cubicBezTo>
                <a:cubicBezTo>
                  <a:pt x="335" y="1"/>
                  <a:pt x="0" y="335"/>
                  <a:pt x="0" y="670"/>
                </a:cubicBezTo>
                <a:cubicBezTo>
                  <a:pt x="0" y="1032"/>
                  <a:pt x="335" y="1339"/>
                  <a:pt x="669" y="1339"/>
                </a:cubicBezTo>
                <a:cubicBezTo>
                  <a:pt x="1032" y="1339"/>
                  <a:pt x="1338" y="1060"/>
                  <a:pt x="1338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 flipH="1">
            <a:off x="6123725" y="889988"/>
            <a:ext cx="33475" cy="33475"/>
          </a:xfrm>
          <a:custGeom>
            <a:avLst/>
            <a:gdLst/>
            <a:ahLst/>
            <a:cxnLst/>
            <a:rect l="l" t="t" r="r" b="b"/>
            <a:pathLst>
              <a:path w="1339" h="1339" extrusionOk="0">
                <a:moveTo>
                  <a:pt x="1338" y="670"/>
                </a:moveTo>
                <a:cubicBezTo>
                  <a:pt x="1338" y="280"/>
                  <a:pt x="1031" y="1"/>
                  <a:pt x="669" y="1"/>
                </a:cubicBezTo>
                <a:cubicBezTo>
                  <a:pt x="335" y="1"/>
                  <a:pt x="0" y="335"/>
                  <a:pt x="0" y="670"/>
                </a:cubicBezTo>
                <a:cubicBezTo>
                  <a:pt x="0" y="1060"/>
                  <a:pt x="335" y="1339"/>
                  <a:pt x="669" y="1339"/>
                </a:cubicBezTo>
                <a:cubicBezTo>
                  <a:pt x="1031" y="1339"/>
                  <a:pt x="1338" y="1060"/>
                  <a:pt x="1338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5317625" y="314425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7" y="1032"/>
                </a:moveTo>
                <a:cubicBezTo>
                  <a:pt x="2007" y="474"/>
                  <a:pt x="1561" y="1"/>
                  <a:pt x="1004" y="1"/>
                </a:cubicBezTo>
                <a:cubicBezTo>
                  <a:pt x="446" y="1"/>
                  <a:pt x="0" y="447"/>
                  <a:pt x="0" y="1032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1" y="2035"/>
                  <a:pt x="2007" y="1589"/>
                  <a:pt x="2007" y="10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1060275" y="4618450"/>
            <a:ext cx="50900" cy="50200"/>
          </a:xfrm>
          <a:custGeom>
            <a:avLst/>
            <a:gdLst/>
            <a:ahLst/>
            <a:cxnLst/>
            <a:rect l="l" t="t" r="r" b="b"/>
            <a:pathLst>
              <a:path w="2036" h="2008" extrusionOk="0">
                <a:moveTo>
                  <a:pt x="2035" y="1004"/>
                </a:moveTo>
                <a:cubicBezTo>
                  <a:pt x="2035" y="447"/>
                  <a:pt x="1589" y="1"/>
                  <a:pt x="1032" y="1"/>
                </a:cubicBezTo>
                <a:cubicBezTo>
                  <a:pt x="474" y="1"/>
                  <a:pt x="0" y="447"/>
                  <a:pt x="0" y="1004"/>
                </a:cubicBezTo>
                <a:cubicBezTo>
                  <a:pt x="0" y="1562"/>
                  <a:pt x="474" y="2008"/>
                  <a:pt x="1032" y="2008"/>
                </a:cubicBezTo>
                <a:cubicBezTo>
                  <a:pt x="1589" y="2008"/>
                  <a:pt x="2035" y="1562"/>
                  <a:pt x="2035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2495950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8" y="1004"/>
                </a:moveTo>
                <a:cubicBezTo>
                  <a:pt x="2008" y="447"/>
                  <a:pt x="1562" y="1"/>
                  <a:pt x="1004" y="1"/>
                </a:cubicBezTo>
                <a:cubicBezTo>
                  <a:pt x="446" y="1"/>
                  <a:pt x="0" y="447"/>
                  <a:pt x="0" y="1004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2" y="2035"/>
                  <a:pt x="2008" y="1562"/>
                  <a:pt x="2008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3635275" y="4946725"/>
            <a:ext cx="25800" cy="25825"/>
          </a:xfrm>
          <a:custGeom>
            <a:avLst/>
            <a:gdLst/>
            <a:ahLst/>
            <a:cxnLst/>
            <a:rect l="l" t="t" r="r" b="b"/>
            <a:pathLst>
              <a:path w="1032" h="1033" extrusionOk="0">
                <a:moveTo>
                  <a:pt x="1032" y="531"/>
                </a:moveTo>
                <a:cubicBezTo>
                  <a:pt x="1032" y="252"/>
                  <a:pt x="809" y="1"/>
                  <a:pt x="530" y="1"/>
                </a:cubicBezTo>
                <a:cubicBezTo>
                  <a:pt x="251" y="1"/>
                  <a:pt x="1" y="252"/>
                  <a:pt x="1" y="531"/>
                </a:cubicBezTo>
                <a:cubicBezTo>
                  <a:pt x="1" y="809"/>
                  <a:pt x="251" y="1032"/>
                  <a:pt x="530" y="1032"/>
                </a:cubicBezTo>
                <a:cubicBezTo>
                  <a:pt x="837" y="1032"/>
                  <a:pt x="1032" y="809"/>
                  <a:pt x="1032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1862700" y="188600"/>
            <a:ext cx="26525" cy="26500"/>
          </a:xfrm>
          <a:custGeom>
            <a:avLst/>
            <a:gdLst/>
            <a:ahLst/>
            <a:cxnLst/>
            <a:rect l="l" t="t" r="r" b="b"/>
            <a:pathLst>
              <a:path w="1061" h="1060" extrusionOk="0">
                <a:moveTo>
                  <a:pt x="1060" y="530"/>
                </a:moveTo>
                <a:cubicBezTo>
                  <a:pt x="1060" y="251"/>
                  <a:pt x="809" y="0"/>
                  <a:pt x="530" y="0"/>
                </a:cubicBezTo>
                <a:cubicBezTo>
                  <a:pt x="252" y="0"/>
                  <a:pt x="1" y="251"/>
                  <a:pt x="1" y="530"/>
                </a:cubicBezTo>
                <a:cubicBezTo>
                  <a:pt x="1" y="808"/>
                  <a:pt x="252" y="1059"/>
                  <a:pt x="530" y="1059"/>
                </a:cubicBezTo>
                <a:cubicBezTo>
                  <a:pt x="809" y="1059"/>
                  <a:pt x="1060" y="836"/>
                  <a:pt x="1060" y="5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12300" y="1039400"/>
            <a:ext cx="26500" cy="26525"/>
          </a:xfrm>
          <a:custGeom>
            <a:avLst/>
            <a:gdLst/>
            <a:ahLst/>
            <a:cxnLst/>
            <a:rect l="l" t="t" r="r" b="b"/>
            <a:pathLst>
              <a:path w="1060" h="1061" extrusionOk="0">
                <a:moveTo>
                  <a:pt x="1060" y="531"/>
                </a:moveTo>
                <a:cubicBezTo>
                  <a:pt x="1060" y="809"/>
                  <a:pt x="809" y="1060"/>
                  <a:pt x="530" y="1060"/>
                </a:cubicBezTo>
                <a:cubicBezTo>
                  <a:pt x="224" y="1060"/>
                  <a:pt x="1" y="809"/>
                  <a:pt x="1" y="531"/>
                </a:cubicBezTo>
                <a:cubicBezTo>
                  <a:pt x="1" y="224"/>
                  <a:pt x="224" y="1"/>
                  <a:pt x="530" y="1"/>
                </a:cubicBezTo>
                <a:cubicBezTo>
                  <a:pt x="809" y="1"/>
                  <a:pt x="1060" y="224"/>
                  <a:pt x="1060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6265200" y="4845650"/>
            <a:ext cx="25800" cy="26500"/>
          </a:xfrm>
          <a:custGeom>
            <a:avLst/>
            <a:gdLst/>
            <a:ahLst/>
            <a:cxnLst/>
            <a:rect l="l" t="t" r="r" b="b"/>
            <a:pathLst>
              <a:path w="1032" h="1060" extrusionOk="0">
                <a:moveTo>
                  <a:pt x="1032" y="530"/>
                </a:moveTo>
                <a:cubicBezTo>
                  <a:pt x="1032" y="251"/>
                  <a:pt x="781" y="0"/>
                  <a:pt x="502" y="0"/>
                </a:cubicBezTo>
                <a:cubicBezTo>
                  <a:pt x="224" y="0"/>
                  <a:pt x="1" y="251"/>
                  <a:pt x="1" y="530"/>
                </a:cubicBezTo>
                <a:cubicBezTo>
                  <a:pt x="1" y="809"/>
                  <a:pt x="224" y="1059"/>
                  <a:pt x="502" y="1059"/>
                </a:cubicBezTo>
                <a:cubicBezTo>
                  <a:pt x="781" y="1059"/>
                  <a:pt x="1032" y="809"/>
                  <a:pt x="1032" y="5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53500" y="1543700"/>
            <a:ext cx="32775" cy="33475"/>
          </a:xfrm>
          <a:custGeom>
            <a:avLst/>
            <a:gdLst/>
            <a:ahLst/>
            <a:cxnLst/>
            <a:rect l="l" t="t" r="r" b="b"/>
            <a:pathLst>
              <a:path w="1311" h="1339" extrusionOk="0">
                <a:moveTo>
                  <a:pt x="1311" y="670"/>
                </a:moveTo>
                <a:cubicBezTo>
                  <a:pt x="1311" y="1032"/>
                  <a:pt x="1004" y="1339"/>
                  <a:pt x="642" y="1339"/>
                </a:cubicBezTo>
                <a:cubicBezTo>
                  <a:pt x="280" y="1339"/>
                  <a:pt x="1" y="1032"/>
                  <a:pt x="1" y="670"/>
                </a:cubicBezTo>
                <a:cubicBezTo>
                  <a:pt x="1" y="307"/>
                  <a:pt x="280" y="1"/>
                  <a:pt x="642" y="1"/>
                </a:cubicBezTo>
                <a:cubicBezTo>
                  <a:pt x="1004" y="1"/>
                  <a:pt x="1311" y="307"/>
                  <a:pt x="1311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99325" y="3104300"/>
            <a:ext cx="33475" cy="33475"/>
          </a:xfrm>
          <a:custGeom>
            <a:avLst/>
            <a:gdLst/>
            <a:ahLst/>
            <a:cxnLst/>
            <a:rect l="l" t="t" r="r" b="b"/>
            <a:pathLst>
              <a:path w="1339" h="1339" extrusionOk="0">
                <a:moveTo>
                  <a:pt x="1338" y="670"/>
                </a:moveTo>
                <a:cubicBezTo>
                  <a:pt x="1338" y="279"/>
                  <a:pt x="1032" y="1"/>
                  <a:pt x="669" y="1"/>
                </a:cubicBezTo>
                <a:cubicBezTo>
                  <a:pt x="335" y="1"/>
                  <a:pt x="0" y="335"/>
                  <a:pt x="0" y="670"/>
                </a:cubicBezTo>
                <a:cubicBezTo>
                  <a:pt x="0" y="1032"/>
                  <a:pt x="335" y="1339"/>
                  <a:pt x="669" y="1339"/>
                </a:cubicBezTo>
                <a:cubicBezTo>
                  <a:pt x="1032" y="1339"/>
                  <a:pt x="1338" y="1060"/>
                  <a:pt x="1338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2871700" y="855713"/>
            <a:ext cx="33475" cy="33475"/>
          </a:xfrm>
          <a:custGeom>
            <a:avLst/>
            <a:gdLst/>
            <a:ahLst/>
            <a:cxnLst/>
            <a:rect l="l" t="t" r="r" b="b"/>
            <a:pathLst>
              <a:path w="1339" h="1339" extrusionOk="0">
                <a:moveTo>
                  <a:pt x="1338" y="670"/>
                </a:moveTo>
                <a:cubicBezTo>
                  <a:pt x="1338" y="280"/>
                  <a:pt x="1031" y="1"/>
                  <a:pt x="669" y="1"/>
                </a:cubicBezTo>
                <a:cubicBezTo>
                  <a:pt x="335" y="1"/>
                  <a:pt x="0" y="335"/>
                  <a:pt x="0" y="670"/>
                </a:cubicBezTo>
                <a:cubicBezTo>
                  <a:pt x="0" y="1060"/>
                  <a:pt x="335" y="1339"/>
                  <a:pt x="669" y="1339"/>
                </a:cubicBezTo>
                <a:cubicBezTo>
                  <a:pt x="1031" y="1339"/>
                  <a:pt x="1338" y="1060"/>
                  <a:pt x="1338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5108925" y="4748875"/>
            <a:ext cx="50900" cy="50200"/>
          </a:xfrm>
          <a:custGeom>
            <a:avLst/>
            <a:gdLst/>
            <a:ahLst/>
            <a:cxnLst/>
            <a:rect l="l" t="t" r="r" b="b"/>
            <a:pathLst>
              <a:path w="2036" h="2008" extrusionOk="0">
                <a:moveTo>
                  <a:pt x="2035" y="1004"/>
                </a:moveTo>
                <a:cubicBezTo>
                  <a:pt x="2035" y="447"/>
                  <a:pt x="1589" y="1"/>
                  <a:pt x="1032" y="1"/>
                </a:cubicBezTo>
                <a:cubicBezTo>
                  <a:pt x="474" y="1"/>
                  <a:pt x="0" y="447"/>
                  <a:pt x="0" y="1004"/>
                </a:cubicBezTo>
                <a:cubicBezTo>
                  <a:pt x="0" y="1562"/>
                  <a:pt x="474" y="2008"/>
                  <a:pt x="1032" y="2008"/>
                </a:cubicBezTo>
                <a:cubicBezTo>
                  <a:pt x="1589" y="2008"/>
                  <a:pt x="2035" y="1562"/>
                  <a:pt x="2035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2700000">
            <a:off x="8239957" y="157410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2700000">
            <a:off x="528735" y="3311876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" name="Google Shape;5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00">
            <a:off x="845222" y="-1154465"/>
            <a:ext cx="109552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6963368" y="-665143"/>
            <a:ext cx="9100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"/>
          <p:cNvSpPr/>
          <p:nvPr/>
        </p:nvSpPr>
        <p:spPr>
          <a:xfrm rot="2700000">
            <a:off x="7969998" y="1760706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2107200" y="1073675"/>
            <a:ext cx="26500" cy="26525"/>
          </a:xfrm>
          <a:custGeom>
            <a:avLst/>
            <a:gdLst/>
            <a:ahLst/>
            <a:cxnLst/>
            <a:rect l="l" t="t" r="r" b="b"/>
            <a:pathLst>
              <a:path w="1060" h="1061" extrusionOk="0">
                <a:moveTo>
                  <a:pt x="1060" y="531"/>
                </a:moveTo>
                <a:cubicBezTo>
                  <a:pt x="1060" y="809"/>
                  <a:pt x="809" y="1060"/>
                  <a:pt x="530" y="1060"/>
                </a:cubicBezTo>
                <a:cubicBezTo>
                  <a:pt x="224" y="1060"/>
                  <a:pt x="1" y="809"/>
                  <a:pt x="1" y="531"/>
                </a:cubicBezTo>
                <a:cubicBezTo>
                  <a:pt x="1" y="224"/>
                  <a:pt x="224" y="1"/>
                  <a:pt x="530" y="1"/>
                </a:cubicBezTo>
                <a:cubicBezTo>
                  <a:pt x="809" y="1"/>
                  <a:pt x="1060" y="224"/>
                  <a:pt x="1060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633075" y="810000"/>
            <a:ext cx="32775" cy="33475"/>
          </a:xfrm>
          <a:custGeom>
            <a:avLst/>
            <a:gdLst/>
            <a:ahLst/>
            <a:cxnLst/>
            <a:rect l="l" t="t" r="r" b="b"/>
            <a:pathLst>
              <a:path w="1311" h="1339" extrusionOk="0">
                <a:moveTo>
                  <a:pt x="1311" y="670"/>
                </a:moveTo>
                <a:cubicBezTo>
                  <a:pt x="1311" y="1032"/>
                  <a:pt x="1004" y="1339"/>
                  <a:pt x="642" y="1339"/>
                </a:cubicBezTo>
                <a:cubicBezTo>
                  <a:pt x="280" y="1339"/>
                  <a:pt x="1" y="1032"/>
                  <a:pt x="1" y="670"/>
                </a:cubicBezTo>
                <a:cubicBezTo>
                  <a:pt x="1" y="307"/>
                  <a:pt x="280" y="1"/>
                  <a:pt x="642" y="1"/>
                </a:cubicBezTo>
                <a:cubicBezTo>
                  <a:pt x="1004" y="1"/>
                  <a:pt x="1311" y="307"/>
                  <a:pt x="1311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1335900" y="2494800"/>
            <a:ext cx="647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563788" y="3447341"/>
            <a:ext cx="40164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 hasCustomPrompt="1"/>
          </p:nvPr>
        </p:nvSpPr>
        <p:spPr>
          <a:xfrm>
            <a:off x="3120888" y="1424391"/>
            <a:ext cx="290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60" name="Google Shape;6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100000">
            <a:off x="2116397" y="1442135"/>
            <a:ext cx="109552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/>
          <p:nvPr/>
        </p:nvSpPr>
        <p:spPr>
          <a:xfrm rot="2700000">
            <a:off x="714557" y="73993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2700000">
            <a:off x="7491260" y="-747949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2700000">
            <a:off x="826248" y="1145518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-2700543">
            <a:off x="-1750964" y="398859"/>
            <a:ext cx="5369062" cy="855741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8099457">
            <a:off x="5380323" y="3977921"/>
            <a:ext cx="5369062" cy="855741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0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21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-1074628" y="-1924794"/>
            <a:ext cx="1242004" cy="907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1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8403786" y="-390643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21"/>
          <p:cNvSpPr/>
          <p:nvPr/>
        </p:nvSpPr>
        <p:spPr>
          <a:xfrm rot="2700000">
            <a:off x="257460" y="706914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1"/>
          <p:cNvSpPr/>
          <p:nvPr/>
        </p:nvSpPr>
        <p:spPr>
          <a:xfrm rot="2700000">
            <a:off x="129670" y="295950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1"/>
          <p:cNvSpPr/>
          <p:nvPr/>
        </p:nvSpPr>
        <p:spPr>
          <a:xfrm rot="2700000">
            <a:off x="-268389" y="2755293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0" name="Google Shape;560;p21"/>
          <p:cNvGrpSpPr/>
          <p:nvPr/>
        </p:nvGrpSpPr>
        <p:grpSpPr>
          <a:xfrm rot="10800000">
            <a:off x="564000" y="165476"/>
            <a:ext cx="8416825" cy="4923750"/>
            <a:chOff x="-3028400" y="83075"/>
            <a:chExt cx="8416825" cy="4923750"/>
          </a:xfrm>
        </p:grpSpPr>
        <p:grpSp>
          <p:nvGrpSpPr>
            <p:cNvPr id="561" name="Google Shape;561;p21"/>
            <p:cNvGrpSpPr/>
            <p:nvPr/>
          </p:nvGrpSpPr>
          <p:grpSpPr>
            <a:xfrm>
              <a:off x="-3028400" y="83075"/>
              <a:ext cx="8274375" cy="4923750"/>
              <a:chOff x="-3028400" y="83075"/>
              <a:chExt cx="8274375" cy="4923750"/>
            </a:xfrm>
          </p:grpSpPr>
          <p:sp>
            <p:nvSpPr>
              <p:cNvPr id="562" name="Google Shape;562;p21"/>
              <p:cNvSpPr/>
              <p:nvPr/>
            </p:nvSpPr>
            <p:spPr>
              <a:xfrm>
                <a:off x="5195775" y="669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1"/>
              <p:cNvSpPr/>
              <p:nvPr/>
            </p:nvSpPr>
            <p:spPr>
              <a:xfrm>
                <a:off x="1359775" y="48813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1"/>
              <p:cNvSpPr/>
              <p:nvPr/>
            </p:nvSpPr>
            <p:spPr>
              <a:xfrm>
                <a:off x="3347500" y="2911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1"/>
              <p:cNvSpPr/>
              <p:nvPr/>
            </p:nvSpPr>
            <p:spPr>
              <a:xfrm>
                <a:off x="-40862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1"/>
              <p:cNvSpPr/>
              <p:nvPr/>
            </p:nvSpPr>
            <p:spPr>
              <a:xfrm>
                <a:off x="21622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1"/>
              <p:cNvSpPr/>
              <p:nvPr/>
            </p:nvSpPr>
            <p:spPr>
              <a:xfrm>
                <a:off x="-636000" y="830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1"/>
              <p:cNvSpPr/>
              <p:nvPr/>
            </p:nvSpPr>
            <p:spPr>
              <a:xfrm>
                <a:off x="-12077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1"/>
              <p:cNvSpPr/>
              <p:nvPr/>
            </p:nvSpPr>
            <p:spPr>
              <a:xfrm>
                <a:off x="-3028400" y="13493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1"/>
              <p:cNvSpPr/>
              <p:nvPr/>
            </p:nvSpPr>
            <p:spPr>
              <a:xfrm>
                <a:off x="4285025" y="23765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1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2" name="Google Shape;572;p21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573;p21"/>
          <p:cNvSpPr/>
          <p:nvPr/>
        </p:nvSpPr>
        <p:spPr>
          <a:xfrm rot="2700000">
            <a:off x="8290370" y="-657892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1"/>
          <p:cNvSpPr/>
          <p:nvPr/>
        </p:nvSpPr>
        <p:spPr>
          <a:xfrm rot="2700000">
            <a:off x="10024986" y="-1787932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1"/>
          <p:cNvSpPr/>
          <p:nvPr/>
        </p:nvSpPr>
        <p:spPr>
          <a:xfrm rot="2700000">
            <a:off x="8015311" y="-2965007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21"/>
          <p:cNvSpPr txBox="1">
            <a:spLocks noGrp="1"/>
          </p:cNvSpPr>
          <p:nvPr>
            <p:ph type="subTitle" idx="1"/>
          </p:nvPr>
        </p:nvSpPr>
        <p:spPr>
          <a:xfrm>
            <a:off x="1932450" y="1779250"/>
            <a:ext cx="5279100" cy="19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21"/>
          <p:cNvSpPr/>
          <p:nvPr/>
        </p:nvSpPr>
        <p:spPr>
          <a:xfrm rot="10800000">
            <a:off x="7664275" y="2890601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8" y="1004"/>
                </a:moveTo>
                <a:cubicBezTo>
                  <a:pt x="2008" y="447"/>
                  <a:pt x="1562" y="1"/>
                  <a:pt x="1004" y="1"/>
                </a:cubicBezTo>
                <a:cubicBezTo>
                  <a:pt x="446" y="1"/>
                  <a:pt x="0" y="447"/>
                  <a:pt x="0" y="1004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2" y="2035"/>
                  <a:pt x="2008" y="1562"/>
                  <a:pt x="2008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1"/>
          <p:cNvSpPr/>
          <p:nvPr/>
        </p:nvSpPr>
        <p:spPr>
          <a:xfrm rot="-2700551">
            <a:off x="-929225" y="-491918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1"/>
          <p:cNvSpPr/>
          <p:nvPr/>
        </p:nvSpPr>
        <p:spPr>
          <a:xfrm rot="8099449">
            <a:off x="7232000" y="4202875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9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00">
            <a:off x="-529714" y="-2110243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22"/>
          <p:cNvSpPr/>
          <p:nvPr/>
        </p:nvSpPr>
        <p:spPr>
          <a:xfrm rot="2700000">
            <a:off x="8239957" y="401423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2"/>
          <p:cNvSpPr/>
          <p:nvPr/>
        </p:nvSpPr>
        <p:spPr>
          <a:xfrm rot="2700000">
            <a:off x="7644097" y="-964749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5" name="Google Shape;5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8">
            <a:off x="6680876" y="764230"/>
            <a:ext cx="1382294" cy="648987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2"/>
          <p:cNvSpPr/>
          <p:nvPr/>
        </p:nvSpPr>
        <p:spPr>
          <a:xfrm rot="2700000">
            <a:off x="8482323" y="-1288644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 txBox="1">
            <a:spLocks noGrp="1"/>
          </p:cNvSpPr>
          <p:nvPr>
            <p:ph type="subTitle" idx="1"/>
          </p:nvPr>
        </p:nvSpPr>
        <p:spPr>
          <a:xfrm>
            <a:off x="721887" y="3330313"/>
            <a:ext cx="2204700" cy="40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2600" b="1"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88" name="Google Shape;588;p22"/>
          <p:cNvSpPr txBox="1">
            <a:spLocks noGrp="1"/>
          </p:cNvSpPr>
          <p:nvPr>
            <p:ph type="subTitle" idx="2"/>
          </p:nvPr>
        </p:nvSpPr>
        <p:spPr>
          <a:xfrm>
            <a:off x="720000" y="3795925"/>
            <a:ext cx="2204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22"/>
          <p:cNvSpPr txBox="1">
            <a:spLocks noGrp="1"/>
          </p:cNvSpPr>
          <p:nvPr>
            <p:ph type="subTitle" idx="3"/>
          </p:nvPr>
        </p:nvSpPr>
        <p:spPr>
          <a:xfrm>
            <a:off x="6217413" y="3330313"/>
            <a:ext cx="2204700" cy="40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2600" b="1"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90" name="Google Shape;590;p22"/>
          <p:cNvSpPr txBox="1">
            <a:spLocks noGrp="1"/>
          </p:cNvSpPr>
          <p:nvPr>
            <p:ph type="subTitle" idx="4"/>
          </p:nvPr>
        </p:nvSpPr>
        <p:spPr>
          <a:xfrm>
            <a:off x="6215525" y="3795918"/>
            <a:ext cx="2204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2" name="Google Shape;592;p22"/>
          <p:cNvGrpSpPr/>
          <p:nvPr/>
        </p:nvGrpSpPr>
        <p:grpSpPr>
          <a:xfrm flipH="1">
            <a:off x="-294237" y="-205850"/>
            <a:ext cx="9085500" cy="5458050"/>
            <a:chOff x="-3028400" y="83075"/>
            <a:chExt cx="9085500" cy="5458050"/>
          </a:xfrm>
        </p:grpSpPr>
        <p:grpSp>
          <p:nvGrpSpPr>
            <p:cNvPr id="593" name="Google Shape;593;p22"/>
            <p:cNvGrpSpPr/>
            <p:nvPr/>
          </p:nvGrpSpPr>
          <p:grpSpPr>
            <a:xfrm>
              <a:off x="-3028400" y="83075"/>
              <a:ext cx="9085500" cy="5458050"/>
              <a:chOff x="-3028400" y="83075"/>
              <a:chExt cx="9085500" cy="5458050"/>
            </a:xfrm>
          </p:grpSpPr>
          <p:sp>
            <p:nvSpPr>
              <p:cNvPr id="594" name="Google Shape;594;p22"/>
              <p:cNvSpPr/>
              <p:nvPr/>
            </p:nvSpPr>
            <p:spPr>
              <a:xfrm>
                <a:off x="5195775" y="669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2"/>
              <p:cNvSpPr/>
              <p:nvPr/>
            </p:nvSpPr>
            <p:spPr>
              <a:xfrm>
                <a:off x="1359775" y="54909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2"/>
              <p:cNvSpPr/>
              <p:nvPr/>
            </p:nvSpPr>
            <p:spPr>
              <a:xfrm>
                <a:off x="5252500" y="2911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2"/>
              <p:cNvSpPr/>
              <p:nvPr/>
            </p:nvSpPr>
            <p:spPr>
              <a:xfrm>
                <a:off x="-40862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2"/>
              <p:cNvSpPr/>
              <p:nvPr/>
            </p:nvSpPr>
            <p:spPr>
              <a:xfrm>
                <a:off x="21622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2"/>
              <p:cNvSpPr/>
              <p:nvPr/>
            </p:nvSpPr>
            <p:spPr>
              <a:xfrm>
                <a:off x="-636000" y="830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2"/>
              <p:cNvSpPr/>
              <p:nvPr/>
            </p:nvSpPr>
            <p:spPr>
              <a:xfrm>
                <a:off x="60313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2"/>
              <p:cNvSpPr/>
              <p:nvPr/>
            </p:nvSpPr>
            <p:spPr>
              <a:xfrm>
                <a:off x="-3028400" y="13493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>
                <a:off x="5580425" y="34433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2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4" name="Google Shape;604;p22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22"/>
          <p:cNvSpPr txBox="1">
            <a:spLocks noGrp="1"/>
          </p:cNvSpPr>
          <p:nvPr>
            <p:ph type="subTitle" idx="5"/>
          </p:nvPr>
        </p:nvSpPr>
        <p:spPr>
          <a:xfrm>
            <a:off x="3469650" y="3330313"/>
            <a:ext cx="2204700" cy="40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sz="2600" b="1"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5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606" name="Google Shape;606;p22"/>
          <p:cNvSpPr txBox="1">
            <a:spLocks noGrp="1"/>
          </p:cNvSpPr>
          <p:nvPr>
            <p:ph type="subTitle" idx="6"/>
          </p:nvPr>
        </p:nvSpPr>
        <p:spPr>
          <a:xfrm>
            <a:off x="3467762" y="3795918"/>
            <a:ext cx="22047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2"/>
          <p:cNvSpPr/>
          <p:nvPr/>
        </p:nvSpPr>
        <p:spPr>
          <a:xfrm rot="2700000">
            <a:off x="-665552" y="1489431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3"/>
          <p:cNvGrpSpPr/>
          <p:nvPr/>
        </p:nvGrpSpPr>
        <p:grpSpPr>
          <a:xfrm>
            <a:off x="349100" y="76838"/>
            <a:ext cx="8706875" cy="4980188"/>
            <a:chOff x="349100" y="76838"/>
            <a:chExt cx="8706875" cy="4980188"/>
          </a:xfrm>
        </p:grpSpPr>
        <p:grpSp>
          <p:nvGrpSpPr>
            <p:cNvPr id="610" name="Google Shape;610;p23"/>
            <p:cNvGrpSpPr/>
            <p:nvPr/>
          </p:nvGrpSpPr>
          <p:grpSpPr>
            <a:xfrm>
              <a:off x="349100" y="76838"/>
              <a:ext cx="8706875" cy="4929988"/>
              <a:chOff x="349100" y="76838"/>
              <a:chExt cx="8706875" cy="4929988"/>
            </a:xfrm>
          </p:grpSpPr>
          <p:sp>
            <p:nvSpPr>
              <p:cNvPr id="611" name="Google Shape;611;p23"/>
              <p:cNvSpPr/>
              <p:nvPr/>
            </p:nvSpPr>
            <p:spPr>
              <a:xfrm>
                <a:off x="9005775" y="27266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3"/>
              <p:cNvSpPr/>
              <p:nvPr/>
            </p:nvSpPr>
            <p:spPr>
              <a:xfrm>
                <a:off x="1359775" y="48051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3"/>
              <p:cNvSpPr/>
              <p:nvPr/>
            </p:nvSpPr>
            <p:spPr>
              <a:xfrm>
                <a:off x="349100" y="3116300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3"/>
              <p:cNvSpPr/>
              <p:nvPr/>
            </p:nvSpPr>
            <p:spPr>
              <a:xfrm>
                <a:off x="393477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3"/>
              <p:cNvSpPr/>
              <p:nvPr/>
            </p:nvSpPr>
            <p:spPr>
              <a:xfrm>
                <a:off x="1886025" y="11032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3"/>
              <p:cNvSpPr/>
              <p:nvPr/>
            </p:nvSpPr>
            <p:spPr>
              <a:xfrm>
                <a:off x="811800" y="10736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3"/>
              <p:cNvSpPr/>
              <p:nvPr/>
            </p:nvSpPr>
            <p:spPr>
              <a:xfrm>
                <a:off x="8997475" y="38581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3"/>
              <p:cNvSpPr/>
              <p:nvPr/>
            </p:nvSpPr>
            <p:spPr>
              <a:xfrm>
                <a:off x="553000" y="13493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3"/>
              <p:cNvSpPr/>
              <p:nvPr/>
            </p:nvSpPr>
            <p:spPr>
              <a:xfrm>
                <a:off x="8592625" y="3205050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3"/>
              <p:cNvSpPr/>
              <p:nvPr/>
            </p:nvSpPr>
            <p:spPr>
              <a:xfrm>
                <a:off x="3836025" y="7683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23"/>
            <p:cNvSpPr/>
            <p:nvPr/>
          </p:nvSpPr>
          <p:spPr>
            <a:xfrm>
              <a:off x="8677025" y="500682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2" name="Google Shape;622;p23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700000">
            <a:off x="7010723" y="-2513893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23"/>
          <p:cNvSpPr/>
          <p:nvPr/>
        </p:nvSpPr>
        <p:spPr>
          <a:xfrm rot="2700000">
            <a:off x="8945032" y="24630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3"/>
          <p:cNvSpPr/>
          <p:nvPr/>
        </p:nvSpPr>
        <p:spPr>
          <a:xfrm rot="2700000">
            <a:off x="-117314" y="-1249707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5" name="Google Shape;625;p23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15348" y="-2327518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3"/>
          <p:cNvSpPr/>
          <p:nvPr/>
        </p:nvSpPr>
        <p:spPr>
          <a:xfrm rot="2700000">
            <a:off x="7955461" y="-3357107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3"/>
          <p:cNvSpPr/>
          <p:nvPr/>
        </p:nvSpPr>
        <p:spPr>
          <a:xfrm rot="2700000">
            <a:off x="4737661" y="4097243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3"/>
          <p:cNvSpPr/>
          <p:nvPr/>
        </p:nvSpPr>
        <p:spPr>
          <a:xfrm rot="8099449">
            <a:off x="7418750" y="3711850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2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700000">
            <a:off x="5144373" y="-2253656"/>
            <a:ext cx="1316872" cy="7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9641398" y="-11693"/>
            <a:ext cx="1316872" cy="7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2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56673" y="-137856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24"/>
          <p:cNvSpPr/>
          <p:nvPr/>
        </p:nvSpPr>
        <p:spPr>
          <a:xfrm rot="2700000">
            <a:off x="-939027" y="333006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636" name="Google Shape;636;p24"/>
          <p:cNvGrpSpPr/>
          <p:nvPr/>
        </p:nvGrpSpPr>
        <p:grpSpPr>
          <a:xfrm>
            <a:off x="161550" y="91825"/>
            <a:ext cx="8853225" cy="5022638"/>
            <a:chOff x="161550" y="91825"/>
            <a:chExt cx="8853225" cy="5022638"/>
          </a:xfrm>
        </p:grpSpPr>
        <p:sp>
          <p:nvSpPr>
            <p:cNvPr id="637" name="Google Shape;637;p24"/>
            <p:cNvSpPr/>
            <p:nvPr/>
          </p:nvSpPr>
          <p:spPr>
            <a:xfrm>
              <a:off x="8748550" y="1911950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4"/>
            <p:cNvSpPr/>
            <p:nvPr/>
          </p:nvSpPr>
          <p:spPr>
            <a:xfrm>
              <a:off x="161550" y="3559200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4"/>
            <p:cNvSpPr/>
            <p:nvPr/>
          </p:nvSpPr>
          <p:spPr>
            <a:xfrm>
              <a:off x="2052100" y="918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4"/>
            <p:cNvSpPr/>
            <p:nvPr/>
          </p:nvSpPr>
          <p:spPr>
            <a:xfrm>
              <a:off x="385575" y="3292325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4"/>
            <p:cNvSpPr/>
            <p:nvPr/>
          </p:nvSpPr>
          <p:spPr>
            <a:xfrm>
              <a:off x="1556825" y="4941650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811800" y="10736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6033325" y="4875825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553000" y="1577975"/>
              <a:ext cx="32775" cy="33475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8981300" y="2485650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2409200" y="5080988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24"/>
          <p:cNvSpPr/>
          <p:nvPr/>
        </p:nvSpPr>
        <p:spPr>
          <a:xfrm rot="2700000">
            <a:off x="8753685" y="-303824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25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483573" y="-757068"/>
            <a:ext cx="1316872" cy="7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25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700000">
            <a:off x="6396473" y="-2098718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25"/>
          <p:cNvSpPr/>
          <p:nvPr/>
        </p:nvSpPr>
        <p:spPr>
          <a:xfrm rot="2700000">
            <a:off x="115932" y="412678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5"/>
          <p:cNvSpPr/>
          <p:nvPr/>
        </p:nvSpPr>
        <p:spPr>
          <a:xfrm rot="2700000">
            <a:off x="8818497" y="94601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25"/>
          <p:cNvSpPr/>
          <p:nvPr/>
        </p:nvSpPr>
        <p:spPr>
          <a:xfrm rot="2700000">
            <a:off x="8009723" y="2930406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655" name="Google Shape;655;p25"/>
          <p:cNvGrpSpPr/>
          <p:nvPr/>
        </p:nvGrpSpPr>
        <p:grpSpPr>
          <a:xfrm>
            <a:off x="299500" y="222875"/>
            <a:ext cx="6900600" cy="4784850"/>
            <a:chOff x="299500" y="222875"/>
            <a:chExt cx="6900600" cy="4784850"/>
          </a:xfrm>
        </p:grpSpPr>
        <p:grpSp>
          <p:nvGrpSpPr>
            <p:cNvPr id="656" name="Google Shape;656;p25"/>
            <p:cNvGrpSpPr/>
            <p:nvPr/>
          </p:nvGrpSpPr>
          <p:grpSpPr>
            <a:xfrm>
              <a:off x="299500" y="222875"/>
              <a:ext cx="6900600" cy="4784850"/>
              <a:chOff x="299500" y="222875"/>
              <a:chExt cx="6900600" cy="4784850"/>
            </a:xfrm>
          </p:grpSpPr>
          <p:sp>
            <p:nvSpPr>
              <p:cNvPr id="657" name="Google Shape;657;p25"/>
              <p:cNvSpPr/>
              <p:nvPr/>
            </p:nvSpPr>
            <p:spPr>
              <a:xfrm>
                <a:off x="1207375" y="49575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5"/>
              <p:cNvSpPr/>
              <p:nvPr/>
            </p:nvSpPr>
            <p:spPr>
              <a:xfrm>
                <a:off x="299500" y="2530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5"/>
              <p:cNvSpPr/>
              <p:nvPr/>
            </p:nvSpPr>
            <p:spPr>
              <a:xfrm>
                <a:off x="393477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5"/>
              <p:cNvSpPr/>
              <p:nvPr/>
            </p:nvSpPr>
            <p:spPr>
              <a:xfrm>
                <a:off x="17050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5"/>
              <p:cNvSpPr/>
              <p:nvPr/>
            </p:nvSpPr>
            <p:spPr>
              <a:xfrm>
                <a:off x="811800" y="10736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5"/>
              <p:cNvSpPr/>
              <p:nvPr/>
            </p:nvSpPr>
            <p:spPr>
              <a:xfrm>
                <a:off x="7174300" y="4727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3" name="Google Shape;663;p25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flipH="1">
            <a:off x="3585150" y="86400"/>
            <a:ext cx="5504100" cy="4533150"/>
            <a:chOff x="553000" y="-16575"/>
            <a:chExt cx="5504100" cy="4533150"/>
          </a:xfrm>
        </p:grpSpPr>
        <p:sp>
          <p:nvSpPr>
            <p:cNvPr id="665" name="Google Shape;665;p25"/>
            <p:cNvSpPr/>
            <p:nvPr/>
          </p:nvSpPr>
          <p:spPr>
            <a:xfrm>
              <a:off x="5348175" y="-1657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826375" y="373832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2052100" y="3204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658175" y="3457000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1019200" y="4490075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811800" y="10736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5"/>
            <p:cNvSpPr/>
            <p:nvPr/>
          </p:nvSpPr>
          <p:spPr>
            <a:xfrm>
              <a:off x="6031300" y="3965525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5"/>
            <p:cNvSpPr/>
            <p:nvPr/>
          </p:nvSpPr>
          <p:spPr>
            <a:xfrm>
              <a:off x="553000" y="1577975"/>
              <a:ext cx="32775" cy="33475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3171200" y="889988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8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26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1922398" y="-1210418"/>
            <a:ext cx="1316872" cy="7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26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099993">
            <a:off x="8051726" y="-1050804"/>
            <a:ext cx="1316872" cy="8003909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26"/>
          <p:cNvSpPr/>
          <p:nvPr/>
        </p:nvSpPr>
        <p:spPr>
          <a:xfrm rot="2700000">
            <a:off x="8432997" y="-69074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6"/>
          <p:cNvSpPr/>
          <p:nvPr/>
        </p:nvSpPr>
        <p:spPr>
          <a:xfrm rot="2700000">
            <a:off x="8018986" y="2736918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6"/>
          <p:cNvGrpSpPr/>
          <p:nvPr/>
        </p:nvGrpSpPr>
        <p:grpSpPr>
          <a:xfrm>
            <a:off x="299500" y="70475"/>
            <a:ext cx="8542075" cy="4936350"/>
            <a:chOff x="299500" y="70475"/>
            <a:chExt cx="8542075" cy="4936350"/>
          </a:xfrm>
        </p:grpSpPr>
        <p:grpSp>
          <p:nvGrpSpPr>
            <p:cNvPr id="681" name="Google Shape;681;p26"/>
            <p:cNvGrpSpPr/>
            <p:nvPr/>
          </p:nvGrpSpPr>
          <p:grpSpPr>
            <a:xfrm>
              <a:off x="299500" y="70475"/>
              <a:ext cx="8542075" cy="4936350"/>
              <a:chOff x="299500" y="70475"/>
              <a:chExt cx="8542075" cy="4936350"/>
            </a:xfrm>
          </p:grpSpPr>
          <p:sp>
            <p:nvSpPr>
              <p:cNvPr id="682" name="Google Shape;682;p26"/>
              <p:cNvSpPr/>
              <p:nvPr/>
            </p:nvSpPr>
            <p:spPr>
              <a:xfrm>
                <a:off x="8791375" y="164857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>
                <a:off x="1359775" y="46527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>
                <a:off x="299500" y="2530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>
                <a:off x="393477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>
                <a:off x="2162200" y="704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>
                <a:off x="811800" y="10736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>
                <a:off x="60313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>
                <a:off x="553000" y="15779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>
                <a:off x="7790225" y="3953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>
                <a:off x="3901300" y="152813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2" name="Google Shape;692;p26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" name="Google Shape;693;p26"/>
          <p:cNvSpPr/>
          <p:nvPr/>
        </p:nvSpPr>
        <p:spPr>
          <a:xfrm rot="2700000">
            <a:off x="-158793" y="-89129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6"/>
          <p:cNvSpPr/>
          <p:nvPr/>
        </p:nvSpPr>
        <p:spPr>
          <a:xfrm rot="-2700551">
            <a:off x="-1722950" y="1312282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26"/>
          <p:cNvSpPr/>
          <p:nvPr/>
        </p:nvSpPr>
        <p:spPr>
          <a:xfrm rot="8099449">
            <a:off x="6707875" y="4332299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8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698" name="Google Shape;698;p27"/>
          <p:cNvGrpSpPr/>
          <p:nvPr/>
        </p:nvGrpSpPr>
        <p:grpSpPr>
          <a:xfrm>
            <a:off x="299500" y="70475"/>
            <a:ext cx="8542075" cy="4936350"/>
            <a:chOff x="299500" y="70475"/>
            <a:chExt cx="8542075" cy="4936350"/>
          </a:xfrm>
        </p:grpSpPr>
        <p:grpSp>
          <p:nvGrpSpPr>
            <p:cNvPr id="699" name="Google Shape;699;p27"/>
            <p:cNvGrpSpPr/>
            <p:nvPr/>
          </p:nvGrpSpPr>
          <p:grpSpPr>
            <a:xfrm>
              <a:off x="299500" y="70475"/>
              <a:ext cx="8542075" cy="4936350"/>
              <a:chOff x="299500" y="70475"/>
              <a:chExt cx="8542075" cy="4936350"/>
            </a:xfrm>
          </p:grpSpPr>
          <p:sp>
            <p:nvSpPr>
              <p:cNvPr id="700" name="Google Shape;700;p27"/>
              <p:cNvSpPr/>
              <p:nvPr/>
            </p:nvSpPr>
            <p:spPr>
              <a:xfrm>
                <a:off x="8791375" y="202957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7"/>
              <p:cNvSpPr/>
              <p:nvPr/>
            </p:nvSpPr>
            <p:spPr>
              <a:xfrm>
                <a:off x="1359775" y="46527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>
                <a:off x="299500" y="2530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>
                <a:off x="393477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>
                <a:off x="2162200" y="704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>
                <a:off x="811800" y="10736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>
                <a:off x="60313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7"/>
              <p:cNvSpPr/>
              <p:nvPr/>
            </p:nvSpPr>
            <p:spPr>
              <a:xfrm>
                <a:off x="553000" y="15779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7"/>
              <p:cNvSpPr/>
              <p:nvPr/>
            </p:nvSpPr>
            <p:spPr>
              <a:xfrm>
                <a:off x="8399825" y="28337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>
                <a:off x="3901300" y="152813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0" name="Google Shape;710;p27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4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" name="Google Shape;712;p28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766998" y="-4246993"/>
            <a:ext cx="1316872" cy="7443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3" name="Google Shape;713;p28"/>
          <p:cNvGrpSpPr/>
          <p:nvPr/>
        </p:nvGrpSpPr>
        <p:grpSpPr>
          <a:xfrm>
            <a:off x="217800" y="-6375"/>
            <a:ext cx="8520300" cy="4878550"/>
            <a:chOff x="217800" y="69825"/>
            <a:chExt cx="8520300" cy="4878550"/>
          </a:xfrm>
        </p:grpSpPr>
        <p:sp>
          <p:nvSpPr>
            <p:cNvPr id="714" name="Google Shape;714;p28"/>
            <p:cNvSpPr/>
            <p:nvPr/>
          </p:nvSpPr>
          <p:spPr>
            <a:xfrm>
              <a:off x="4847500" y="1766700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8"/>
            <p:cNvSpPr/>
            <p:nvPr/>
          </p:nvSpPr>
          <p:spPr>
            <a:xfrm>
              <a:off x="217800" y="3896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8"/>
            <p:cNvSpPr/>
            <p:nvPr/>
          </p:nvSpPr>
          <p:spPr>
            <a:xfrm>
              <a:off x="1775950" y="698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8"/>
            <p:cNvSpPr/>
            <p:nvPr/>
          </p:nvSpPr>
          <p:spPr>
            <a:xfrm>
              <a:off x="7326450" y="1017725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8"/>
            <p:cNvSpPr/>
            <p:nvPr/>
          </p:nvSpPr>
          <p:spPr>
            <a:xfrm>
              <a:off x="3305200" y="4718675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8"/>
            <p:cNvSpPr/>
            <p:nvPr/>
          </p:nvSpPr>
          <p:spPr>
            <a:xfrm>
              <a:off x="3478800" y="14546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4916425" y="4921875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553000" y="4702175"/>
              <a:ext cx="32775" cy="33475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8704625" y="2833775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3866700" y="110100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24" name="Google Shape;724;p28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099993">
            <a:off x="7318701" y="-299154"/>
            <a:ext cx="1316872" cy="8003909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28"/>
          <p:cNvSpPr/>
          <p:nvPr/>
        </p:nvSpPr>
        <p:spPr>
          <a:xfrm rot="2700000">
            <a:off x="8096422" y="-700324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28"/>
          <p:cNvSpPr/>
          <p:nvPr/>
        </p:nvSpPr>
        <p:spPr>
          <a:xfrm rot="2700000">
            <a:off x="8018986" y="2736918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8"/>
          <p:cNvSpPr/>
          <p:nvPr/>
        </p:nvSpPr>
        <p:spPr>
          <a:xfrm rot="2700000">
            <a:off x="-543943" y="2805646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28"/>
          <p:cNvSpPr/>
          <p:nvPr/>
        </p:nvSpPr>
        <p:spPr>
          <a:xfrm rot="2700000">
            <a:off x="9888811" y="-2276132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730" name="Google Shape;730;p28"/>
          <p:cNvSpPr/>
          <p:nvPr/>
        </p:nvSpPr>
        <p:spPr>
          <a:xfrm rot="8099449">
            <a:off x="8042925" y="-178318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8"/>
          <p:cNvSpPr/>
          <p:nvPr/>
        </p:nvSpPr>
        <p:spPr>
          <a:xfrm rot="8099449">
            <a:off x="6842925" y="4203375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7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2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-1626728" y="-2189969"/>
            <a:ext cx="1242004" cy="907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2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1675340" y="-1780318"/>
            <a:ext cx="1316872" cy="8722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29"/>
          <p:cNvSpPr/>
          <p:nvPr/>
        </p:nvSpPr>
        <p:spPr>
          <a:xfrm rot="2700000">
            <a:off x="2899932" y="33125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9"/>
          <p:cNvSpPr/>
          <p:nvPr/>
        </p:nvSpPr>
        <p:spPr>
          <a:xfrm rot="2700000">
            <a:off x="2101236" y="-1182907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9"/>
          <p:cNvSpPr/>
          <p:nvPr/>
        </p:nvSpPr>
        <p:spPr>
          <a:xfrm rot="2700000">
            <a:off x="854560" y="69039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9"/>
          <p:cNvSpPr/>
          <p:nvPr/>
        </p:nvSpPr>
        <p:spPr>
          <a:xfrm rot="2700000">
            <a:off x="1006370" y="313503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9"/>
          <p:cNvSpPr/>
          <p:nvPr/>
        </p:nvSpPr>
        <p:spPr>
          <a:xfrm rot="2700000">
            <a:off x="-339589" y="1999543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9"/>
          <p:cNvSpPr txBox="1">
            <a:spLocks noGrp="1"/>
          </p:cNvSpPr>
          <p:nvPr>
            <p:ph type="title"/>
          </p:nvPr>
        </p:nvSpPr>
        <p:spPr>
          <a:xfrm>
            <a:off x="2022900" y="1580000"/>
            <a:ext cx="5098200" cy="7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3000">
                <a:solidFill>
                  <a:schemeClr val="accent6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41" name="Google Shape;741;p29"/>
          <p:cNvSpPr txBox="1">
            <a:spLocks noGrp="1"/>
          </p:cNvSpPr>
          <p:nvPr>
            <p:ph type="subTitle" idx="1"/>
          </p:nvPr>
        </p:nvSpPr>
        <p:spPr>
          <a:xfrm>
            <a:off x="2022900" y="2375300"/>
            <a:ext cx="5098200" cy="11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742" name="Google Shape;742;p29"/>
          <p:cNvGrpSpPr/>
          <p:nvPr/>
        </p:nvGrpSpPr>
        <p:grpSpPr>
          <a:xfrm>
            <a:off x="385600" y="233100"/>
            <a:ext cx="8539800" cy="4491850"/>
            <a:chOff x="375700" y="222875"/>
            <a:chExt cx="8539800" cy="4491850"/>
          </a:xfrm>
        </p:grpSpPr>
        <p:sp>
          <p:nvSpPr>
            <p:cNvPr id="743" name="Google Shape;743;p29"/>
            <p:cNvSpPr/>
            <p:nvPr/>
          </p:nvSpPr>
          <p:spPr>
            <a:xfrm>
              <a:off x="5195775" y="6692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4331575" y="434792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375700" y="46638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1877375" y="4447600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2162200" y="222875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8889000" y="10736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6031300" y="3965525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 rot="4916424">
              <a:off x="7258600" y="815974"/>
              <a:ext cx="32774" cy="33474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8628425" y="2833775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2790200" y="889988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29"/>
          <p:cNvSpPr/>
          <p:nvPr/>
        </p:nvSpPr>
        <p:spPr>
          <a:xfrm rot="2700000">
            <a:off x="1426061" y="3660068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9"/>
          <p:cNvSpPr/>
          <p:nvPr/>
        </p:nvSpPr>
        <p:spPr>
          <a:xfrm rot="2700000">
            <a:off x="8209995" y="8725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29"/>
          <p:cNvSpPr/>
          <p:nvPr/>
        </p:nvSpPr>
        <p:spPr>
          <a:xfrm rot="2700000">
            <a:off x="9300886" y="-955594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6" name="Google Shape;756;p2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6879997" y="-2551994"/>
            <a:ext cx="1242004" cy="9073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3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0"/>
          <p:cNvSpPr txBox="1">
            <a:spLocks noGrp="1"/>
          </p:cNvSpPr>
          <p:nvPr>
            <p:ph type="subTitle" idx="1"/>
          </p:nvPr>
        </p:nvSpPr>
        <p:spPr>
          <a:xfrm>
            <a:off x="4691400" y="1084200"/>
            <a:ext cx="3739500" cy="3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600" b="1"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16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16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759" name="Google Shape;759;p30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15348" y="-2327518"/>
            <a:ext cx="1316872" cy="7443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0" name="Google Shape;760;p30"/>
          <p:cNvGrpSpPr/>
          <p:nvPr/>
        </p:nvGrpSpPr>
        <p:grpSpPr>
          <a:xfrm>
            <a:off x="349100" y="76838"/>
            <a:ext cx="8706875" cy="4980188"/>
            <a:chOff x="349100" y="76838"/>
            <a:chExt cx="8706875" cy="4980188"/>
          </a:xfrm>
        </p:grpSpPr>
        <p:grpSp>
          <p:nvGrpSpPr>
            <p:cNvPr id="761" name="Google Shape;761;p30"/>
            <p:cNvGrpSpPr/>
            <p:nvPr/>
          </p:nvGrpSpPr>
          <p:grpSpPr>
            <a:xfrm>
              <a:off x="349100" y="76838"/>
              <a:ext cx="8706875" cy="4929988"/>
              <a:chOff x="349100" y="76838"/>
              <a:chExt cx="8706875" cy="4929988"/>
            </a:xfrm>
          </p:grpSpPr>
          <p:sp>
            <p:nvSpPr>
              <p:cNvPr id="762" name="Google Shape;762;p30"/>
              <p:cNvSpPr/>
              <p:nvPr/>
            </p:nvSpPr>
            <p:spPr>
              <a:xfrm>
                <a:off x="9005775" y="27266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0"/>
              <p:cNvSpPr/>
              <p:nvPr/>
            </p:nvSpPr>
            <p:spPr>
              <a:xfrm>
                <a:off x="1359775" y="48051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0"/>
              <p:cNvSpPr/>
              <p:nvPr/>
            </p:nvSpPr>
            <p:spPr>
              <a:xfrm>
                <a:off x="349100" y="3116300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0"/>
              <p:cNvSpPr/>
              <p:nvPr/>
            </p:nvSpPr>
            <p:spPr>
              <a:xfrm>
                <a:off x="393477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0"/>
              <p:cNvSpPr/>
              <p:nvPr/>
            </p:nvSpPr>
            <p:spPr>
              <a:xfrm>
                <a:off x="1886025" y="11032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0"/>
              <p:cNvSpPr/>
              <p:nvPr/>
            </p:nvSpPr>
            <p:spPr>
              <a:xfrm>
                <a:off x="811800" y="10736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0"/>
              <p:cNvSpPr/>
              <p:nvPr/>
            </p:nvSpPr>
            <p:spPr>
              <a:xfrm>
                <a:off x="8997475" y="38581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0"/>
              <p:cNvSpPr/>
              <p:nvPr/>
            </p:nvSpPr>
            <p:spPr>
              <a:xfrm>
                <a:off x="553000" y="13493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0"/>
              <p:cNvSpPr/>
              <p:nvPr/>
            </p:nvSpPr>
            <p:spPr>
              <a:xfrm>
                <a:off x="8592625" y="3205050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0"/>
              <p:cNvSpPr/>
              <p:nvPr/>
            </p:nvSpPr>
            <p:spPr>
              <a:xfrm>
                <a:off x="3836025" y="7683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2" name="Google Shape;772;p30"/>
            <p:cNvSpPr/>
            <p:nvPr/>
          </p:nvSpPr>
          <p:spPr>
            <a:xfrm>
              <a:off x="8677025" y="500682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73" name="Google Shape;773;p30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700000">
            <a:off x="7010723" y="-2513893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30"/>
          <p:cNvSpPr/>
          <p:nvPr/>
        </p:nvSpPr>
        <p:spPr>
          <a:xfrm rot="2700000">
            <a:off x="8945032" y="24630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0"/>
          <p:cNvSpPr/>
          <p:nvPr/>
        </p:nvSpPr>
        <p:spPr>
          <a:xfrm rot="2700000">
            <a:off x="-117314" y="-1249707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0"/>
          <p:cNvSpPr/>
          <p:nvPr/>
        </p:nvSpPr>
        <p:spPr>
          <a:xfrm rot="2700000">
            <a:off x="7955461" y="-3357107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0"/>
          <p:cNvSpPr/>
          <p:nvPr/>
        </p:nvSpPr>
        <p:spPr>
          <a:xfrm rot="2700000">
            <a:off x="4737661" y="4097243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0"/>
          <p:cNvSpPr txBox="1">
            <a:spLocks noGrp="1"/>
          </p:cNvSpPr>
          <p:nvPr>
            <p:ph type="subTitle" idx="2"/>
          </p:nvPr>
        </p:nvSpPr>
        <p:spPr>
          <a:xfrm>
            <a:off x="715100" y="1084075"/>
            <a:ext cx="3739500" cy="3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●"/>
              <a:defRPr sz="16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16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16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79" name="Google Shape;77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780" name="Google Shape;780;p30"/>
          <p:cNvGrpSpPr/>
          <p:nvPr/>
        </p:nvGrpSpPr>
        <p:grpSpPr>
          <a:xfrm>
            <a:off x="553000" y="59625"/>
            <a:ext cx="7631575" cy="4947200"/>
            <a:chOff x="553000" y="59625"/>
            <a:chExt cx="7631575" cy="4947200"/>
          </a:xfrm>
        </p:grpSpPr>
        <p:grpSp>
          <p:nvGrpSpPr>
            <p:cNvPr id="781" name="Google Shape;781;p30"/>
            <p:cNvGrpSpPr/>
            <p:nvPr/>
          </p:nvGrpSpPr>
          <p:grpSpPr>
            <a:xfrm>
              <a:off x="553000" y="59625"/>
              <a:ext cx="7631575" cy="4947200"/>
              <a:chOff x="553000" y="59625"/>
              <a:chExt cx="7631575" cy="4947200"/>
            </a:xfrm>
          </p:grpSpPr>
          <p:sp>
            <p:nvSpPr>
              <p:cNvPr id="782" name="Google Shape;782;p30"/>
              <p:cNvSpPr/>
              <p:nvPr/>
            </p:nvSpPr>
            <p:spPr>
              <a:xfrm>
                <a:off x="5195775" y="596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0"/>
              <p:cNvSpPr/>
              <p:nvPr/>
            </p:nvSpPr>
            <p:spPr>
              <a:xfrm>
                <a:off x="1359775" y="46527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0"/>
              <p:cNvSpPr/>
              <p:nvPr/>
            </p:nvSpPr>
            <p:spPr>
              <a:xfrm>
                <a:off x="7995700" y="1387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0"/>
              <p:cNvSpPr/>
              <p:nvPr/>
            </p:nvSpPr>
            <p:spPr>
              <a:xfrm>
                <a:off x="393477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0"/>
              <p:cNvSpPr/>
              <p:nvPr/>
            </p:nvSpPr>
            <p:spPr>
              <a:xfrm>
                <a:off x="21622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>
                <a:off x="811800" y="10736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>
                <a:off x="8158775" y="4880950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>
                <a:off x="553000" y="15779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>
                <a:off x="6952025" y="47387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>
                <a:off x="7286000" y="2041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792;p30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08">
            <a:off x="6664076" y="556030"/>
            <a:ext cx="1382294" cy="6489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-529714" y="-2110243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/>
          <p:nvPr/>
        </p:nvSpPr>
        <p:spPr>
          <a:xfrm rot="2700000">
            <a:off x="8239957" y="401423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 rot="2700000">
            <a:off x="7644097" y="-964749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 rot="2700000">
            <a:off x="-1171177" y="3226781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4"/>
          <p:cNvGrpSpPr/>
          <p:nvPr/>
        </p:nvGrpSpPr>
        <p:grpSpPr>
          <a:xfrm>
            <a:off x="196950" y="359450"/>
            <a:ext cx="8783175" cy="4707150"/>
            <a:chOff x="196950" y="359450"/>
            <a:chExt cx="8783175" cy="4707150"/>
          </a:xfrm>
        </p:grpSpPr>
        <p:sp>
          <p:nvSpPr>
            <p:cNvPr id="73" name="Google Shape;73;p4"/>
            <p:cNvSpPr/>
            <p:nvPr/>
          </p:nvSpPr>
          <p:spPr>
            <a:xfrm>
              <a:off x="8298900" y="11766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722175" y="5016400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767300" y="3046300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315975" y="5039875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953600" y="3939350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49700" y="3719600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96950" y="359450"/>
              <a:ext cx="32775" cy="33475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65625" y="5026250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280200" y="4837988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720000" y="1050475"/>
            <a:ext cx="7704000" cy="3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59080" rtl="0">
              <a:spcBef>
                <a:spcPts val="0"/>
              </a:spcBef>
              <a:spcAft>
                <a:spcPts val="0"/>
              </a:spcAft>
              <a:buSzPts val="480"/>
              <a:buFont typeface="Chivo"/>
              <a:buAutoNum type="arabicPeriod"/>
              <a:defRPr sz="1200"/>
            </a:lvl1pPr>
            <a:lvl2pPr marL="914400" lvl="1" indent="-25908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"/>
              <a:buFont typeface="Roboto Condensed Light"/>
              <a:buAutoNum type="alphaLcPeriod"/>
              <a:defRPr/>
            </a:lvl2pPr>
            <a:lvl3pPr marL="1371600" lvl="2" indent="-25908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"/>
              <a:buFont typeface="Roboto Condensed Light"/>
              <a:buAutoNum type="romanLcPeriod"/>
              <a:defRPr/>
            </a:lvl3pPr>
            <a:lvl4pPr marL="1828800" lvl="3" indent="-25908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"/>
              <a:buFont typeface="Roboto Condensed Light"/>
              <a:buAutoNum type="arabicPeriod"/>
              <a:defRPr/>
            </a:lvl4pPr>
            <a:lvl5pPr marL="2286000" lvl="4" indent="-25907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"/>
              <a:buFont typeface="Roboto Condensed Light"/>
              <a:buAutoNum type="alphaLcPeriod"/>
              <a:defRPr/>
            </a:lvl5pPr>
            <a:lvl6pPr marL="2743200" lvl="5" indent="-25907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"/>
              <a:buFont typeface="Roboto Condensed Light"/>
              <a:buAutoNum type="romanLcPeriod"/>
              <a:defRPr/>
            </a:lvl6pPr>
            <a:lvl7pPr marL="3200400" lvl="6" indent="-25907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"/>
              <a:buFont typeface="Roboto Condensed Light"/>
              <a:buAutoNum type="arabicPeriod"/>
              <a:defRPr/>
            </a:lvl7pPr>
            <a:lvl8pPr marL="3657600" lvl="7" indent="-25907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"/>
              <a:buFont typeface="Roboto Condensed Light"/>
              <a:buAutoNum type="alphaLcPeriod"/>
              <a:defRPr/>
            </a:lvl8pPr>
            <a:lvl9pPr marL="4114800" lvl="8" indent="-25907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4"/>
          <p:cNvGrpSpPr/>
          <p:nvPr/>
        </p:nvGrpSpPr>
        <p:grpSpPr>
          <a:xfrm>
            <a:off x="1255806" y="523631"/>
            <a:ext cx="7325150" cy="4322500"/>
            <a:chOff x="44550" y="835250"/>
            <a:chExt cx="7325150" cy="4322500"/>
          </a:xfrm>
        </p:grpSpPr>
        <p:sp>
          <p:nvSpPr>
            <p:cNvPr id="85" name="Google Shape;85;p4"/>
            <p:cNvSpPr/>
            <p:nvPr/>
          </p:nvSpPr>
          <p:spPr>
            <a:xfrm>
              <a:off x="7319500" y="2436700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409050" y="5131925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4550" y="1197650"/>
              <a:ext cx="32775" cy="33475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13825" y="835250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280200" y="4837988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4"/>
          <p:cNvSpPr/>
          <p:nvPr/>
        </p:nvSpPr>
        <p:spPr>
          <a:xfrm rot="-2700473">
            <a:off x="7234083" y="921875"/>
            <a:ext cx="3083976" cy="491722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-2700500" flipH="1">
            <a:off x="7484542" y="3280193"/>
            <a:ext cx="2916816" cy="464993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5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31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766998" y="-4246993"/>
            <a:ext cx="1316872" cy="7443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5" name="Google Shape;795;p31"/>
          <p:cNvGrpSpPr/>
          <p:nvPr/>
        </p:nvGrpSpPr>
        <p:grpSpPr>
          <a:xfrm>
            <a:off x="217800" y="-6375"/>
            <a:ext cx="8520300" cy="4878550"/>
            <a:chOff x="217800" y="69825"/>
            <a:chExt cx="8520300" cy="4878550"/>
          </a:xfrm>
        </p:grpSpPr>
        <p:sp>
          <p:nvSpPr>
            <p:cNvPr id="796" name="Google Shape;796;p31"/>
            <p:cNvSpPr/>
            <p:nvPr/>
          </p:nvSpPr>
          <p:spPr>
            <a:xfrm>
              <a:off x="4847500" y="1766700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217800" y="3896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1775950" y="698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7326450" y="1017725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3305200" y="4718675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3478800" y="14546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4916425" y="4921875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553000" y="4702175"/>
              <a:ext cx="32775" cy="33475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8704625" y="2833775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3866700" y="110100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6" name="Google Shape;806;p31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099993">
            <a:off x="7318701" y="-299154"/>
            <a:ext cx="1316872" cy="8003909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31"/>
          <p:cNvSpPr/>
          <p:nvPr/>
        </p:nvSpPr>
        <p:spPr>
          <a:xfrm rot="2700000">
            <a:off x="8096422" y="-700324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1"/>
          <p:cNvSpPr/>
          <p:nvPr/>
        </p:nvSpPr>
        <p:spPr>
          <a:xfrm rot="2700000">
            <a:off x="8018986" y="2736918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1"/>
          <p:cNvSpPr/>
          <p:nvPr/>
        </p:nvSpPr>
        <p:spPr>
          <a:xfrm rot="2700000">
            <a:off x="-543943" y="2805646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1"/>
          <p:cNvSpPr/>
          <p:nvPr/>
        </p:nvSpPr>
        <p:spPr>
          <a:xfrm rot="2700000">
            <a:off x="9888811" y="-2276132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1"/>
          <p:cNvSpPr txBox="1">
            <a:spLocks noGrp="1"/>
          </p:cNvSpPr>
          <p:nvPr>
            <p:ph type="subTitle" idx="1"/>
          </p:nvPr>
        </p:nvSpPr>
        <p:spPr>
          <a:xfrm>
            <a:off x="720000" y="1133863"/>
            <a:ext cx="3739500" cy="34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16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16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31"/>
          <p:cNvSpPr txBox="1">
            <a:spLocks noGrp="1"/>
          </p:cNvSpPr>
          <p:nvPr>
            <p:ph type="subTitle" idx="2"/>
          </p:nvPr>
        </p:nvSpPr>
        <p:spPr>
          <a:xfrm>
            <a:off x="4684500" y="1830950"/>
            <a:ext cx="3739500" cy="27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16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 sz="16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 sz="16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 sz="1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13" name="Google Shape;813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814" name="Google Shape;814;p31"/>
          <p:cNvGrpSpPr/>
          <p:nvPr/>
        </p:nvGrpSpPr>
        <p:grpSpPr>
          <a:xfrm>
            <a:off x="369463" y="-133550"/>
            <a:ext cx="9085500" cy="4923750"/>
            <a:chOff x="-3028400" y="83075"/>
            <a:chExt cx="9085500" cy="4923750"/>
          </a:xfrm>
        </p:grpSpPr>
        <p:grpSp>
          <p:nvGrpSpPr>
            <p:cNvPr id="815" name="Google Shape;815;p31"/>
            <p:cNvGrpSpPr/>
            <p:nvPr/>
          </p:nvGrpSpPr>
          <p:grpSpPr>
            <a:xfrm>
              <a:off x="-3028400" y="83075"/>
              <a:ext cx="9085500" cy="4923750"/>
              <a:chOff x="-3028400" y="83075"/>
              <a:chExt cx="9085500" cy="4923750"/>
            </a:xfrm>
          </p:grpSpPr>
          <p:sp>
            <p:nvSpPr>
              <p:cNvPr id="816" name="Google Shape;816;p31"/>
              <p:cNvSpPr/>
              <p:nvPr/>
            </p:nvSpPr>
            <p:spPr>
              <a:xfrm>
                <a:off x="5195775" y="669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1"/>
              <p:cNvSpPr/>
              <p:nvPr/>
            </p:nvSpPr>
            <p:spPr>
              <a:xfrm>
                <a:off x="1359775" y="46527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1"/>
              <p:cNvSpPr/>
              <p:nvPr/>
            </p:nvSpPr>
            <p:spPr>
              <a:xfrm>
                <a:off x="5252500" y="2911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1"/>
              <p:cNvSpPr/>
              <p:nvPr/>
            </p:nvSpPr>
            <p:spPr>
              <a:xfrm>
                <a:off x="-40862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1"/>
              <p:cNvSpPr/>
              <p:nvPr/>
            </p:nvSpPr>
            <p:spPr>
              <a:xfrm>
                <a:off x="21622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1"/>
              <p:cNvSpPr/>
              <p:nvPr/>
            </p:nvSpPr>
            <p:spPr>
              <a:xfrm>
                <a:off x="-636000" y="830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1"/>
              <p:cNvSpPr/>
              <p:nvPr/>
            </p:nvSpPr>
            <p:spPr>
              <a:xfrm>
                <a:off x="60313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1"/>
              <p:cNvSpPr/>
              <p:nvPr/>
            </p:nvSpPr>
            <p:spPr>
              <a:xfrm>
                <a:off x="-3028400" y="13493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1"/>
              <p:cNvSpPr/>
              <p:nvPr/>
            </p:nvSpPr>
            <p:spPr>
              <a:xfrm>
                <a:off x="5580425" y="34433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1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6" name="Google Shape;826;p31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oogle Shape;828;p32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-1626728" y="-2189969"/>
            <a:ext cx="1242004" cy="90732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9" name="Google Shape;829;p32"/>
          <p:cNvGrpSpPr/>
          <p:nvPr/>
        </p:nvGrpSpPr>
        <p:grpSpPr>
          <a:xfrm>
            <a:off x="217800" y="-6375"/>
            <a:ext cx="8520300" cy="4878550"/>
            <a:chOff x="217800" y="69825"/>
            <a:chExt cx="8520300" cy="4878550"/>
          </a:xfrm>
        </p:grpSpPr>
        <p:sp>
          <p:nvSpPr>
            <p:cNvPr id="830" name="Google Shape;830;p32"/>
            <p:cNvSpPr/>
            <p:nvPr/>
          </p:nvSpPr>
          <p:spPr>
            <a:xfrm>
              <a:off x="4847500" y="1766700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17800" y="3896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1775950" y="698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7326450" y="1017725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3305200" y="4718675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3478800" y="14546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4916425" y="4921875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53000" y="4702175"/>
              <a:ext cx="32775" cy="33475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8704625" y="2833775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3866700" y="110100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40" name="Google Shape;840;p32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099993">
            <a:off x="7318701" y="-299154"/>
            <a:ext cx="1316872" cy="8003909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32"/>
          <p:cNvSpPr/>
          <p:nvPr/>
        </p:nvSpPr>
        <p:spPr>
          <a:xfrm rot="2700000">
            <a:off x="8096422" y="-700324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2"/>
          <p:cNvSpPr/>
          <p:nvPr/>
        </p:nvSpPr>
        <p:spPr>
          <a:xfrm rot="2700000">
            <a:off x="8018986" y="2736918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2"/>
          <p:cNvSpPr/>
          <p:nvPr/>
        </p:nvSpPr>
        <p:spPr>
          <a:xfrm rot="2700000">
            <a:off x="9888811" y="-2276132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4" name="Google Shape;844;p32"/>
          <p:cNvGrpSpPr/>
          <p:nvPr/>
        </p:nvGrpSpPr>
        <p:grpSpPr>
          <a:xfrm>
            <a:off x="369463" y="-133550"/>
            <a:ext cx="9085500" cy="4923750"/>
            <a:chOff x="-3028400" y="83075"/>
            <a:chExt cx="9085500" cy="4923750"/>
          </a:xfrm>
        </p:grpSpPr>
        <p:grpSp>
          <p:nvGrpSpPr>
            <p:cNvPr id="845" name="Google Shape;845;p32"/>
            <p:cNvGrpSpPr/>
            <p:nvPr/>
          </p:nvGrpSpPr>
          <p:grpSpPr>
            <a:xfrm>
              <a:off x="-3028400" y="83075"/>
              <a:ext cx="9085500" cy="4923750"/>
              <a:chOff x="-3028400" y="83075"/>
              <a:chExt cx="9085500" cy="4923750"/>
            </a:xfrm>
          </p:grpSpPr>
          <p:sp>
            <p:nvSpPr>
              <p:cNvPr id="846" name="Google Shape;846;p32"/>
              <p:cNvSpPr/>
              <p:nvPr/>
            </p:nvSpPr>
            <p:spPr>
              <a:xfrm>
                <a:off x="5195775" y="669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2"/>
              <p:cNvSpPr/>
              <p:nvPr/>
            </p:nvSpPr>
            <p:spPr>
              <a:xfrm>
                <a:off x="1359775" y="46527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2"/>
              <p:cNvSpPr/>
              <p:nvPr/>
            </p:nvSpPr>
            <p:spPr>
              <a:xfrm>
                <a:off x="5252500" y="2911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2"/>
              <p:cNvSpPr/>
              <p:nvPr/>
            </p:nvSpPr>
            <p:spPr>
              <a:xfrm>
                <a:off x="-40862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2"/>
              <p:cNvSpPr/>
              <p:nvPr/>
            </p:nvSpPr>
            <p:spPr>
              <a:xfrm>
                <a:off x="21622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2"/>
              <p:cNvSpPr/>
              <p:nvPr/>
            </p:nvSpPr>
            <p:spPr>
              <a:xfrm>
                <a:off x="-636000" y="830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2"/>
              <p:cNvSpPr/>
              <p:nvPr/>
            </p:nvSpPr>
            <p:spPr>
              <a:xfrm>
                <a:off x="60313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2"/>
              <p:cNvSpPr/>
              <p:nvPr/>
            </p:nvSpPr>
            <p:spPr>
              <a:xfrm>
                <a:off x="-3028400" y="13493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2"/>
              <p:cNvSpPr/>
              <p:nvPr/>
            </p:nvSpPr>
            <p:spPr>
              <a:xfrm>
                <a:off x="5580425" y="34433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2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6" name="Google Shape;856;p32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7" name="Google Shape;857;p32"/>
          <p:cNvSpPr txBox="1">
            <a:spLocks noGrp="1"/>
          </p:cNvSpPr>
          <p:nvPr>
            <p:ph type="subTitle" idx="1"/>
          </p:nvPr>
        </p:nvSpPr>
        <p:spPr>
          <a:xfrm>
            <a:off x="1242875" y="3305750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58" name="Google Shape;858;p32"/>
          <p:cNvSpPr txBox="1">
            <a:spLocks noGrp="1"/>
          </p:cNvSpPr>
          <p:nvPr>
            <p:ph type="subTitle" idx="2"/>
          </p:nvPr>
        </p:nvSpPr>
        <p:spPr>
          <a:xfrm>
            <a:off x="1242875" y="372927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pic>
        <p:nvPicPr>
          <p:cNvPr id="859" name="Google Shape;859;p32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6879997" y="-2551994"/>
            <a:ext cx="1242004" cy="9073288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2"/>
          <p:cNvSpPr txBox="1">
            <a:spLocks noGrp="1"/>
          </p:cNvSpPr>
          <p:nvPr>
            <p:ph type="title" idx="3" hasCustomPrompt="1"/>
          </p:nvPr>
        </p:nvSpPr>
        <p:spPr>
          <a:xfrm>
            <a:off x="1242869" y="2093000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862" name="Google Shape;862;p32"/>
          <p:cNvSpPr txBox="1">
            <a:spLocks noGrp="1"/>
          </p:cNvSpPr>
          <p:nvPr>
            <p:ph type="subTitle" idx="4"/>
          </p:nvPr>
        </p:nvSpPr>
        <p:spPr>
          <a:xfrm>
            <a:off x="4993525" y="3305750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6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Font typeface="Playfair Display"/>
              <a:buNone/>
              <a:defRPr sz="25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63" name="Google Shape;863;p32"/>
          <p:cNvSpPr txBox="1">
            <a:spLocks noGrp="1"/>
          </p:cNvSpPr>
          <p:nvPr>
            <p:ph type="subTitle" idx="5"/>
          </p:nvPr>
        </p:nvSpPr>
        <p:spPr>
          <a:xfrm>
            <a:off x="4993525" y="372927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64" name="Google Shape;864;p32"/>
          <p:cNvSpPr txBox="1">
            <a:spLocks noGrp="1"/>
          </p:cNvSpPr>
          <p:nvPr>
            <p:ph type="title" idx="6" hasCustomPrompt="1"/>
          </p:nvPr>
        </p:nvSpPr>
        <p:spPr>
          <a:xfrm>
            <a:off x="4993519" y="2093000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865" name="Google Shape;865;p32"/>
          <p:cNvSpPr/>
          <p:nvPr/>
        </p:nvSpPr>
        <p:spPr>
          <a:xfrm rot="-2700551">
            <a:off x="-1785200" y="-350068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2"/>
          <p:cNvSpPr/>
          <p:nvPr/>
        </p:nvSpPr>
        <p:spPr>
          <a:xfrm rot="8099449">
            <a:off x="7657250" y="147275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Google Shape;868;p33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1675340" y="-1789318"/>
            <a:ext cx="1316872" cy="872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33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6879997" y="-2551994"/>
            <a:ext cx="1242004" cy="9073288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33"/>
          <p:cNvSpPr/>
          <p:nvPr/>
        </p:nvSpPr>
        <p:spPr>
          <a:xfrm>
            <a:off x="7763588" y="194293"/>
            <a:ext cx="70377" cy="69692"/>
          </a:xfrm>
          <a:custGeom>
            <a:avLst/>
            <a:gdLst/>
            <a:ahLst/>
            <a:cxnLst/>
            <a:rect l="l" t="t" r="r" b="b"/>
            <a:pathLst>
              <a:path w="2056" h="2036" extrusionOk="0">
                <a:moveTo>
                  <a:pt x="2055" y="1028"/>
                </a:moveTo>
                <a:cubicBezTo>
                  <a:pt x="2055" y="457"/>
                  <a:pt x="1599" y="0"/>
                  <a:pt x="1028" y="0"/>
                </a:cubicBezTo>
                <a:cubicBezTo>
                  <a:pt x="457" y="0"/>
                  <a:pt x="1" y="457"/>
                  <a:pt x="1" y="1028"/>
                </a:cubicBezTo>
                <a:cubicBezTo>
                  <a:pt x="1" y="1579"/>
                  <a:pt x="457" y="2036"/>
                  <a:pt x="1028" y="2036"/>
                </a:cubicBezTo>
                <a:cubicBezTo>
                  <a:pt x="1580" y="2036"/>
                  <a:pt x="2055" y="1560"/>
                  <a:pt x="2055" y="102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33"/>
          <p:cNvSpPr/>
          <p:nvPr/>
        </p:nvSpPr>
        <p:spPr>
          <a:xfrm>
            <a:off x="8981436" y="2253737"/>
            <a:ext cx="42343" cy="42377"/>
          </a:xfrm>
          <a:custGeom>
            <a:avLst/>
            <a:gdLst/>
            <a:ahLst/>
            <a:cxnLst/>
            <a:rect l="l" t="t" r="r" b="b"/>
            <a:pathLst>
              <a:path w="1237" h="1238" extrusionOk="0">
                <a:moveTo>
                  <a:pt x="1237" y="609"/>
                </a:moveTo>
                <a:cubicBezTo>
                  <a:pt x="1237" y="286"/>
                  <a:pt x="951" y="1"/>
                  <a:pt x="628" y="1"/>
                </a:cubicBezTo>
                <a:cubicBezTo>
                  <a:pt x="285" y="1"/>
                  <a:pt x="0" y="286"/>
                  <a:pt x="0" y="609"/>
                </a:cubicBezTo>
                <a:cubicBezTo>
                  <a:pt x="0" y="952"/>
                  <a:pt x="285" y="1237"/>
                  <a:pt x="628" y="1237"/>
                </a:cubicBezTo>
                <a:cubicBezTo>
                  <a:pt x="970" y="1237"/>
                  <a:pt x="1237" y="971"/>
                  <a:pt x="1237" y="6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33"/>
          <p:cNvSpPr/>
          <p:nvPr/>
        </p:nvSpPr>
        <p:spPr>
          <a:xfrm rot="5400000">
            <a:off x="6925163" y="4200613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7" y="1032"/>
                </a:moveTo>
                <a:cubicBezTo>
                  <a:pt x="2007" y="474"/>
                  <a:pt x="1561" y="1"/>
                  <a:pt x="1004" y="1"/>
                </a:cubicBezTo>
                <a:cubicBezTo>
                  <a:pt x="446" y="1"/>
                  <a:pt x="0" y="447"/>
                  <a:pt x="0" y="1032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1" y="2035"/>
                  <a:pt x="2007" y="1589"/>
                  <a:pt x="2007" y="10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33"/>
          <p:cNvSpPr/>
          <p:nvPr/>
        </p:nvSpPr>
        <p:spPr>
          <a:xfrm rot="5400000">
            <a:off x="8439813" y="4296513"/>
            <a:ext cx="50900" cy="50200"/>
          </a:xfrm>
          <a:custGeom>
            <a:avLst/>
            <a:gdLst/>
            <a:ahLst/>
            <a:cxnLst/>
            <a:rect l="l" t="t" r="r" b="b"/>
            <a:pathLst>
              <a:path w="2036" h="2008" extrusionOk="0">
                <a:moveTo>
                  <a:pt x="2035" y="1004"/>
                </a:moveTo>
                <a:cubicBezTo>
                  <a:pt x="2035" y="447"/>
                  <a:pt x="1589" y="1"/>
                  <a:pt x="1032" y="1"/>
                </a:cubicBezTo>
                <a:cubicBezTo>
                  <a:pt x="474" y="1"/>
                  <a:pt x="0" y="447"/>
                  <a:pt x="0" y="1004"/>
                </a:cubicBezTo>
                <a:cubicBezTo>
                  <a:pt x="0" y="1562"/>
                  <a:pt x="474" y="2008"/>
                  <a:pt x="1032" y="2008"/>
                </a:cubicBezTo>
                <a:cubicBezTo>
                  <a:pt x="1589" y="2008"/>
                  <a:pt x="2035" y="1562"/>
                  <a:pt x="2035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3"/>
          <p:cNvSpPr/>
          <p:nvPr/>
        </p:nvSpPr>
        <p:spPr>
          <a:xfrm rot="5400000">
            <a:off x="4068488" y="4855163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8" y="1004"/>
                </a:moveTo>
                <a:cubicBezTo>
                  <a:pt x="2008" y="447"/>
                  <a:pt x="1562" y="1"/>
                  <a:pt x="1004" y="1"/>
                </a:cubicBezTo>
                <a:cubicBezTo>
                  <a:pt x="446" y="1"/>
                  <a:pt x="0" y="447"/>
                  <a:pt x="0" y="1004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2" y="2035"/>
                  <a:pt x="2008" y="1562"/>
                  <a:pt x="2008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3"/>
          <p:cNvSpPr/>
          <p:nvPr/>
        </p:nvSpPr>
        <p:spPr>
          <a:xfrm rot="5400000">
            <a:off x="178800" y="2792650"/>
            <a:ext cx="25800" cy="25825"/>
          </a:xfrm>
          <a:custGeom>
            <a:avLst/>
            <a:gdLst/>
            <a:ahLst/>
            <a:cxnLst/>
            <a:rect l="l" t="t" r="r" b="b"/>
            <a:pathLst>
              <a:path w="1032" h="1033" extrusionOk="0">
                <a:moveTo>
                  <a:pt x="1032" y="531"/>
                </a:moveTo>
                <a:cubicBezTo>
                  <a:pt x="1032" y="252"/>
                  <a:pt x="809" y="1"/>
                  <a:pt x="530" y="1"/>
                </a:cubicBezTo>
                <a:cubicBezTo>
                  <a:pt x="251" y="1"/>
                  <a:pt x="1" y="252"/>
                  <a:pt x="1" y="531"/>
                </a:cubicBezTo>
                <a:cubicBezTo>
                  <a:pt x="1" y="809"/>
                  <a:pt x="251" y="1032"/>
                  <a:pt x="530" y="1032"/>
                </a:cubicBezTo>
                <a:cubicBezTo>
                  <a:pt x="837" y="1032"/>
                  <a:pt x="1032" y="809"/>
                  <a:pt x="1032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3"/>
          <p:cNvSpPr/>
          <p:nvPr/>
        </p:nvSpPr>
        <p:spPr>
          <a:xfrm rot="5400000">
            <a:off x="4190075" y="3975025"/>
            <a:ext cx="26525" cy="26500"/>
          </a:xfrm>
          <a:custGeom>
            <a:avLst/>
            <a:gdLst/>
            <a:ahLst/>
            <a:cxnLst/>
            <a:rect l="l" t="t" r="r" b="b"/>
            <a:pathLst>
              <a:path w="1061" h="1060" extrusionOk="0">
                <a:moveTo>
                  <a:pt x="1060" y="530"/>
                </a:moveTo>
                <a:cubicBezTo>
                  <a:pt x="1060" y="251"/>
                  <a:pt x="809" y="0"/>
                  <a:pt x="530" y="0"/>
                </a:cubicBezTo>
                <a:cubicBezTo>
                  <a:pt x="252" y="0"/>
                  <a:pt x="1" y="251"/>
                  <a:pt x="1" y="530"/>
                </a:cubicBezTo>
                <a:cubicBezTo>
                  <a:pt x="1" y="808"/>
                  <a:pt x="252" y="1059"/>
                  <a:pt x="530" y="1059"/>
                </a:cubicBezTo>
                <a:cubicBezTo>
                  <a:pt x="809" y="1059"/>
                  <a:pt x="1060" y="836"/>
                  <a:pt x="1060" y="53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33"/>
          <p:cNvSpPr/>
          <p:nvPr/>
        </p:nvSpPr>
        <p:spPr>
          <a:xfrm rot="5400000">
            <a:off x="3339275" y="795800"/>
            <a:ext cx="26500" cy="26525"/>
          </a:xfrm>
          <a:custGeom>
            <a:avLst/>
            <a:gdLst/>
            <a:ahLst/>
            <a:cxnLst/>
            <a:rect l="l" t="t" r="r" b="b"/>
            <a:pathLst>
              <a:path w="1060" h="1061" extrusionOk="0">
                <a:moveTo>
                  <a:pt x="1060" y="531"/>
                </a:moveTo>
                <a:cubicBezTo>
                  <a:pt x="1060" y="809"/>
                  <a:pt x="809" y="1060"/>
                  <a:pt x="530" y="1060"/>
                </a:cubicBezTo>
                <a:cubicBezTo>
                  <a:pt x="224" y="1060"/>
                  <a:pt x="1" y="809"/>
                  <a:pt x="1" y="531"/>
                </a:cubicBezTo>
                <a:cubicBezTo>
                  <a:pt x="1" y="224"/>
                  <a:pt x="224" y="1"/>
                  <a:pt x="530" y="1"/>
                </a:cubicBezTo>
                <a:cubicBezTo>
                  <a:pt x="809" y="1"/>
                  <a:pt x="1060" y="224"/>
                  <a:pt x="1060" y="53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3"/>
          <p:cNvSpPr/>
          <p:nvPr/>
        </p:nvSpPr>
        <p:spPr>
          <a:xfrm rot="5400000">
            <a:off x="5934563" y="94813"/>
            <a:ext cx="32775" cy="33475"/>
          </a:xfrm>
          <a:custGeom>
            <a:avLst/>
            <a:gdLst/>
            <a:ahLst/>
            <a:cxnLst/>
            <a:rect l="l" t="t" r="r" b="b"/>
            <a:pathLst>
              <a:path w="1311" h="1339" extrusionOk="0">
                <a:moveTo>
                  <a:pt x="1311" y="670"/>
                </a:moveTo>
                <a:cubicBezTo>
                  <a:pt x="1311" y="1032"/>
                  <a:pt x="1004" y="1339"/>
                  <a:pt x="642" y="1339"/>
                </a:cubicBezTo>
                <a:cubicBezTo>
                  <a:pt x="280" y="1339"/>
                  <a:pt x="1" y="1032"/>
                  <a:pt x="1" y="670"/>
                </a:cubicBezTo>
                <a:cubicBezTo>
                  <a:pt x="1" y="307"/>
                  <a:pt x="280" y="1"/>
                  <a:pt x="642" y="1"/>
                </a:cubicBezTo>
                <a:cubicBezTo>
                  <a:pt x="1004" y="1"/>
                  <a:pt x="1311" y="307"/>
                  <a:pt x="1311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3"/>
          <p:cNvSpPr/>
          <p:nvPr/>
        </p:nvSpPr>
        <p:spPr>
          <a:xfrm rot="5400000">
            <a:off x="5458413" y="4726238"/>
            <a:ext cx="33475" cy="33475"/>
          </a:xfrm>
          <a:custGeom>
            <a:avLst/>
            <a:gdLst/>
            <a:ahLst/>
            <a:cxnLst/>
            <a:rect l="l" t="t" r="r" b="b"/>
            <a:pathLst>
              <a:path w="1339" h="1339" extrusionOk="0">
                <a:moveTo>
                  <a:pt x="1338" y="670"/>
                </a:moveTo>
                <a:cubicBezTo>
                  <a:pt x="1338" y="279"/>
                  <a:pt x="1032" y="1"/>
                  <a:pt x="669" y="1"/>
                </a:cubicBezTo>
                <a:cubicBezTo>
                  <a:pt x="335" y="1"/>
                  <a:pt x="0" y="335"/>
                  <a:pt x="0" y="670"/>
                </a:cubicBezTo>
                <a:cubicBezTo>
                  <a:pt x="0" y="1032"/>
                  <a:pt x="335" y="1339"/>
                  <a:pt x="669" y="1339"/>
                </a:cubicBezTo>
                <a:cubicBezTo>
                  <a:pt x="1032" y="1339"/>
                  <a:pt x="1338" y="1060"/>
                  <a:pt x="1338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3"/>
          <p:cNvSpPr/>
          <p:nvPr/>
        </p:nvSpPr>
        <p:spPr>
          <a:xfrm rot="5400000">
            <a:off x="465075" y="1721213"/>
            <a:ext cx="33475" cy="33475"/>
          </a:xfrm>
          <a:custGeom>
            <a:avLst/>
            <a:gdLst/>
            <a:ahLst/>
            <a:cxnLst/>
            <a:rect l="l" t="t" r="r" b="b"/>
            <a:pathLst>
              <a:path w="1339" h="1339" extrusionOk="0">
                <a:moveTo>
                  <a:pt x="1338" y="670"/>
                </a:moveTo>
                <a:cubicBezTo>
                  <a:pt x="1338" y="280"/>
                  <a:pt x="1031" y="1"/>
                  <a:pt x="669" y="1"/>
                </a:cubicBezTo>
                <a:cubicBezTo>
                  <a:pt x="335" y="1"/>
                  <a:pt x="0" y="335"/>
                  <a:pt x="0" y="670"/>
                </a:cubicBezTo>
                <a:cubicBezTo>
                  <a:pt x="0" y="1060"/>
                  <a:pt x="335" y="1339"/>
                  <a:pt x="669" y="1339"/>
                </a:cubicBezTo>
                <a:cubicBezTo>
                  <a:pt x="1031" y="1339"/>
                  <a:pt x="1338" y="1060"/>
                  <a:pt x="1338" y="6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33"/>
          <p:cNvSpPr/>
          <p:nvPr/>
        </p:nvSpPr>
        <p:spPr>
          <a:xfrm rot="8099449">
            <a:off x="-727337" y="4681775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3"/>
          <p:cNvSpPr/>
          <p:nvPr/>
        </p:nvSpPr>
        <p:spPr>
          <a:xfrm rot="5400000">
            <a:off x="7713038" y="4855163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7" y="1032"/>
                </a:moveTo>
                <a:cubicBezTo>
                  <a:pt x="2007" y="474"/>
                  <a:pt x="1561" y="1"/>
                  <a:pt x="1004" y="1"/>
                </a:cubicBezTo>
                <a:cubicBezTo>
                  <a:pt x="446" y="1"/>
                  <a:pt x="0" y="447"/>
                  <a:pt x="0" y="1032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1" y="2035"/>
                  <a:pt x="2007" y="1589"/>
                  <a:pt x="2007" y="103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3" name="Google Shape;883;p33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-1626728" y="-2189969"/>
            <a:ext cx="1242004" cy="9073288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33"/>
          <p:cNvSpPr/>
          <p:nvPr/>
        </p:nvSpPr>
        <p:spPr>
          <a:xfrm rot="2700000">
            <a:off x="8736832" y="2621396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3"/>
          <p:cNvSpPr/>
          <p:nvPr/>
        </p:nvSpPr>
        <p:spPr>
          <a:xfrm rot="2700000">
            <a:off x="2101236" y="-1182907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3"/>
          <p:cNvSpPr/>
          <p:nvPr/>
        </p:nvSpPr>
        <p:spPr>
          <a:xfrm rot="2700000">
            <a:off x="854560" y="69039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3"/>
          <p:cNvSpPr/>
          <p:nvPr/>
        </p:nvSpPr>
        <p:spPr>
          <a:xfrm rot="2700000">
            <a:off x="335470" y="358795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33"/>
          <p:cNvSpPr/>
          <p:nvPr/>
        </p:nvSpPr>
        <p:spPr>
          <a:xfrm rot="2700000">
            <a:off x="-339589" y="1999543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33"/>
          <p:cNvSpPr/>
          <p:nvPr/>
        </p:nvSpPr>
        <p:spPr>
          <a:xfrm rot="2700000">
            <a:off x="680611" y="4114893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3"/>
          <p:cNvSpPr/>
          <p:nvPr/>
        </p:nvSpPr>
        <p:spPr>
          <a:xfrm rot="2700000">
            <a:off x="8209995" y="8725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3"/>
          <p:cNvSpPr/>
          <p:nvPr/>
        </p:nvSpPr>
        <p:spPr>
          <a:xfrm rot="2700000">
            <a:off x="9300886" y="-955594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3"/>
          <p:cNvSpPr txBox="1">
            <a:spLocks noGrp="1"/>
          </p:cNvSpPr>
          <p:nvPr>
            <p:ph type="ctrTitle"/>
          </p:nvPr>
        </p:nvSpPr>
        <p:spPr>
          <a:xfrm>
            <a:off x="2605750" y="517425"/>
            <a:ext cx="3932700" cy="7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93" name="Google Shape;893;p33"/>
          <p:cNvSpPr txBox="1">
            <a:spLocks noGrp="1"/>
          </p:cNvSpPr>
          <p:nvPr>
            <p:ph type="subTitle" idx="1"/>
          </p:nvPr>
        </p:nvSpPr>
        <p:spPr>
          <a:xfrm>
            <a:off x="2605650" y="1557350"/>
            <a:ext cx="3932700" cy="8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94" name="Google Shape;894;p33"/>
          <p:cNvSpPr txBox="1"/>
          <p:nvPr/>
        </p:nvSpPr>
        <p:spPr>
          <a:xfrm>
            <a:off x="1693300" y="3369500"/>
            <a:ext cx="5757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rPr>
              <a:t>CREDITS: This presentation template was created by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rPr>
              <a:t>, including icons by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rPr>
              <a:t>, infographics &amp; images by </a:t>
            </a:r>
            <a:r>
              <a:rPr lang="en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95" name="Google Shape;895;p33"/>
          <p:cNvSpPr/>
          <p:nvPr/>
        </p:nvSpPr>
        <p:spPr>
          <a:xfrm rot="-2700551">
            <a:off x="7189900" y="1421244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4"/>
          <p:cNvGrpSpPr/>
          <p:nvPr/>
        </p:nvGrpSpPr>
        <p:grpSpPr>
          <a:xfrm>
            <a:off x="299500" y="222875"/>
            <a:ext cx="5757600" cy="4783950"/>
            <a:chOff x="299500" y="222875"/>
            <a:chExt cx="5757600" cy="4783950"/>
          </a:xfrm>
        </p:grpSpPr>
        <p:grpSp>
          <p:nvGrpSpPr>
            <p:cNvPr id="898" name="Google Shape;898;p34"/>
            <p:cNvGrpSpPr/>
            <p:nvPr/>
          </p:nvGrpSpPr>
          <p:grpSpPr>
            <a:xfrm>
              <a:off x="299500" y="222875"/>
              <a:ext cx="5757600" cy="4783950"/>
              <a:chOff x="299500" y="222875"/>
              <a:chExt cx="5757600" cy="4783950"/>
            </a:xfrm>
          </p:grpSpPr>
          <p:sp>
            <p:nvSpPr>
              <p:cNvPr id="899" name="Google Shape;899;p34"/>
              <p:cNvSpPr/>
              <p:nvPr/>
            </p:nvSpPr>
            <p:spPr>
              <a:xfrm>
                <a:off x="5195775" y="669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4"/>
              <p:cNvSpPr/>
              <p:nvPr/>
            </p:nvSpPr>
            <p:spPr>
              <a:xfrm>
                <a:off x="1359775" y="46527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4"/>
              <p:cNvSpPr/>
              <p:nvPr/>
            </p:nvSpPr>
            <p:spPr>
              <a:xfrm>
                <a:off x="299500" y="2530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4"/>
              <p:cNvSpPr/>
              <p:nvPr/>
            </p:nvSpPr>
            <p:spPr>
              <a:xfrm>
                <a:off x="393477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4"/>
              <p:cNvSpPr/>
              <p:nvPr/>
            </p:nvSpPr>
            <p:spPr>
              <a:xfrm>
                <a:off x="21622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4"/>
              <p:cNvSpPr/>
              <p:nvPr/>
            </p:nvSpPr>
            <p:spPr>
              <a:xfrm>
                <a:off x="811800" y="10736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4"/>
              <p:cNvSpPr/>
              <p:nvPr/>
            </p:nvSpPr>
            <p:spPr>
              <a:xfrm>
                <a:off x="60313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4"/>
              <p:cNvSpPr/>
              <p:nvPr/>
            </p:nvSpPr>
            <p:spPr>
              <a:xfrm>
                <a:off x="553000" y="15779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4"/>
              <p:cNvSpPr/>
              <p:nvPr/>
            </p:nvSpPr>
            <p:spPr>
              <a:xfrm>
                <a:off x="5580425" y="28337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4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9" name="Google Shape;909;p34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0" name="Google Shape;910;p3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-1626728" y="-2189969"/>
            <a:ext cx="1242004" cy="907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3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1675340" y="-1780318"/>
            <a:ext cx="1316872" cy="8722135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34"/>
          <p:cNvSpPr/>
          <p:nvPr/>
        </p:nvSpPr>
        <p:spPr>
          <a:xfrm rot="2700000">
            <a:off x="-339589" y="1999543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" name="Google Shape;913;p34"/>
          <p:cNvGrpSpPr/>
          <p:nvPr/>
        </p:nvGrpSpPr>
        <p:grpSpPr>
          <a:xfrm>
            <a:off x="385600" y="233100"/>
            <a:ext cx="8539800" cy="4491850"/>
            <a:chOff x="375700" y="222875"/>
            <a:chExt cx="8539800" cy="4491850"/>
          </a:xfrm>
        </p:grpSpPr>
        <p:sp>
          <p:nvSpPr>
            <p:cNvPr id="914" name="Google Shape;914;p34"/>
            <p:cNvSpPr/>
            <p:nvPr/>
          </p:nvSpPr>
          <p:spPr>
            <a:xfrm>
              <a:off x="5195775" y="6692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4331575" y="434792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375700" y="46638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1877375" y="4447600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2162200" y="222875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889000" y="10736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6031300" y="3965525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 rot="4916424">
              <a:off x="7258600" y="815974"/>
              <a:ext cx="32774" cy="33474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8628425" y="2833775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2790200" y="889988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4"/>
          <p:cNvSpPr/>
          <p:nvPr/>
        </p:nvSpPr>
        <p:spPr>
          <a:xfrm rot="2700000">
            <a:off x="8209995" y="8725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4"/>
          <p:cNvSpPr/>
          <p:nvPr/>
        </p:nvSpPr>
        <p:spPr>
          <a:xfrm rot="2700000">
            <a:off x="9300886" y="-955594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6" name="Google Shape;926;p34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6879997" y="-2551994"/>
            <a:ext cx="1242004" cy="9073288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34"/>
          <p:cNvSpPr/>
          <p:nvPr/>
        </p:nvSpPr>
        <p:spPr>
          <a:xfrm rot="2700000">
            <a:off x="854560" y="69039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4"/>
          <p:cNvSpPr/>
          <p:nvPr/>
        </p:nvSpPr>
        <p:spPr>
          <a:xfrm rot="2700000">
            <a:off x="1006370" y="313503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4"/>
          <p:cNvSpPr/>
          <p:nvPr/>
        </p:nvSpPr>
        <p:spPr>
          <a:xfrm rot="-2700551">
            <a:off x="-2185475" y="3197782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4"/>
          <p:cNvSpPr/>
          <p:nvPr/>
        </p:nvSpPr>
        <p:spPr>
          <a:xfrm rot="8099449">
            <a:off x="7189900" y="1485000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" name="Google Shape;932;p35"/>
          <p:cNvGrpSpPr/>
          <p:nvPr/>
        </p:nvGrpSpPr>
        <p:grpSpPr>
          <a:xfrm>
            <a:off x="299500" y="222875"/>
            <a:ext cx="5757600" cy="4783950"/>
            <a:chOff x="299500" y="222875"/>
            <a:chExt cx="5757600" cy="4783950"/>
          </a:xfrm>
        </p:grpSpPr>
        <p:grpSp>
          <p:nvGrpSpPr>
            <p:cNvPr id="933" name="Google Shape;933;p35"/>
            <p:cNvGrpSpPr/>
            <p:nvPr/>
          </p:nvGrpSpPr>
          <p:grpSpPr>
            <a:xfrm>
              <a:off x="299500" y="222875"/>
              <a:ext cx="5757600" cy="4783950"/>
              <a:chOff x="299500" y="222875"/>
              <a:chExt cx="5757600" cy="4783950"/>
            </a:xfrm>
          </p:grpSpPr>
          <p:sp>
            <p:nvSpPr>
              <p:cNvPr id="934" name="Google Shape;934;p35"/>
              <p:cNvSpPr/>
              <p:nvPr/>
            </p:nvSpPr>
            <p:spPr>
              <a:xfrm>
                <a:off x="5195775" y="669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1359775" y="46527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99500" y="2530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393477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1622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811800" y="10736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60313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553000" y="15779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5580425" y="28337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4" name="Google Shape;944;p35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5" name="Google Shape;945;p35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1922398" y="-1210418"/>
            <a:ext cx="1316872" cy="7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5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099993">
            <a:off x="8051726" y="-1050804"/>
            <a:ext cx="1316872" cy="8003909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Google Shape;947;p35"/>
          <p:cNvSpPr/>
          <p:nvPr/>
        </p:nvSpPr>
        <p:spPr>
          <a:xfrm rot="2700000">
            <a:off x="8018986" y="2736918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8" name="Google Shape;948;p35"/>
          <p:cNvGrpSpPr/>
          <p:nvPr/>
        </p:nvGrpSpPr>
        <p:grpSpPr>
          <a:xfrm>
            <a:off x="299500" y="70475"/>
            <a:ext cx="8542075" cy="4936350"/>
            <a:chOff x="299500" y="70475"/>
            <a:chExt cx="8542075" cy="4936350"/>
          </a:xfrm>
        </p:grpSpPr>
        <p:grpSp>
          <p:nvGrpSpPr>
            <p:cNvPr id="949" name="Google Shape;949;p35"/>
            <p:cNvGrpSpPr/>
            <p:nvPr/>
          </p:nvGrpSpPr>
          <p:grpSpPr>
            <a:xfrm>
              <a:off x="299500" y="70475"/>
              <a:ext cx="8542075" cy="4936350"/>
              <a:chOff x="299500" y="70475"/>
              <a:chExt cx="8542075" cy="4936350"/>
            </a:xfrm>
          </p:grpSpPr>
          <p:sp>
            <p:nvSpPr>
              <p:cNvPr id="950" name="Google Shape;950;p35"/>
              <p:cNvSpPr/>
              <p:nvPr/>
            </p:nvSpPr>
            <p:spPr>
              <a:xfrm>
                <a:off x="8791375" y="164857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>
                <a:off x="1359775" y="46527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>
                <a:off x="299500" y="2530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>
                <a:off x="393477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>
                <a:off x="2162200" y="704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>
                <a:off x="811800" y="10736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>
                <a:off x="60313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>
                <a:off x="553000" y="15779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>
                <a:off x="7790225" y="3953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>
                <a:off x="3901300" y="152813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0" name="Google Shape;960;p35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1" name="Google Shape;961;p35"/>
          <p:cNvSpPr/>
          <p:nvPr/>
        </p:nvSpPr>
        <p:spPr>
          <a:xfrm rot="2700000">
            <a:off x="375182" y="412318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5"/>
          <p:cNvSpPr/>
          <p:nvPr/>
        </p:nvSpPr>
        <p:spPr>
          <a:xfrm rot="2700000">
            <a:off x="7644097" y="-964749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5"/>
          <p:cNvSpPr/>
          <p:nvPr/>
        </p:nvSpPr>
        <p:spPr>
          <a:xfrm rot="2700000">
            <a:off x="-665552" y="1489431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5"/>
          <p:cNvSpPr/>
          <p:nvPr/>
        </p:nvSpPr>
        <p:spPr>
          <a:xfrm rot="-2700551">
            <a:off x="-2286050" y="2433882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5"/>
          <p:cNvSpPr/>
          <p:nvPr/>
        </p:nvSpPr>
        <p:spPr>
          <a:xfrm rot="8099449">
            <a:off x="7185300" y="3884025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5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3719298" y="-210718"/>
            <a:ext cx="1316872" cy="74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700000">
            <a:off x="512298" y="-1779918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5"/>
          <p:cNvSpPr txBox="1">
            <a:spLocks noGrp="1"/>
          </p:cNvSpPr>
          <p:nvPr>
            <p:ph type="subTitle" idx="1"/>
          </p:nvPr>
        </p:nvSpPr>
        <p:spPr>
          <a:xfrm>
            <a:off x="5982600" y="1212550"/>
            <a:ext cx="2447100" cy="5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600" b="1"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2"/>
          </p:nvPr>
        </p:nvSpPr>
        <p:spPr>
          <a:xfrm>
            <a:off x="5982600" y="2802275"/>
            <a:ext cx="24471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600" b="1"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3"/>
          </p:nvPr>
        </p:nvSpPr>
        <p:spPr>
          <a:xfrm>
            <a:off x="5982650" y="1727200"/>
            <a:ext cx="2447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4"/>
          </p:nvPr>
        </p:nvSpPr>
        <p:spPr>
          <a:xfrm>
            <a:off x="5982650" y="3316925"/>
            <a:ext cx="2447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715100" y="2111250"/>
            <a:ext cx="4121100" cy="9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5"/>
          <p:cNvGrpSpPr/>
          <p:nvPr/>
        </p:nvGrpSpPr>
        <p:grpSpPr>
          <a:xfrm>
            <a:off x="553000" y="320425"/>
            <a:ext cx="5504100" cy="4196150"/>
            <a:chOff x="553000" y="320425"/>
            <a:chExt cx="5504100" cy="4196150"/>
          </a:xfrm>
        </p:grpSpPr>
        <p:sp>
          <p:nvSpPr>
            <p:cNvPr id="101" name="Google Shape;101;p5"/>
            <p:cNvSpPr/>
            <p:nvPr/>
          </p:nvSpPr>
          <p:spPr>
            <a:xfrm>
              <a:off x="5195775" y="6692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2350375" y="373832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2052100" y="3204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2258375" y="3609400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019200" y="4490075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11800" y="10736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6031300" y="3965525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553000" y="1577975"/>
              <a:ext cx="32775" cy="33475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5580425" y="2833775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171200" y="889988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5"/>
          <p:cNvSpPr/>
          <p:nvPr/>
        </p:nvSpPr>
        <p:spPr>
          <a:xfrm rot="2700000">
            <a:off x="3051332" y="-610317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2700000">
            <a:off x="6126997" y="4279026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/>
          <p:nvPr/>
        </p:nvSpPr>
        <p:spPr>
          <a:xfrm rot="2700000">
            <a:off x="-223727" y="-39594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"/>
          <p:cNvSpPr/>
          <p:nvPr/>
        </p:nvSpPr>
        <p:spPr>
          <a:xfrm rot="2700000">
            <a:off x="8455907" y="-1098392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"/>
          <p:cNvSpPr/>
          <p:nvPr/>
        </p:nvSpPr>
        <p:spPr>
          <a:xfrm rot="-2700586">
            <a:off x="-1914709" y="1172382"/>
            <a:ext cx="3732463" cy="594818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"/>
          <p:cNvSpPr/>
          <p:nvPr/>
        </p:nvSpPr>
        <p:spPr>
          <a:xfrm rot="8099414">
            <a:off x="2109416" y="4820345"/>
            <a:ext cx="3732463" cy="594818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700000">
            <a:off x="2364336" y="-3445868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/>
          <p:nvPr/>
        </p:nvSpPr>
        <p:spPr>
          <a:xfrm rot="2700000">
            <a:off x="8209995" y="416333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"/>
          <p:cNvSpPr/>
          <p:nvPr/>
        </p:nvSpPr>
        <p:spPr>
          <a:xfrm rot="2700000">
            <a:off x="8321222" y="-1183149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099984">
            <a:off x="4674425" y="104754"/>
            <a:ext cx="1382294" cy="648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/>
          <p:nvPr/>
        </p:nvSpPr>
        <p:spPr>
          <a:xfrm rot="2700000">
            <a:off x="9401698" y="1307956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23;p6"/>
          <p:cNvGrpSpPr/>
          <p:nvPr/>
        </p:nvGrpSpPr>
        <p:grpSpPr>
          <a:xfrm flipH="1">
            <a:off x="148963" y="-205850"/>
            <a:ext cx="7270700" cy="5458050"/>
            <a:chOff x="-1656800" y="83075"/>
            <a:chExt cx="7270700" cy="5458050"/>
          </a:xfrm>
        </p:grpSpPr>
        <p:grpSp>
          <p:nvGrpSpPr>
            <p:cNvPr id="124" name="Google Shape;124;p6"/>
            <p:cNvGrpSpPr/>
            <p:nvPr/>
          </p:nvGrpSpPr>
          <p:grpSpPr>
            <a:xfrm>
              <a:off x="-1656800" y="83075"/>
              <a:ext cx="7270700" cy="5458050"/>
              <a:chOff x="-1656800" y="83075"/>
              <a:chExt cx="7270700" cy="5458050"/>
            </a:xfrm>
          </p:grpSpPr>
          <p:sp>
            <p:nvSpPr>
              <p:cNvPr id="125" name="Google Shape;125;p6"/>
              <p:cNvSpPr/>
              <p:nvPr/>
            </p:nvSpPr>
            <p:spPr>
              <a:xfrm>
                <a:off x="5195775" y="669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1359775" y="54909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>
                <a:off x="5252500" y="2911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-40862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21622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-636000" y="830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6"/>
              <p:cNvSpPr/>
              <p:nvPr/>
            </p:nvSpPr>
            <p:spPr>
              <a:xfrm>
                <a:off x="3288100" y="45751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-1656800" y="18065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5580425" y="34433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6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" name="Google Shape;135;p6"/>
            <p:cNvSpPr/>
            <p:nvPr/>
          </p:nvSpPr>
          <p:spPr>
            <a:xfrm>
              <a:off x="5185125" y="42154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6"/>
          <p:cNvSpPr/>
          <p:nvPr/>
        </p:nvSpPr>
        <p:spPr>
          <a:xfrm rot="2700000">
            <a:off x="-1087952" y="-386569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6"/>
          <p:cNvGrpSpPr/>
          <p:nvPr/>
        </p:nvGrpSpPr>
        <p:grpSpPr>
          <a:xfrm>
            <a:off x="621875" y="148438"/>
            <a:ext cx="8355675" cy="4888625"/>
            <a:chOff x="621875" y="148438"/>
            <a:chExt cx="8355675" cy="4888625"/>
          </a:xfrm>
        </p:grpSpPr>
        <p:sp>
          <p:nvSpPr>
            <p:cNvPr id="138" name="Google Shape;138;p6"/>
            <p:cNvSpPr/>
            <p:nvPr/>
          </p:nvSpPr>
          <p:spPr>
            <a:xfrm>
              <a:off x="1491200" y="48875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621875" y="2443375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6207450" y="151938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811800" y="10736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3939650" y="5010563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5928175" y="4766950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3099600" y="148438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8829350" y="2919900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6972575" y="48875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563813" y="10177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731625" y="342850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572525" y="3511575"/>
              <a:ext cx="32775" cy="33475"/>
            </a:xfrm>
            <a:custGeom>
              <a:avLst/>
              <a:gdLst/>
              <a:ahLst/>
              <a:cxnLst/>
              <a:rect l="l" t="t" r="r" b="b"/>
              <a:pathLst>
                <a:path w="1311" h="1339" extrusionOk="0">
                  <a:moveTo>
                    <a:pt x="1311" y="670"/>
                  </a:moveTo>
                  <a:cubicBezTo>
                    <a:pt x="1311" y="1032"/>
                    <a:pt x="1004" y="1339"/>
                    <a:pt x="642" y="1339"/>
                  </a:cubicBezTo>
                  <a:cubicBezTo>
                    <a:pt x="280" y="1339"/>
                    <a:pt x="1" y="1032"/>
                    <a:pt x="1" y="670"/>
                  </a:cubicBezTo>
                  <a:cubicBezTo>
                    <a:pt x="1" y="307"/>
                    <a:pt x="280" y="1"/>
                    <a:pt x="642" y="1"/>
                  </a:cubicBezTo>
                  <a:cubicBezTo>
                    <a:pt x="1004" y="1"/>
                    <a:pt x="1311" y="307"/>
                    <a:pt x="1311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8944075" y="1493913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206350" y="3635225"/>
            <a:ext cx="50200" cy="50900"/>
          </a:xfrm>
          <a:custGeom>
            <a:avLst/>
            <a:gdLst/>
            <a:ahLst/>
            <a:cxnLst/>
            <a:rect l="l" t="t" r="r" b="b"/>
            <a:pathLst>
              <a:path w="2008" h="2036" extrusionOk="0">
                <a:moveTo>
                  <a:pt x="2008" y="1004"/>
                </a:moveTo>
                <a:cubicBezTo>
                  <a:pt x="2008" y="447"/>
                  <a:pt x="1562" y="1"/>
                  <a:pt x="1004" y="1"/>
                </a:cubicBezTo>
                <a:cubicBezTo>
                  <a:pt x="446" y="1"/>
                  <a:pt x="0" y="447"/>
                  <a:pt x="0" y="1004"/>
                </a:cubicBezTo>
                <a:cubicBezTo>
                  <a:pt x="0" y="1562"/>
                  <a:pt x="446" y="2035"/>
                  <a:pt x="1004" y="2035"/>
                </a:cubicBezTo>
                <a:cubicBezTo>
                  <a:pt x="1562" y="2035"/>
                  <a:pt x="2008" y="1562"/>
                  <a:pt x="2008" y="100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6781850" y="6050350"/>
            <a:ext cx="26525" cy="26500"/>
          </a:xfrm>
          <a:custGeom>
            <a:avLst/>
            <a:gdLst/>
            <a:ahLst/>
            <a:cxnLst/>
            <a:rect l="l" t="t" r="r" b="b"/>
            <a:pathLst>
              <a:path w="1061" h="1060" extrusionOk="0">
                <a:moveTo>
                  <a:pt x="1060" y="530"/>
                </a:moveTo>
                <a:cubicBezTo>
                  <a:pt x="1060" y="251"/>
                  <a:pt x="809" y="0"/>
                  <a:pt x="530" y="0"/>
                </a:cubicBezTo>
                <a:cubicBezTo>
                  <a:pt x="252" y="0"/>
                  <a:pt x="1" y="251"/>
                  <a:pt x="1" y="530"/>
                </a:cubicBezTo>
                <a:cubicBezTo>
                  <a:pt x="1" y="808"/>
                  <a:pt x="252" y="1059"/>
                  <a:pt x="530" y="1059"/>
                </a:cubicBezTo>
                <a:cubicBezTo>
                  <a:pt x="809" y="1059"/>
                  <a:pt x="1060" y="836"/>
                  <a:pt x="1060" y="5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2700000">
            <a:off x="-369968" y="85235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7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3683335" y="-2125744"/>
            <a:ext cx="1242004" cy="907328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>
            <a:spLocks noGrp="1"/>
          </p:cNvSpPr>
          <p:nvPr>
            <p:ph type="title"/>
          </p:nvPr>
        </p:nvSpPr>
        <p:spPr>
          <a:xfrm>
            <a:off x="715100" y="1206750"/>
            <a:ext cx="385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body" idx="1"/>
          </p:nvPr>
        </p:nvSpPr>
        <p:spPr>
          <a:xfrm>
            <a:off x="715100" y="1920775"/>
            <a:ext cx="3856800" cy="19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F1C"/>
              </a:buClr>
              <a:buSzPts val="1800"/>
              <a:buFont typeface="Open Sans"/>
              <a:buChar char="●"/>
              <a:defRPr>
                <a:solidFill>
                  <a:schemeClr val="accent6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>
                <a:solidFill>
                  <a:schemeClr val="accent6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>
                <a:solidFill>
                  <a:schemeClr val="accent6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>
                <a:solidFill>
                  <a:schemeClr val="accent6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>
                <a:solidFill>
                  <a:schemeClr val="accent6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>
                <a:solidFill>
                  <a:schemeClr val="accent6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●"/>
              <a:defRPr>
                <a:solidFill>
                  <a:schemeClr val="accent6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○"/>
              <a:defRPr>
                <a:solidFill>
                  <a:schemeClr val="accent6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2850"/>
              </a:buClr>
              <a:buSzPts val="1600"/>
              <a:buFont typeface="Red Hat Text"/>
              <a:buChar char="■"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159" name="Google Shape;159;p7"/>
          <p:cNvGrpSpPr/>
          <p:nvPr/>
        </p:nvGrpSpPr>
        <p:grpSpPr>
          <a:xfrm>
            <a:off x="385600" y="233100"/>
            <a:ext cx="8539800" cy="4631550"/>
            <a:chOff x="375700" y="222875"/>
            <a:chExt cx="8539800" cy="4631550"/>
          </a:xfrm>
        </p:grpSpPr>
        <p:sp>
          <p:nvSpPr>
            <p:cNvPr id="160" name="Google Shape;160;p7"/>
            <p:cNvSpPr/>
            <p:nvPr/>
          </p:nvSpPr>
          <p:spPr>
            <a:xfrm>
              <a:off x="5195775" y="6692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7" y="1032"/>
                  </a:moveTo>
                  <a:cubicBezTo>
                    <a:pt x="2007" y="474"/>
                    <a:pt x="1561" y="1"/>
                    <a:pt x="1004" y="1"/>
                  </a:cubicBezTo>
                  <a:cubicBezTo>
                    <a:pt x="446" y="1"/>
                    <a:pt x="0" y="447"/>
                    <a:pt x="0" y="1032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1" y="2035"/>
                    <a:pt x="2007" y="1589"/>
                    <a:pt x="2007" y="10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3569575" y="404312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375700" y="4663825"/>
              <a:ext cx="50200" cy="50900"/>
            </a:xfrm>
            <a:custGeom>
              <a:avLst/>
              <a:gdLst/>
              <a:ahLst/>
              <a:cxnLst/>
              <a:rect l="l" t="t" r="r" b="b"/>
              <a:pathLst>
                <a:path w="2008" h="2036" extrusionOk="0">
                  <a:moveTo>
                    <a:pt x="2008" y="1004"/>
                  </a:moveTo>
                  <a:cubicBezTo>
                    <a:pt x="2008" y="447"/>
                    <a:pt x="1562" y="1"/>
                    <a:pt x="1004" y="1"/>
                  </a:cubicBezTo>
                  <a:cubicBezTo>
                    <a:pt x="446" y="1"/>
                    <a:pt x="0" y="447"/>
                    <a:pt x="0" y="1004"/>
                  </a:cubicBezTo>
                  <a:cubicBezTo>
                    <a:pt x="0" y="1562"/>
                    <a:pt x="446" y="2035"/>
                    <a:pt x="1004" y="2035"/>
                  </a:cubicBezTo>
                  <a:cubicBezTo>
                    <a:pt x="1562" y="2035"/>
                    <a:pt x="2008" y="1562"/>
                    <a:pt x="2008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2258375" y="4828600"/>
              <a:ext cx="25800" cy="25825"/>
            </a:xfrm>
            <a:custGeom>
              <a:avLst/>
              <a:gdLst/>
              <a:ahLst/>
              <a:cxnLst/>
              <a:rect l="l" t="t" r="r" b="b"/>
              <a:pathLst>
                <a:path w="1032" h="1033" extrusionOk="0">
                  <a:moveTo>
                    <a:pt x="1032" y="531"/>
                  </a:moveTo>
                  <a:cubicBezTo>
                    <a:pt x="1032" y="252"/>
                    <a:pt x="809" y="1"/>
                    <a:pt x="530" y="1"/>
                  </a:cubicBezTo>
                  <a:cubicBezTo>
                    <a:pt x="251" y="1"/>
                    <a:pt x="1" y="252"/>
                    <a:pt x="1" y="531"/>
                  </a:cubicBezTo>
                  <a:cubicBezTo>
                    <a:pt x="1" y="809"/>
                    <a:pt x="251" y="1032"/>
                    <a:pt x="530" y="1032"/>
                  </a:cubicBezTo>
                  <a:cubicBezTo>
                    <a:pt x="837" y="1032"/>
                    <a:pt x="1032" y="809"/>
                    <a:pt x="1032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162200" y="222875"/>
              <a:ext cx="26525" cy="26500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1060" y="530"/>
                  </a:moveTo>
                  <a:cubicBezTo>
                    <a:pt x="1060" y="251"/>
                    <a:pt x="809" y="0"/>
                    <a:pt x="530" y="0"/>
                  </a:cubicBezTo>
                  <a:cubicBezTo>
                    <a:pt x="252" y="0"/>
                    <a:pt x="1" y="251"/>
                    <a:pt x="1" y="530"/>
                  </a:cubicBezTo>
                  <a:cubicBezTo>
                    <a:pt x="1" y="808"/>
                    <a:pt x="252" y="1059"/>
                    <a:pt x="530" y="1059"/>
                  </a:cubicBezTo>
                  <a:cubicBezTo>
                    <a:pt x="809" y="1059"/>
                    <a:pt x="1060" y="836"/>
                    <a:pt x="1060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8889000" y="10736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60" y="531"/>
                  </a:moveTo>
                  <a:cubicBezTo>
                    <a:pt x="1060" y="809"/>
                    <a:pt x="809" y="1060"/>
                    <a:pt x="530" y="1060"/>
                  </a:cubicBezTo>
                  <a:cubicBezTo>
                    <a:pt x="224" y="1060"/>
                    <a:pt x="1" y="809"/>
                    <a:pt x="1" y="531"/>
                  </a:cubicBezTo>
                  <a:cubicBezTo>
                    <a:pt x="1" y="224"/>
                    <a:pt x="224" y="1"/>
                    <a:pt x="530" y="1"/>
                  </a:cubicBezTo>
                  <a:cubicBezTo>
                    <a:pt x="809" y="1"/>
                    <a:pt x="1060" y="224"/>
                    <a:pt x="1060" y="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6031300" y="3965525"/>
              <a:ext cx="25800" cy="26500"/>
            </a:xfrm>
            <a:custGeom>
              <a:avLst/>
              <a:gdLst/>
              <a:ahLst/>
              <a:cxnLst/>
              <a:rect l="l" t="t" r="r" b="b"/>
              <a:pathLst>
                <a:path w="1032" h="1060" extrusionOk="0">
                  <a:moveTo>
                    <a:pt x="1032" y="530"/>
                  </a:moveTo>
                  <a:cubicBezTo>
                    <a:pt x="1032" y="251"/>
                    <a:pt x="781" y="0"/>
                    <a:pt x="502" y="0"/>
                  </a:cubicBezTo>
                  <a:cubicBezTo>
                    <a:pt x="224" y="0"/>
                    <a:pt x="1" y="251"/>
                    <a:pt x="1" y="530"/>
                  </a:cubicBezTo>
                  <a:cubicBezTo>
                    <a:pt x="1" y="809"/>
                    <a:pt x="224" y="1059"/>
                    <a:pt x="502" y="1059"/>
                  </a:cubicBezTo>
                  <a:cubicBezTo>
                    <a:pt x="781" y="1059"/>
                    <a:pt x="1032" y="809"/>
                    <a:pt x="1032" y="5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8628425" y="2833775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79"/>
                    <a:pt x="1032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32"/>
                    <a:pt x="335" y="1339"/>
                    <a:pt x="669" y="1339"/>
                  </a:cubicBezTo>
                  <a:cubicBezTo>
                    <a:pt x="1032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2790200" y="889988"/>
              <a:ext cx="33475" cy="33475"/>
            </a:xfrm>
            <a:custGeom>
              <a:avLst/>
              <a:gdLst/>
              <a:ahLst/>
              <a:cxnLst/>
              <a:rect l="l" t="t" r="r" b="b"/>
              <a:pathLst>
                <a:path w="1339" h="1339" extrusionOk="0">
                  <a:moveTo>
                    <a:pt x="1338" y="670"/>
                  </a:moveTo>
                  <a:cubicBezTo>
                    <a:pt x="1338" y="280"/>
                    <a:pt x="1031" y="1"/>
                    <a:pt x="669" y="1"/>
                  </a:cubicBezTo>
                  <a:cubicBezTo>
                    <a:pt x="335" y="1"/>
                    <a:pt x="0" y="335"/>
                    <a:pt x="0" y="670"/>
                  </a:cubicBezTo>
                  <a:cubicBezTo>
                    <a:pt x="0" y="1060"/>
                    <a:pt x="335" y="1339"/>
                    <a:pt x="669" y="1339"/>
                  </a:cubicBezTo>
                  <a:cubicBezTo>
                    <a:pt x="1031" y="1339"/>
                    <a:pt x="1338" y="1060"/>
                    <a:pt x="1338" y="6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9" name="Google Shape;169;p7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6533223" y="-624443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/>
          <p:nvPr/>
        </p:nvSpPr>
        <p:spPr>
          <a:xfrm rot="2700000">
            <a:off x="7541145" y="-418217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2700000">
            <a:off x="7859872" y="3425451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 rot="2700000">
            <a:off x="5152198" y="-2466032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2700000">
            <a:off x="5259357" y="310020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 rot="2700000">
            <a:off x="4861298" y="2895993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7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11">
            <a:off x="1341435" y="-4299770"/>
            <a:ext cx="1242004" cy="907328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/>
          <p:nvPr/>
        </p:nvSpPr>
        <p:spPr>
          <a:xfrm rot="8099407">
            <a:off x="4216965" y="-869665"/>
            <a:ext cx="3688764" cy="58803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 rot="2700000">
            <a:off x="515260" y="-466736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2700593">
            <a:off x="-1556835" y="2803135"/>
            <a:ext cx="3688764" cy="58803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8099407">
            <a:off x="5787765" y="3790023"/>
            <a:ext cx="3688764" cy="58803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/>
          <p:nvPr/>
        </p:nvSpPr>
        <p:spPr>
          <a:xfrm rot="-2700551">
            <a:off x="-1271625" y="-118418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"/>
          <p:cNvSpPr/>
          <p:nvPr/>
        </p:nvSpPr>
        <p:spPr>
          <a:xfrm rot="8099449">
            <a:off x="7418750" y="3711850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"/>
          <p:cNvSpPr/>
          <p:nvPr/>
        </p:nvSpPr>
        <p:spPr>
          <a:xfrm rot="2700000">
            <a:off x="244982" y="320805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"/>
          <p:cNvSpPr/>
          <p:nvPr/>
        </p:nvSpPr>
        <p:spPr>
          <a:xfrm rot="2700000">
            <a:off x="7859872" y="3334126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 rot="2700000">
            <a:off x="342361" y="-1547182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8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700000">
            <a:off x="56673" y="-2055143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/>
          <p:nvPr/>
        </p:nvSpPr>
        <p:spPr>
          <a:xfrm rot="2700000">
            <a:off x="7474757" y="-472942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8"/>
          <p:cNvSpPr/>
          <p:nvPr/>
        </p:nvSpPr>
        <p:spPr>
          <a:xfrm rot="2700000">
            <a:off x="9170561" y="-1719432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8"/>
          <p:cNvSpPr/>
          <p:nvPr/>
        </p:nvSpPr>
        <p:spPr>
          <a:xfrm rot="2700000">
            <a:off x="-305264" y="3591843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8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6563564" y="-807540"/>
            <a:ext cx="1316872" cy="75616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8"/>
          <p:cNvGrpSpPr/>
          <p:nvPr/>
        </p:nvGrpSpPr>
        <p:grpSpPr>
          <a:xfrm>
            <a:off x="281450" y="212025"/>
            <a:ext cx="11248800" cy="4865025"/>
            <a:chOff x="-99550" y="212025"/>
            <a:chExt cx="11248800" cy="4865025"/>
          </a:xfrm>
        </p:grpSpPr>
        <p:grpSp>
          <p:nvGrpSpPr>
            <p:cNvPr id="192" name="Google Shape;192;p8"/>
            <p:cNvGrpSpPr/>
            <p:nvPr/>
          </p:nvGrpSpPr>
          <p:grpSpPr>
            <a:xfrm flipH="1">
              <a:off x="-99550" y="235075"/>
              <a:ext cx="11248800" cy="4202425"/>
              <a:chOff x="553000" y="271900"/>
              <a:chExt cx="11248800" cy="4202425"/>
            </a:xfrm>
          </p:grpSpPr>
          <p:sp>
            <p:nvSpPr>
              <p:cNvPr id="193" name="Google Shape;193;p8"/>
              <p:cNvSpPr/>
              <p:nvPr/>
            </p:nvSpPr>
            <p:spPr>
              <a:xfrm>
                <a:off x="5195775" y="15836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8"/>
              <p:cNvSpPr/>
              <p:nvPr/>
            </p:nvSpPr>
            <p:spPr>
              <a:xfrm>
                <a:off x="1131175" y="44241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1504700" y="40397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2258375" y="36094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2344650" y="271900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811800" y="10736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553000" y="15779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11768325" y="2425900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8"/>
            <p:cNvGrpSpPr/>
            <p:nvPr/>
          </p:nvGrpSpPr>
          <p:grpSpPr>
            <a:xfrm>
              <a:off x="248200" y="212025"/>
              <a:ext cx="5365700" cy="4865025"/>
              <a:chOff x="248200" y="212025"/>
              <a:chExt cx="5365700" cy="4865025"/>
            </a:xfrm>
          </p:grpSpPr>
          <p:sp>
            <p:nvSpPr>
              <p:cNvPr id="203" name="Google Shape;203;p8"/>
              <p:cNvSpPr/>
              <p:nvPr/>
            </p:nvSpPr>
            <p:spPr>
              <a:xfrm>
                <a:off x="4281375" y="2120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2197975" y="40431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2052100" y="5490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8"/>
              <p:cNvSpPr/>
              <p:nvPr/>
            </p:nvSpPr>
            <p:spPr>
              <a:xfrm>
                <a:off x="2105975" y="39142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8"/>
              <p:cNvSpPr/>
              <p:nvPr/>
            </p:nvSpPr>
            <p:spPr>
              <a:xfrm>
                <a:off x="1019200" y="44900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8"/>
              <p:cNvSpPr/>
              <p:nvPr/>
            </p:nvSpPr>
            <p:spPr>
              <a:xfrm>
                <a:off x="811800" y="10736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8"/>
              <p:cNvSpPr/>
              <p:nvPr/>
            </p:nvSpPr>
            <p:spPr>
              <a:xfrm>
                <a:off x="248200" y="15779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8"/>
              <p:cNvSpPr/>
              <p:nvPr/>
            </p:nvSpPr>
            <p:spPr>
              <a:xfrm>
                <a:off x="5580425" y="50435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3171200" y="3565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" name="Google Shape;212;p8"/>
            <p:cNvGrpSpPr/>
            <p:nvPr/>
          </p:nvGrpSpPr>
          <p:grpSpPr>
            <a:xfrm>
              <a:off x="553000" y="271900"/>
              <a:ext cx="7743600" cy="4277725"/>
              <a:chOff x="553000" y="271900"/>
              <a:chExt cx="7743600" cy="4277725"/>
            </a:xfrm>
          </p:grpSpPr>
          <p:sp>
            <p:nvSpPr>
              <p:cNvPr id="213" name="Google Shape;213;p8"/>
              <p:cNvSpPr/>
              <p:nvPr/>
            </p:nvSpPr>
            <p:spPr>
              <a:xfrm>
                <a:off x="1131175" y="44241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3553775" y="45238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2344650" y="271900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811800" y="10736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553000" y="15779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8263125" y="2883100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715200" y="1058400"/>
            <a:ext cx="7713600" cy="30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/>
          <p:nvPr/>
        </p:nvSpPr>
        <p:spPr>
          <a:xfrm rot="8099449">
            <a:off x="6765125" y="2780425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2699994">
            <a:off x="3683335" y="-2125744"/>
            <a:ext cx="1242004" cy="907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9"/>
          <p:cNvPicPr preferRelativeResize="0"/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 rot="-8100000">
            <a:off x="6533223" y="-624443"/>
            <a:ext cx="1316872" cy="74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9"/>
          <p:cNvSpPr/>
          <p:nvPr/>
        </p:nvSpPr>
        <p:spPr>
          <a:xfrm rot="2700000">
            <a:off x="8209995" y="395483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2700000">
            <a:off x="7859872" y="3425451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 rot="2700000">
            <a:off x="7411298" y="-1118682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2700000">
            <a:off x="6164622" y="133264"/>
            <a:ext cx="809639" cy="1677444"/>
          </a:xfrm>
          <a:custGeom>
            <a:avLst/>
            <a:gdLst/>
            <a:ahLst/>
            <a:cxnLst/>
            <a:rect l="l" t="t" r="r" b="b"/>
            <a:pathLst>
              <a:path w="100527" h="208276" fill="none" extrusionOk="0">
                <a:moveTo>
                  <a:pt x="50264" y="0"/>
                </a:moveTo>
                <a:lnTo>
                  <a:pt x="50264" y="0"/>
                </a:lnTo>
                <a:cubicBezTo>
                  <a:pt x="22513" y="0"/>
                  <a:pt x="0" y="22513"/>
                  <a:pt x="0" y="50264"/>
                </a:cubicBezTo>
                <a:lnTo>
                  <a:pt x="0" y="158012"/>
                </a:lnTo>
                <a:cubicBezTo>
                  <a:pt x="0" y="185763"/>
                  <a:pt x="22513" y="208276"/>
                  <a:pt x="50264" y="208276"/>
                </a:cubicBezTo>
                <a:lnTo>
                  <a:pt x="50264" y="208276"/>
                </a:lnTo>
                <a:cubicBezTo>
                  <a:pt x="78015" y="208276"/>
                  <a:pt x="100527" y="185763"/>
                  <a:pt x="100527" y="158012"/>
                </a:cubicBezTo>
                <a:lnTo>
                  <a:pt x="100527" y="50264"/>
                </a:lnTo>
                <a:cubicBezTo>
                  <a:pt x="100527" y="22513"/>
                  <a:pt x="78015" y="0"/>
                  <a:pt x="50264" y="0"/>
                </a:cubicBezTo>
                <a:close/>
                <a:moveTo>
                  <a:pt x="73059" y="158012"/>
                </a:moveTo>
                <a:cubicBezTo>
                  <a:pt x="73059" y="170614"/>
                  <a:pt x="62865" y="180808"/>
                  <a:pt x="50264" y="180808"/>
                </a:cubicBezTo>
                <a:cubicBezTo>
                  <a:pt x="37662" y="180808"/>
                  <a:pt x="27468" y="170614"/>
                  <a:pt x="27468" y="158012"/>
                </a:cubicBezTo>
                <a:lnTo>
                  <a:pt x="27468" y="50264"/>
                </a:lnTo>
                <a:cubicBezTo>
                  <a:pt x="27468" y="37663"/>
                  <a:pt x="37662" y="27468"/>
                  <a:pt x="50264" y="27468"/>
                </a:cubicBezTo>
                <a:cubicBezTo>
                  <a:pt x="62865" y="27468"/>
                  <a:pt x="73059" y="37663"/>
                  <a:pt x="73059" y="50264"/>
                </a:cubicBezTo>
                <a:close/>
              </a:path>
            </a:pathLst>
          </a:custGeom>
          <a:noFill/>
          <a:ln w="15350" cap="flat" cmpd="sng">
            <a:solidFill>
              <a:schemeClr val="lt1"/>
            </a:solidFill>
            <a:prstDash val="solid"/>
            <a:miter lim="471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 rot="2700000">
            <a:off x="4887632" y="2758558"/>
            <a:ext cx="438002" cy="1641014"/>
          </a:xfrm>
          <a:custGeom>
            <a:avLst/>
            <a:gdLst/>
            <a:ahLst/>
            <a:cxnLst/>
            <a:rect l="l" t="t" r="r" b="b"/>
            <a:pathLst>
              <a:path w="55704" h="208700" fill="none" extrusionOk="0">
                <a:moveTo>
                  <a:pt x="27875" y="1"/>
                </a:moveTo>
                <a:lnTo>
                  <a:pt x="27875" y="1"/>
                </a:lnTo>
                <a:cubicBezTo>
                  <a:pt x="12459" y="1"/>
                  <a:pt x="1" y="12459"/>
                  <a:pt x="1" y="27875"/>
                </a:cubicBezTo>
                <a:lnTo>
                  <a:pt x="1" y="180825"/>
                </a:lnTo>
                <a:cubicBezTo>
                  <a:pt x="1" y="196196"/>
                  <a:pt x="12459" y="208699"/>
                  <a:pt x="27875" y="208699"/>
                </a:cubicBezTo>
                <a:lnTo>
                  <a:pt x="27875" y="208699"/>
                </a:lnTo>
                <a:cubicBezTo>
                  <a:pt x="43246" y="208699"/>
                  <a:pt x="55704" y="196196"/>
                  <a:pt x="55704" y="180825"/>
                </a:cubicBezTo>
                <a:lnTo>
                  <a:pt x="55704" y="27875"/>
                </a:lnTo>
                <a:cubicBezTo>
                  <a:pt x="55704" y="12459"/>
                  <a:pt x="43246" y="1"/>
                  <a:pt x="27875" y="1"/>
                </a:cubicBezTo>
                <a:close/>
                <a:moveTo>
                  <a:pt x="40467" y="180825"/>
                </a:moveTo>
                <a:cubicBezTo>
                  <a:pt x="40467" y="187771"/>
                  <a:pt x="34821" y="193418"/>
                  <a:pt x="27875" y="193418"/>
                </a:cubicBezTo>
                <a:cubicBezTo>
                  <a:pt x="20884" y="193418"/>
                  <a:pt x="15237" y="187771"/>
                  <a:pt x="15237" y="180825"/>
                </a:cubicBezTo>
                <a:lnTo>
                  <a:pt x="15237" y="27875"/>
                </a:lnTo>
                <a:cubicBezTo>
                  <a:pt x="15237" y="20884"/>
                  <a:pt x="20884" y="15238"/>
                  <a:pt x="27875" y="15238"/>
                </a:cubicBezTo>
                <a:cubicBezTo>
                  <a:pt x="34821" y="15238"/>
                  <a:pt x="40467" y="20884"/>
                  <a:pt x="40467" y="27875"/>
                </a:cubicBezTo>
                <a:close/>
              </a:path>
            </a:pathLst>
          </a:custGeom>
          <a:noFill/>
          <a:ln w="14575" cap="flat" cmpd="sng">
            <a:solidFill>
              <a:schemeClr val="lt1"/>
            </a:solidFill>
            <a:prstDash val="solid"/>
            <a:miter lim="448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 rot="2700000">
            <a:off x="4489573" y="2554343"/>
            <a:ext cx="16600" cy="4214729"/>
          </a:xfrm>
          <a:custGeom>
            <a:avLst/>
            <a:gdLst/>
            <a:ahLst/>
            <a:cxnLst/>
            <a:rect l="l" t="t" r="r" b="b"/>
            <a:pathLst>
              <a:path w="824" h="209178" extrusionOk="0">
                <a:moveTo>
                  <a:pt x="0" y="209177"/>
                </a:moveTo>
                <a:lnTo>
                  <a:pt x="0" y="0"/>
                </a:lnTo>
                <a:lnTo>
                  <a:pt x="824" y="0"/>
                </a:lnTo>
                <a:lnTo>
                  <a:pt x="824" y="209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715100" y="1669175"/>
            <a:ext cx="3665700" cy="5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300"/>
              <a:buNone/>
              <a:defRPr sz="43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subTitle" idx="1"/>
          </p:nvPr>
        </p:nvSpPr>
        <p:spPr>
          <a:xfrm>
            <a:off x="715100" y="2221825"/>
            <a:ext cx="3665700" cy="12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33" name="Google Shape;233;p9"/>
          <p:cNvGrpSpPr/>
          <p:nvPr/>
        </p:nvGrpSpPr>
        <p:grpSpPr>
          <a:xfrm>
            <a:off x="299500" y="222875"/>
            <a:ext cx="5757600" cy="4783950"/>
            <a:chOff x="299500" y="222875"/>
            <a:chExt cx="5757600" cy="4783950"/>
          </a:xfrm>
        </p:grpSpPr>
        <p:grpSp>
          <p:nvGrpSpPr>
            <p:cNvPr id="234" name="Google Shape;234;p9"/>
            <p:cNvGrpSpPr/>
            <p:nvPr/>
          </p:nvGrpSpPr>
          <p:grpSpPr>
            <a:xfrm>
              <a:off x="299500" y="222875"/>
              <a:ext cx="5757600" cy="4783950"/>
              <a:chOff x="299500" y="222875"/>
              <a:chExt cx="5757600" cy="4783950"/>
            </a:xfrm>
          </p:grpSpPr>
          <p:sp>
            <p:nvSpPr>
              <p:cNvPr id="235" name="Google Shape;235;p9"/>
              <p:cNvSpPr/>
              <p:nvPr/>
            </p:nvSpPr>
            <p:spPr>
              <a:xfrm>
                <a:off x="5195775" y="669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7" y="1032"/>
                    </a:moveTo>
                    <a:cubicBezTo>
                      <a:pt x="2007" y="474"/>
                      <a:pt x="1561" y="1"/>
                      <a:pt x="1004" y="1"/>
                    </a:cubicBezTo>
                    <a:cubicBezTo>
                      <a:pt x="446" y="1"/>
                      <a:pt x="0" y="447"/>
                      <a:pt x="0" y="1032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1" y="2035"/>
                      <a:pt x="2007" y="1589"/>
                      <a:pt x="2007" y="10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9"/>
              <p:cNvSpPr/>
              <p:nvPr/>
            </p:nvSpPr>
            <p:spPr>
              <a:xfrm>
                <a:off x="1359775" y="4652725"/>
                <a:ext cx="50900" cy="502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08" extrusionOk="0">
                    <a:moveTo>
                      <a:pt x="2035" y="1004"/>
                    </a:moveTo>
                    <a:cubicBezTo>
                      <a:pt x="2035" y="447"/>
                      <a:pt x="1589" y="1"/>
                      <a:pt x="1032" y="1"/>
                    </a:cubicBezTo>
                    <a:cubicBezTo>
                      <a:pt x="474" y="1"/>
                      <a:pt x="0" y="447"/>
                      <a:pt x="0" y="1004"/>
                    </a:cubicBezTo>
                    <a:cubicBezTo>
                      <a:pt x="0" y="1562"/>
                      <a:pt x="474" y="2008"/>
                      <a:pt x="1032" y="2008"/>
                    </a:cubicBezTo>
                    <a:cubicBezTo>
                      <a:pt x="1589" y="2008"/>
                      <a:pt x="2035" y="1562"/>
                      <a:pt x="2035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299500" y="2530225"/>
                <a:ext cx="502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2036" extrusionOk="0">
                    <a:moveTo>
                      <a:pt x="2008" y="1004"/>
                    </a:moveTo>
                    <a:cubicBezTo>
                      <a:pt x="2008" y="447"/>
                      <a:pt x="1562" y="1"/>
                      <a:pt x="1004" y="1"/>
                    </a:cubicBezTo>
                    <a:cubicBezTo>
                      <a:pt x="446" y="1"/>
                      <a:pt x="0" y="447"/>
                      <a:pt x="0" y="1004"/>
                    </a:cubicBezTo>
                    <a:cubicBezTo>
                      <a:pt x="0" y="1562"/>
                      <a:pt x="446" y="2035"/>
                      <a:pt x="1004" y="2035"/>
                    </a:cubicBezTo>
                    <a:cubicBezTo>
                      <a:pt x="1562" y="2035"/>
                      <a:pt x="2008" y="1562"/>
                      <a:pt x="2008" y="100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>
                <a:off x="3934775" y="4981000"/>
                <a:ext cx="25800" cy="25825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33" extrusionOk="0">
                    <a:moveTo>
                      <a:pt x="1032" y="531"/>
                    </a:moveTo>
                    <a:cubicBezTo>
                      <a:pt x="1032" y="252"/>
                      <a:pt x="809" y="1"/>
                      <a:pt x="530" y="1"/>
                    </a:cubicBezTo>
                    <a:cubicBezTo>
                      <a:pt x="251" y="1"/>
                      <a:pt x="1" y="252"/>
                      <a:pt x="1" y="531"/>
                    </a:cubicBezTo>
                    <a:cubicBezTo>
                      <a:pt x="1" y="809"/>
                      <a:pt x="251" y="1032"/>
                      <a:pt x="530" y="1032"/>
                    </a:cubicBezTo>
                    <a:cubicBezTo>
                      <a:pt x="837" y="1032"/>
                      <a:pt x="1032" y="809"/>
                      <a:pt x="1032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>
                <a:off x="2162200" y="2228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1060" y="530"/>
                    </a:moveTo>
                    <a:cubicBezTo>
                      <a:pt x="1060" y="251"/>
                      <a:pt x="809" y="0"/>
                      <a:pt x="530" y="0"/>
                    </a:cubicBezTo>
                    <a:cubicBezTo>
                      <a:pt x="252" y="0"/>
                      <a:pt x="1" y="251"/>
                      <a:pt x="1" y="530"/>
                    </a:cubicBezTo>
                    <a:cubicBezTo>
                      <a:pt x="1" y="808"/>
                      <a:pt x="252" y="1059"/>
                      <a:pt x="530" y="1059"/>
                    </a:cubicBezTo>
                    <a:cubicBezTo>
                      <a:pt x="809" y="1059"/>
                      <a:pt x="1060" y="836"/>
                      <a:pt x="1060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9"/>
              <p:cNvSpPr/>
              <p:nvPr/>
            </p:nvSpPr>
            <p:spPr>
              <a:xfrm>
                <a:off x="811800" y="10736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1060" y="531"/>
                    </a:moveTo>
                    <a:cubicBezTo>
                      <a:pt x="1060" y="809"/>
                      <a:pt x="809" y="1060"/>
                      <a:pt x="530" y="1060"/>
                    </a:cubicBezTo>
                    <a:cubicBezTo>
                      <a:pt x="224" y="1060"/>
                      <a:pt x="1" y="809"/>
                      <a:pt x="1" y="531"/>
                    </a:cubicBezTo>
                    <a:cubicBezTo>
                      <a:pt x="1" y="224"/>
                      <a:pt x="224" y="1"/>
                      <a:pt x="530" y="1"/>
                    </a:cubicBezTo>
                    <a:cubicBezTo>
                      <a:pt x="809" y="1"/>
                      <a:pt x="1060" y="224"/>
                      <a:pt x="1060" y="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9"/>
              <p:cNvSpPr/>
              <p:nvPr/>
            </p:nvSpPr>
            <p:spPr>
              <a:xfrm>
                <a:off x="6031300" y="3965525"/>
                <a:ext cx="258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60" extrusionOk="0">
                    <a:moveTo>
                      <a:pt x="1032" y="530"/>
                    </a:moveTo>
                    <a:cubicBezTo>
                      <a:pt x="1032" y="251"/>
                      <a:pt x="781" y="0"/>
                      <a:pt x="502" y="0"/>
                    </a:cubicBezTo>
                    <a:cubicBezTo>
                      <a:pt x="224" y="0"/>
                      <a:pt x="1" y="251"/>
                      <a:pt x="1" y="530"/>
                    </a:cubicBezTo>
                    <a:cubicBezTo>
                      <a:pt x="1" y="809"/>
                      <a:pt x="224" y="1059"/>
                      <a:pt x="502" y="1059"/>
                    </a:cubicBezTo>
                    <a:cubicBezTo>
                      <a:pt x="781" y="1059"/>
                      <a:pt x="1032" y="809"/>
                      <a:pt x="1032" y="5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>
                <a:off x="553000" y="1577975"/>
                <a:ext cx="327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39" extrusionOk="0">
                    <a:moveTo>
                      <a:pt x="1311" y="670"/>
                    </a:moveTo>
                    <a:cubicBezTo>
                      <a:pt x="1311" y="1032"/>
                      <a:pt x="1004" y="1339"/>
                      <a:pt x="642" y="1339"/>
                    </a:cubicBezTo>
                    <a:cubicBezTo>
                      <a:pt x="280" y="1339"/>
                      <a:pt x="1" y="1032"/>
                      <a:pt x="1" y="670"/>
                    </a:cubicBezTo>
                    <a:cubicBezTo>
                      <a:pt x="1" y="307"/>
                      <a:pt x="280" y="1"/>
                      <a:pt x="642" y="1"/>
                    </a:cubicBezTo>
                    <a:cubicBezTo>
                      <a:pt x="1004" y="1"/>
                      <a:pt x="1311" y="307"/>
                      <a:pt x="1311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>
                <a:off x="5580425" y="2833775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79"/>
                      <a:pt x="1032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32"/>
                      <a:pt x="335" y="1339"/>
                      <a:pt x="669" y="1339"/>
                    </a:cubicBezTo>
                    <a:cubicBezTo>
                      <a:pt x="1032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9"/>
              <p:cNvSpPr/>
              <p:nvPr/>
            </p:nvSpPr>
            <p:spPr>
              <a:xfrm>
                <a:off x="3171200" y="889988"/>
                <a:ext cx="33475" cy="33475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1339" extrusionOk="0">
                    <a:moveTo>
                      <a:pt x="1338" y="670"/>
                    </a:moveTo>
                    <a:cubicBezTo>
                      <a:pt x="1338" y="280"/>
                      <a:pt x="1031" y="1"/>
                      <a:pt x="669" y="1"/>
                    </a:cubicBezTo>
                    <a:cubicBezTo>
                      <a:pt x="335" y="1"/>
                      <a:pt x="0" y="335"/>
                      <a:pt x="0" y="670"/>
                    </a:cubicBezTo>
                    <a:cubicBezTo>
                      <a:pt x="0" y="1060"/>
                      <a:pt x="335" y="1339"/>
                      <a:pt x="669" y="1339"/>
                    </a:cubicBezTo>
                    <a:cubicBezTo>
                      <a:pt x="1031" y="1339"/>
                      <a:pt x="1338" y="1060"/>
                      <a:pt x="1338" y="6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" name="Google Shape;245;p9"/>
            <p:cNvSpPr/>
            <p:nvPr/>
          </p:nvSpPr>
          <p:spPr>
            <a:xfrm>
              <a:off x="5337525" y="4748875"/>
              <a:ext cx="50900" cy="50200"/>
            </a:xfrm>
            <a:custGeom>
              <a:avLst/>
              <a:gdLst/>
              <a:ahLst/>
              <a:cxnLst/>
              <a:rect l="l" t="t" r="r" b="b"/>
              <a:pathLst>
                <a:path w="2036" h="2008" extrusionOk="0">
                  <a:moveTo>
                    <a:pt x="2035" y="1004"/>
                  </a:moveTo>
                  <a:cubicBezTo>
                    <a:pt x="2035" y="447"/>
                    <a:pt x="1589" y="1"/>
                    <a:pt x="1032" y="1"/>
                  </a:cubicBezTo>
                  <a:cubicBezTo>
                    <a:pt x="474" y="1"/>
                    <a:pt x="0" y="447"/>
                    <a:pt x="0" y="1004"/>
                  </a:cubicBezTo>
                  <a:cubicBezTo>
                    <a:pt x="0" y="1562"/>
                    <a:pt x="474" y="2008"/>
                    <a:pt x="1032" y="2008"/>
                  </a:cubicBezTo>
                  <a:cubicBezTo>
                    <a:pt x="1589" y="2008"/>
                    <a:pt x="2035" y="1562"/>
                    <a:pt x="2035" y="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9"/>
          <p:cNvSpPr/>
          <p:nvPr/>
        </p:nvSpPr>
        <p:spPr>
          <a:xfrm rot="-2700551">
            <a:off x="-1271625" y="-118418"/>
            <a:ext cx="3973445" cy="633426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000017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"/>
          <p:cNvSpPr txBox="1">
            <a:spLocks noGrp="1"/>
          </p:cNvSpPr>
          <p:nvPr>
            <p:ph type="title"/>
          </p:nvPr>
        </p:nvSpPr>
        <p:spPr>
          <a:xfrm>
            <a:off x="715100" y="534900"/>
            <a:ext cx="3856800" cy="12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3325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Nunito"/>
              <a:buNone/>
              <a:defRPr sz="38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bhaya Libre"/>
              <a:buNone/>
              <a:defRPr sz="38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5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○"/>
              <a:defRPr sz="15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5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○"/>
              <a:defRPr sz="15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5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5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○"/>
              <a:defRPr sz="15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238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 Light"/>
              <a:buChar char="■"/>
              <a:defRPr sz="15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6"/>
          <p:cNvSpPr txBox="1">
            <a:spLocks noGrp="1"/>
          </p:cNvSpPr>
          <p:nvPr>
            <p:ph type="ctrTitle"/>
          </p:nvPr>
        </p:nvSpPr>
        <p:spPr>
          <a:xfrm>
            <a:off x="715050" y="1129475"/>
            <a:ext cx="77139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0">
                <a:solidFill>
                  <a:schemeClr val="dk1"/>
                </a:solidFill>
              </a:rPr>
              <a:t>Key Club</a:t>
            </a:r>
            <a:endParaRPr sz="13000">
              <a:solidFill>
                <a:schemeClr val="dk1"/>
              </a:solidFill>
            </a:endParaRPr>
          </a:p>
        </p:txBody>
      </p:sp>
      <p:sp>
        <p:nvSpPr>
          <p:cNvPr id="971" name="Google Shape;971;p36"/>
          <p:cNvSpPr txBox="1">
            <a:spLocks noGrp="1"/>
          </p:cNvSpPr>
          <p:nvPr>
            <p:ph type="subTitle" idx="1"/>
          </p:nvPr>
        </p:nvSpPr>
        <p:spPr>
          <a:xfrm>
            <a:off x="2392500" y="330986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Nunito"/>
                <a:ea typeface="Nunito"/>
                <a:cs typeface="Nunito"/>
                <a:sym typeface="Nunito"/>
              </a:rPr>
              <a:t>District Governor Eleanor Koh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72" name="Google Shape;972;p36"/>
          <p:cNvSpPr/>
          <p:nvPr/>
        </p:nvSpPr>
        <p:spPr>
          <a:xfrm>
            <a:off x="5139550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6"/>
          <p:cNvSpPr/>
          <p:nvPr/>
        </p:nvSpPr>
        <p:spPr>
          <a:xfrm>
            <a:off x="3797450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6"/>
          <p:cNvSpPr/>
          <p:nvPr/>
        </p:nvSpPr>
        <p:spPr>
          <a:xfrm>
            <a:off x="149025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6"/>
          <p:cNvSpPr/>
          <p:nvPr/>
        </p:nvSpPr>
        <p:spPr>
          <a:xfrm>
            <a:off x="480700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6"/>
          <p:cNvSpPr/>
          <p:nvPr/>
        </p:nvSpPr>
        <p:spPr>
          <a:xfrm>
            <a:off x="812375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6"/>
          <p:cNvSpPr/>
          <p:nvPr/>
        </p:nvSpPr>
        <p:spPr>
          <a:xfrm>
            <a:off x="1144050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6"/>
          <p:cNvSpPr/>
          <p:nvPr/>
        </p:nvSpPr>
        <p:spPr>
          <a:xfrm>
            <a:off x="1475725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6"/>
          <p:cNvSpPr/>
          <p:nvPr/>
        </p:nvSpPr>
        <p:spPr>
          <a:xfrm>
            <a:off x="1807400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6"/>
          <p:cNvSpPr/>
          <p:nvPr/>
        </p:nvSpPr>
        <p:spPr>
          <a:xfrm>
            <a:off x="2139075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6"/>
          <p:cNvSpPr/>
          <p:nvPr/>
        </p:nvSpPr>
        <p:spPr>
          <a:xfrm>
            <a:off x="2470750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6"/>
          <p:cNvSpPr/>
          <p:nvPr/>
        </p:nvSpPr>
        <p:spPr>
          <a:xfrm>
            <a:off x="3923850" y="3747450"/>
            <a:ext cx="1296300" cy="1313400"/>
          </a:xfrm>
          <a:prstGeom prst="ellipse">
            <a:avLst/>
          </a:prstGeom>
          <a:solidFill>
            <a:srgbClr val="00022B"/>
          </a:solidFill>
          <a:ln w="9525" cap="flat" cmpd="sng">
            <a:solidFill>
              <a:srgbClr val="0002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6"/>
          <p:cNvSpPr/>
          <p:nvPr/>
        </p:nvSpPr>
        <p:spPr>
          <a:xfrm>
            <a:off x="2802425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6"/>
          <p:cNvSpPr/>
          <p:nvPr/>
        </p:nvSpPr>
        <p:spPr>
          <a:xfrm>
            <a:off x="3134100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6"/>
          <p:cNvSpPr/>
          <p:nvPr/>
        </p:nvSpPr>
        <p:spPr>
          <a:xfrm>
            <a:off x="3465775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6"/>
          <p:cNvSpPr/>
          <p:nvPr/>
        </p:nvSpPr>
        <p:spPr>
          <a:xfrm>
            <a:off x="5471225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6"/>
          <p:cNvSpPr/>
          <p:nvPr/>
        </p:nvSpPr>
        <p:spPr>
          <a:xfrm>
            <a:off x="5802900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6"/>
          <p:cNvSpPr/>
          <p:nvPr/>
        </p:nvSpPr>
        <p:spPr>
          <a:xfrm>
            <a:off x="6134575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6"/>
          <p:cNvSpPr/>
          <p:nvPr/>
        </p:nvSpPr>
        <p:spPr>
          <a:xfrm>
            <a:off x="6466250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6"/>
          <p:cNvSpPr/>
          <p:nvPr/>
        </p:nvSpPr>
        <p:spPr>
          <a:xfrm>
            <a:off x="6797925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6"/>
          <p:cNvSpPr/>
          <p:nvPr/>
        </p:nvSpPr>
        <p:spPr>
          <a:xfrm>
            <a:off x="7129600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6"/>
          <p:cNvSpPr/>
          <p:nvPr/>
        </p:nvSpPr>
        <p:spPr>
          <a:xfrm>
            <a:off x="7461275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6"/>
          <p:cNvSpPr/>
          <p:nvPr/>
        </p:nvSpPr>
        <p:spPr>
          <a:xfrm>
            <a:off x="7792950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6"/>
          <p:cNvSpPr/>
          <p:nvPr/>
        </p:nvSpPr>
        <p:spPr>
          <a:xfrm>
            <a:off x="8124625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6"/>
          <p:cNvSpPr/>
          <p:nvPr/>
        </p:nvSpPr>
        <p:spPr>
          <a:xfrm>
            <a:off x="8456300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6"/>
          <p:cNvSpPr/>
          <p:nvPr/>
        </p:nvSpPr>
        <p:spPr>
          <a:xfrm>
            <a:off x="8787975" y="4550550"/>
            <a:ext cx="207000" cy="510300"/>
          </a:xfrm>
          <a:prstGeom prst="parallelogram">
            <a:avLst>
              <a:gd name="adj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7" name="Google Shape;997;p36" title="KEY-CLUB-SEAL-Color-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152" y="4063950"/>
            <a:ext cx="1003675" cy="99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45"/>
          <p:cNvSpPr txBox="1">
            <a:spLocks noGrp="1"/>
          </p:cNvSpPr>
          <p:nvPr>
            <p:ph type="title"/>
          </p:nvPr>
        </p:nvSpPr>
        <p:spPr>
          <a:xfrm>
            <a:off x="6131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Erika’s Lighthouse</a:t>
            </a:r>
            <a:endParaRPr/>
          </a:p>
        </p:txBody>
      </p:sp>
      <p:sp>
        <p:nvSpPr>
          <p:cNvPr id="1071" name="Google Shape;1071;p45"/>
          <p:cNvSpPr txBox="1">
            <a:spLocks noGrp="1"/>
          </p:cNvSpPr>
          <p:nvPr>
            <p:ph type="subTitle" idx="2"/>
          </p:nvPr>
        </p:nvSpPr>
        <p:spPr>
          <a:xfrm>
            <a:off x="931600" y="1627825"/>
            <a:ext cx="7322100" cy="29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Mission: To make sure no young person feels alone in their depression and to break down the stigma surrounding mental health issues. 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How to get involved: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Share free programs and mental health resources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Become a community ambassador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Educate those around you about mental health</a:t>
            </a:r>
            <a:endParaRPr sz="1900"/>
          </a:p>
        </p:txBody>
      </p:sp>
      <p:pic>
        <p:nvPicPr>
          <p:cNvPr id="1072" name="Google Shape;1072;p45"/>
          <p:cNvPicPr preferRelativeResize="0"/>
          <p:nvPr/>
        </p:nvPicPr>
        <p:blipFill rotWithShape="1">
          <a:blip r:embed="rId3">
            <a:alphaModFix/>
          </a:blip>
          <a:srcRect l="3682" t="5989" r="4481" b="11732"/>
          <a:stretch/>
        </p:blipFill>
        <p:spPr>
          <a:xfrm>
            <a:off x="5097225" y="163600"/>
            <a:ext cx="3115276" cy="1279225"/>
          </a:xfrm>
          <a:prstGeom prst="rect">
            <a:avLst/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46"/>
          <p:cNvSpPr txBox="1">
            <a:spLocks noGrp="1"/>
          </p:cNvSpPr>
          <p:nvPr>
            <p:ph type="title"/>
          </p:nvPr>
        </p:nvSpPr>
        <p:spPr>
          <a:xfrm>
            <a:off x="6131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Schoolhouse</a:t>
            </a:r>
            <a:endParaRPr sz="4500"/>
          </a:p>
        </p:txBody>
      </p:sp>
      <p:sp>
        <p:nvSpPr>
          <p:cNvPr id="1078" name="Google Shape;1078;p46"/>
          <p:cNvSpPr txBox="1">
            <a:spLocks noGrp="1"/>
          </p:cNvSpPr>
          <p:nvPr>
            <p:ph type="subTitle" idx="4294967295"/>
          </p:nvPr>
        </p:nvSpPr>
        <p:spPr>
          <a:xfrm>
            <a:off x="931600" y="1374325"/>
            <a:ext cx="7322100" cy="31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Mission: Gives students free tutoring and/or allows them to become tutors themselves. Has brought tutoring to thousands of students across the world.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How to get involved:</a:t>
            </a:r>
            <a:endParaRPr sz="1900"/>
          </a:p>
          <a:p>
            <a:pPr marL="457200" lvl="0" indent="-349250" algn="l" rtl="0">
              <a:spcBef>
                <a:spcPts val="16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Become a tutor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Promote tutoring through Schoolhouse to your Key Clubbers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endParaRPr sz="1900"/>
          </a:p>
        </p:txBody>
      </p:sp>
      <p:pic>
        <p:nvPicPr>
          <p:cNvPr id="1079" name="Google Shape;1079;p46"/>
          <p:cNvPicPr preferRelativeResize="0"/>
          <p:nvPr/>
        </p:nvPicPr>
        <p:blipFill rotWithShape="1">
          <a:blip r:embed="rId3">
            <a:alphaModFix/>
          </a:blip>
          <a:srcRect t="27038" b="21182"/>
          <a:stretch/>
        </p:blipFill>
        <p:spPr>
          <a:xfrm>
            <a:off x="4791275" y="279425"/>
            <a:ext cx="3331425" cy="903900"/>
          </a:xfrm>
          <a:prstGeom prst="rect">
            <a:avLst/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47"/>
          <p:cNvSpPr txBox="1">
            <a:spLocks noGrp="1"/>
          </p:cNvSpPr>
          <p:nvPr>
            <p:ph type="title"/>
          </p:nvPr>
        </p:nvSpPr>
        <p:spPr>
          <a:xfrm>
            <a:off x="477025" y="53393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Nature Conservancy</a:t>
            </a:r>
            <a:endParaRPr sz="3000"/>
          </a:p>
        </p:txBody>
      </p:sp>
      <p:sp>
        <p:nvSpPr>
          <p:cNvPr id="1085" name="Google Shape;1085;p47"/>
          <p:cNvSpPr txBox="1">
            <a:spLocks noGrp="1"/>
          </p:cNvSpPr>
          <p:nvPr>
            <p:ph type="subTitle" idx="4294967295"/>
          </p:nvPr>
        </p:nvSpPr>
        <p:spPr>
          <a:xfrm>
            <a:off x="931600" y="1627825"/>
            <a:ext cx="7322100" cy="29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Mission: A global environmental nonprofit working to create a world where people and nature can thrive. To conserve the lands and waters on which all life depends.</a:t>
            </a:r>
            <a:endParaRPr sz="19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/>
              <a:t>How to get involved: </a:t>
            </a:r>
            <a:endParaRPr sz="1900"/>
          </a:p>
          <a:p>
            <a:pPr marL="457200" lvl="0" indent="-349250" algn="l" rtl="0">
              <a:spcBef>
                <a:spcPts val="16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Take action by signing pledges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Promote their educational resources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Plan joint service projects to volunteer with them</a:t>
            </a:r>
            <a:endParaRPr sz="1900"/>
          </a:p>
        </p:txBody>
      </p:sp>
      <p:pic>
        <p:nvPicPr>
          <p:cNvPr id="1086" name="Google Shape;1086;p47"/>
          <p:cNvPicPr preferRelativeResize="0"/>
          <p:nvPr/>
        </p:nvPicPr>
        <p:blipFill rotWithShape="1">
          <a:blip r:embed="rId3">
            <a:alphaModFix/>
          </a:blip>
          <a:srcRect t="27246" b="29401"/>
          <a:stretch/>
        </p:blipFill>
        <p:spPr>
          <a:xfrm>
            <a:off x="5174725" y="226600"/>
            <a:ext cx="3142375" cy="1362325"/>
          </a:xfrm>
          <a:prstGeom prst="rect">
            <a:avLst/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48"/>
          <p:cNvSpPr txBox="1">
            <a:spLocks noGrp="1"/>
          </p:cNvSpPr>
          <p:nvPr>
            <p:ph type="title"/>
          </p:nvPr>
        </p:nvSpPr>
        <p:spPr>
          <a:xfrm>
            <a:off x="5260200" y="1415738"/>
            <a:ext cx="3856800" cy="8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Thirst Project</a:t>
            </a:r>
            <a:endParaRPr sz="4000"/>
          </a:p>
        </p:txBody>
      </p:sp>
      <p:sp>
        <p:nvSpPr>
          <p:cNvPr id="1092" name="Google Shape;1092;p48"/>
          <p:cNvSpPr txBox="1">
            <a:spLocks noGrp="1"/>
          </p:cNvSpPr>
          <p:nvPr>
            <p:ph type="subTitle" idx="1"/>
          </p:nvPr>
        </p:nvSpPr>
        <p:spPr>
          <a:xfrm>
            <a:off x="1439238" y="838323"/>
            <a:ext cx="28509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Mission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3" name="Google Shape;1093;p48"/>
          <p:cNvSpPr txBox="1">
            <a:spLocks noGrp="1"/>
          </p:cNvSpPr>
          <p:nvPr>
            <p:ph type="subTitle" idx="2"/>
          </p:nvPr>
        </p:nvSpPr>
        <p:spPr>
          <a:xfrm>
            <a:off x="1439250" y="1226875"/>
            <a:ext cx="38988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to end the global water crisis by building freshwater wells in developing communities that need clean drinking water.</a:t>
            </a:r>
            <a:endParaRPr/>
          </a:p>
        </p:txBody>
      </p:sp>
      <p:sp>
        <p:nvSpPr>
          <p:cNvPr id="1094" name="Google Shape;1094;p48"/>
          <p:cNvSpPr txBox="1">
            <a:spLocks noGrp="1"/>
          </p:cNvSpPr>
          <p:nvPr>
            <p:ph type="subTitle" idx="3"/>
          </p:nvPr>
        </p:nvSpPr>
        <p:spPr>
          <a:xfrm>
            <a:off x="1439238" y="2089712"/>
            <a:ext cx="28509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Advocate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5" name="Google Shape;1095;p48"/>
          <p:cNvSpPr txBox="1">
            <a:spLocks noGrp="1"/>
          </p:cNvSpPr>
          <p:nvPr>
            <p:ph type="subTitle" idx="4"/>
          </p:nvPr>
        </p:nvSpPr>
        <p:spPr>
          <a:xfrm>
            <a:off x="1439254" y="2478175"/>
            <a:ext cx="3856800" cy="6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Raise awareness about water scarcity and work with your Key Clubs to fundraise.</a:t>
            </a:r>
            <a:endParaRPr/>
          </a:p>
        </p:txBody>
      </p:sp>
      <p:sp>
        <p:nvSpPr>
          <p:cNvPr id="1096" name="Google Shape;1096;p48"/>
          <p:cNvSpPr txBox="1">
            <a:spLocks noGrp="1"/>
          </p:cNvSpPr>
          <p:nvPr>
            <p:ph type="subTitle" idx="5"/>
          </p:nvPr>
        </p:nvSpPr>
        <p:spPr>
          <a:xfrm>
            <a:off x="1439238" y="3342439"/>
            <a:ext cx="28509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Key Club Walks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97" name="Google Shape;1097;p48"/>
          <p:cNvSpPr txBox="1">
            <a:spLocks noGrp="1"/>
          </p:cNvSpPr>
          <p:nvPr>
            <p:ph type="subTitle" idx="6"/>
          </p:nvPr>
        </p:nvSpPr>
        <p:spPr>
          <a:xfrm>
            <a:off x="1439257" y="3729475"/>
            <a:ext cx="43944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 3.75 miles to raise $25, giving one person clean water for life.</a:t>
            </a:r>
            <a:endParaRPr/>
          </a:p>
        </p:txBody>
      </p:sp>
      <p:sp>
        <p:nvSpPr>
          <p:cNvPr id="1098" name="Google Shape;1098;p48"/>
          <p:cNvSpPr/>
          <p:nvPr/>
        </p:nvSpPr>
        <p:spPr>
          <a:xfrm>
            <a:off x="586867" y="976325"/>
            <a:ext cx="733800" cy="733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8"/>
          <p:cNvSpPr/>
          <p:nvPr/>
        </p:nvSpPr>
        <p:spPr>
          <a:xfrm>
            <a:off x="586867" y="2204850"/>
            <a:ext cx="733800" cy="733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8"/>
          <p:cNvSpPr/>
          <p:nvPr/>
        </p:nvSpPr>
        <p:spPr>
          <a:xfrm>
            <a:off x="586867" y="3472650"/>
            <a:ext cx="733800" cy="733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1" name="Google Shape;1101;p48"/>
          <p:cNvGrpSpPr/>
          <p:nvPr/>
        </p:nvGrpSpPr>
        <p:grpSpPr>
          <a:xfrm>
            <a:off x="776365" y="3669920"/>
            <a:ext cx="354778" cy="339271"/>
            <a:chOff x="5045500" y="842250"/>
            <a:chExt cx="503875" cy="481850"/>
          </a:xfrm>
        </p:grpSpPr>
        <p:sp>
          <p:nvSpPr>
            <p:cNvPr id="1102" name="Google Shape;1102;p48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04" name="Google Shape;1104;p48"/>
          <p:cNvGrpSpPr/>
          <p:nvPr/>
        </p:nvGrpSpPr>
        <p:grpSpPr>
          <a:xfrm>
            <a:off x="782464" y="1173598"/>
            <a:ext cx="342580" cy="339271"/>
            <a:chOff x="5049725" y="1435050"/>
            <a:chExt cx="486550" cy="481850"/>
          </a:xfrm>
        </p:grpSpPr>
        <p:sp>
          <p:nvSpPr>
            <p:cNvPr id="1105" name="Google Shape;1105;p4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09" name="Google Shape;1109;p48"/>
          <p:cNvSpPr/>
          <p:nvPr/>
        </p:nvSpPr>
        <p:spPr>
          <a:xfrm>
            <a:off x="786920" y="2413826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pic>
        <p:nvPicPr>
          <p:cNvPr id="1110" name="Google Shape;111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950" y="2296850"/>
            <a:ext cx="2795301" cy="1224450"/>
          </a:xfrm>
          <a:prstGeom prst="rect">
            <a:avLst/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49"/>
          <p:cNvSpPr txBox="1">
            <a:spLocks noGrp="1"/>
          </p:cNvSpPr>
          <p:nvPr>
            <p:ph type="title"/>
          </p:nvPr>
        </p:nvSpPr>
        <p:spPr>
          <a:xfrm>
            <a:off x="5260200" y="1415738"/>
            <a:ext cx="3856800" cy="8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UNICEF</a:t>
            </a:r>
            <a:endParaRPr sz="4000"/>
          </a:p>
        </p:txBody>
      </p:sp>
      <p:pic>
        <p:nvPicPr>
          <p:cNvPr id="1116" name="Google Shape;1116;p49"/>
          <p:cNvPicPr preferRelativeResize="0"/>
          <p:nvPr/>
        </p:nvPicPr>
        <p:blipFill rotWithShape="1">
          <a:blip r:embed="rId3">
            <a:alphaModFix/>
          </a:blip>
          <a:srcRect t="14278" b="10375"/>
          <a:stretch/>
        </p:blipFill>
        <p:spPr>
          <a:xfrm>
            <a:off x="5836050" y="2296859"/>
            <a:ext cx="2705100" cy="1270275"/>
          </a:xfrm>
          <a:prstGeom prst="rect">
            <a:avLst/>
          </a:prstGeom>
          <a:noFill/>
          <a:ln w="2857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17" name="Google Shape;1117;p49"/>
          <p:cNvSpPr txBox="1"/>
          <p:nvPr/>
        </p:nvSpPr>
        <p:spPr>
          <a:xfrm>
            <a:off x="1439238" y="838323"/>
            <a:ext cx="28509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Mission</a:t>
            </a:r>
            <a:endParaRPr sz="26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8" name="Google Shape;1118;p49"/>
          <p:cNvSpPr txBox="1"/>
          <p:nvPr/>
        </p:nvSpPr>
        <p:spPr>
          <a:xfrm>
            <a:off x="1439250" y="1226875"/>
            <a:ext cx="45693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 Light"/>
                <a:ea typeface="Nunito Light"/>
                <a:cs typeface="Nunito Light"/>
                <a:sym typeface="Nunito Light"/>
              </a:rPr>
              <a:t>Helps to provide for children’s needs in developing countries through services in primary health care, basic education and safe water and sanitation.</a:t>
            </a:r>
            <a:endParaRPr sz="1500">
              <a:solidFill>
                <a:srgbClr val="FFFFF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119" name="Google Shape;1119;p49"/>
          <p:cNvSpPr txBox="1"/>
          <p:nvPr/>
        </p:nvSpPr>
        <p:spPr>
          <a:xfrm>
            <a:off x="1439238" y="2089712"/>
            <a:ext cx="28509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Advocate</a:t>
            </a:r>
            <a:endParaRPr sz="26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0" name="Google Shape;1120;p49"/>
          <p:cNvSpPr txBox="1"/>
          <p:nvPr/>
        </p:nvSpPr>
        <p:spPr>
          <a:xfrm>
            <a:off x="1439254" y="2478175"/>
            <a:ext cx="38568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 Light"/>
                <a:ea typeface="Nunito Light"/>
                <a:cs typeface="Nunito Light"/>
                <a:sym typeface="Nunito Light"/>
              </a:rPr>
              <a:t>Aid Key Clubbers in fundraising and advocating within their communities. Plan drives (food, hygiene, toys…)</a:t>
            </a:r>
            <a:endParaRPr sz="1500">
              <a:solidFill>
                <a:srgbClr val="FFFFF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121" name="Google Shape;1121;p49"/>
          <p:cNvSpPr txBox="1"/>
          <p:nvPr/>
        </p:nvSpPr>
        <p:spPr>
          <a:xfrm>
            <a:off x="1439257" y="3342450"/>
            <a:ext cx="43944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Trick-Or-Treat for UNICEF</a:t>
            </a:r>
            <a:endParaRPr sz="26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2" name="Google Shape;1122;p49"/>
          <p:cNvSpPr txBox="1"/>
          <p:nvPr/>
        </p:nvSpPr>
        <p:spPr>
          <a:xfrm>
            <a:off x="1439257" y="3729475"/>
            <a:ext cx="43944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Nunito Light"/>
                <a:ea typeface="Nunito Light"/>
                <a:cs typeface="Nunito Light"/>
                <a:sym typeface="Nunito Light"/>
              </a:rPr>
              <a:t>A fundraising initiative where participants collect donations for UNICEF during Halloween time.</a:t>
            </a:r>
            <a:endParaRPr sz="1500">
              <a:solidFill>
                <a:srgbClr val="FFFFFF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sp>
        <p:nvSpPr>
          <p:cNvPr id="1123" name="Google Shape;1123;p49"/>
          <p:cNvSpPr/>
          <p:nvPr/>
        </p:nvSpPr>
        <p:spPr>
          <a:xfrm>
            <a:off x="586867" y="976325"/>
            <a:ext cx="733800" cy="733800"/>
          </a:xfrm>
          <a:prstGeom prst="ellipse">
            <a:avLst/>
          </a:prstGeom>
          <a:noFill/>
          <a:ln w="19050" cap="flat" cmpd="sng">
            <a:solidFill>
              <a:srgbClr val="9B6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49"/>
          <p:cNvSpPr/>
          <p:nvPr/>
        </p:nvSpPr>
        <p:spPr>
          <a:xfrm>
            <a:off x="586867" y="2204850"/>
            <a:ext cx="733800" cy="733800"/>
          </a:xfrm>
          <a:prstGeom prst="ellipse">
            <a:avLst/>
          </a:prstGeom>
          <a:noFill/>
          <a:ln w="19050" cap="flat" cmpd="sng">
            <a:solidFill>
              <a:srgbClr val="9B6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49"/>
          <p:cNvSpPr/>
          <p:nvPr/>
        </p:nvSpPr>
        <p:spPr>
          <a:xfrm>
            <a:off x="586867" y="3472650"/>
            <a:ext cx="733800" cy="733800"/>
          </a:xfrm>
          <a:prstGeom prst="ellipse">
            <a:avLst/>
          </a:prstGeom>
          <a:noFill/>
          <a:ln w="19050" cap="flat" cmpd="sng">
            <a:solidFill>
              <a:srgbClr val="9B6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49"/>
          <p:cNvGrpSpPr/>
          <p:nvPr/>
        </p:nvGrpSpPr>
        <p:grpSpPr>
          <a:xfrm>
            <a:off x="776365" y="3669920"/>
            <a:ext cx="354778" cy="339271"/>
            <a:chOff x="5045500" y="842250"/>
            <a:chExt cx="503875" cy="481850"/>
          </a:xfrm>
        </p:grpSpPr>
        <p:sp>
          <p:nvSpPr>
            <p:cNvPr id="1127" name="Google Shape;1127;p49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29" name="Google Shape;1129;p49"/>
          <p:cNvGrpSpPr/>
          <p:nvPr/>
        </p:nvGrpSpPr>
        <p:grpSpPr>
          <a:xfrm>
            <a:off x="782464" y="1173598"/>
            <a:ext cx="342580" cy="339271"/>
            <a:chOff x="5049725" y="1435050"/>
            <a:chExt cx="486550" cy="481850"/>
          </a:xfrm>
        </p:grpSpPr>
        <p:sp>
          <p:nvSpPr>
            <p:cNvPr id="1130" name="Google Shape;1130;p49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134" name="Google Shape;1134;p49"/>
          <p:cNvSpPr/>
          <p:nvPr/>
        </p:nvSpPr>
        <p:spPr>
          <a:xfrm>
            <a:off x="786920" y="2413826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50"/>
          <p:cNvSpPr txBox="1">
            <a:spLocks noGrp="1"/>
          </p:cNvSpPr>
          <p:nvPr>
            <p:ph type="title"/>
          </p:nvPr>
        </p:nvSpPr>
        <p:spPr>
          <a:xfrm>
            <a:off x="715200" y="1058400"/>
            <a:ext cx="7713600" cy="30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DCON 2026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51"/>
          <p:cNvSpPr txBox="1">
            <a:spLocks noGrp="1"/>
          </p:cNvSpPr>
          <p:nvPr>
            <p:ph type="title"/>
          </p:nvPr>
        </p:nvSpPr>
        <p:spPr>
          <a:xfrm>
            <a:off x="715200" y="1058400"/>
            <a:ext cx="7713600" cy="30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 2026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Key Clubs</a:t>
            </a:r>
            <a:endParaRPr/>
          </a:p>
        </p:txBody>
      </p:sp>
      <p:sp>
        <p:nvSpPr>
          <p:cNvPr id="1150" name="Google Shape;1150;p52"/>
          <p:cNvSpPr txBox="1">
            <a:spLocks noGrp="1"/>
          </p:cNvSpPr>
          <p:nvPr>
            <p:ph type="subTitle" idx="1"/>
          </p:nvPr>
        </p:nvSpPr>
        <p:spPr>
          <a:xfrm>
            <a:off x="1290775" y="2478525"/>
            <a:ext cx="29076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Staying Involved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1" name="Google Shape;1151;p52"/>
          <p:cNvSpPr txBox="1">
            <a:spLocks noGrp="1"/>
          </p:cNvSpPr>
          <p:nvPr>
            <p:ph type="subTitle" idx="2"/>
          </p:nvPr>
        </p:nvSpPr>
        <p:spPr>
          <a:xfrm>
            <a:off x="4945650" y="2478525"/>
            <a:ext cx="29076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Funds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2" name="Google Shape;1152;p52"/>
          <p:cNvSpPr txBox="1">
            <a:spLocks noGrp="1"/>
          </p:cNvSpPr>
          <p:nvPr>
            <p:ph type="subTitle" idx="3"/>
          </p:nvPr>
        </p:nvSpPr>
        <p:spPr>
          <a:xfrm>
            <a:off x="571500" y="2891075"/>
            <a:ext cx="3999000" cy="14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 connected, attend their meetings, events, &amp; service projects, invite them to meetings, events, &amp; service projects. Plan joint projects or events to connect the K-Fam.</a:t>
            </a:r>
            <a:endParaRPr/>
          </a:p>
        </p:txBody>
      </p:sp>
      <p:sp>
        <p:nvSpPr>
          <p:cNvPr id="1153" name="Google Shape;1153;p52"/>
          <p:cNvSpPr txBox="1">
            <a:spLocks noGrp="1"/>
          </p:cNvSpPr>
          <p:nvPr>
            <p:ph type="subTitle" idx="4"/>
          </p:nvPr>
        </p:nvSpPr>
        <p:spPr>
          <a:xfrm>
            <a:off x="4570500" y="2891075"/>
            <a:ext cx="3853500" cy="14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fundraising efforts, use connections to offer necessary funding for service projects or attendance at events like DCON &amp; ICON. </a:t>
            </a:r>
            <a:endParaRPr/>
          </a:p>
        </p:txBody>
      </p:sp>
      <p:sp>
        <p:nvSpPr>
          <p:cNvPr id="1154" name="Google Shape;1154;p52"/>
          <p:cNvSpPr/>
          <p:nvPr/>
        </p:nvSpPr>
        <p:spPr>
          <a:xfrm>
            <a:off x="2377663" y="1708100"/>
            <a:ext cx="733800" cy="733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52"/>
          <p:cNvSpPr/>
          <p:nvPr/>
        </p:nvSpPr>
        <p:spPr>
          <a:xfrm>
            <a:off x="6032538" y="1708100"/>
            <a:ext cx="733800" cy="733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6" name="Google Shape;1156;p52"/>
          <p:cNvGrpSpPr/>
          <p:nvPr/>
        </p:nvGrpSpPr>
        <p:grpSpPr>
          <a:xfrm>
            <a:off x="6219463" y="1891760"/>
            <a:ext cx="359972" cy="366480"/>
            <a:chOff x="-62148800" y="3377700"/>
            <a:chExt cx="311125" cy="316750"/>
          </a:xfrm>
        </p:grpSpPr>
        <p:sp>
          <p:nvSpPr>
            <p:cNvPr id="1157" name="Google Shape;1157;p52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2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52"/>
          <p:cNvGrpSpPr/>
          <p:nvPr/>
        </p:nvGrpSpPr>
        <p:grpSpPr>
          <a:xfrm>
            <a:off x="2558673" y="1890024"/>
            <a:ext cx="371814" cy="369974"/>
            <a:chOff x="-41893475" y="3584850"/>
            <a:chExt cx="318225" cy="316650"/>
          </a:xfrm>
        </p:grpSpPr>
        <p:sp>
          <p:nvSpPr>
            <p:cNvPr id="1160" name="Google Shape;1160;p52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2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2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2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53"/>
          <p:cNvSpPr txBox="1">
            <a:spLocks noGrp="1"/>
          </p:cNvSpPr>
          <p:nvPr>
            <p:ph type="title"/>
          </p:nvPr>
        </p:nvSpPr>
        <p:spPr>
          <a:xfrm>
            <a:off x="275900" y="2111250"/>
            <a:ext cx="4560300" cy="9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Supporting Key Club Lieutenant Governors</a:t>
            </a:r>
            <a:endParaRPr/>
          </a:p>
        </p:txBody>
      </p:sp>
      <p:sp>
        <p:nvSpPr>
          <p:cNvPr id="1169" name="Google Shape;1169;p53"/>
          <p:cNvSpPr txBox="1">
            <a:spLocks noGrp="1"/>
          </p:cNvSpPr>
          <p:nvPr>
            <p:ph type="subTitle" idx="1"/>
          </p:nvPr>
        </p:nvSpPr>
        <p:spPr>
          <a:xfrm>
            <a:off x="5079450" y="1212550"/>
            <a:ext cx="3350400" cy="5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Club Chartering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0" name="Google Shape;1170;p53"/>
          <p:cNvSpPr txBox="1">
            <a:spLocks noGrp="1"/>
          </p:cNvSpPr>
          <p:nvPr>
            <p:ph type="subTitle" idx="2"/>
          </p:nvPr>
        </p:nvSpPr>
        <p:spPr>
          <a:xfrm>
            <a:off x="5227250" y="2802275"/>
            <a:ext cx="3202500" cy="5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Communication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1" name="Google Shape;1171;p53"/>
          <p:cNvSpPr txBox="1">
            <a:spLocks noGrp="1"/>
          </p:cNvSpPr>
          <p:nvPr>
            <p:ph type="subTitle" idx="3"/>
          </p:nvPr>
        </p:nvSpPr>
        <p:spPr>
          <a:xfrm>
            <a:off x="4874175" y="1727200"/>
            <a:ext cx="35556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Club Charter goal of 20 new clubs. Be responsive and proactive if an LTG reaches out and needs help in chartering a Key Club.</a:t>
            </a:r>
            <a:endParaRPr/>
          </a:p>
        </p:txBody>
      </p:sp>
      <p:sp>
        <p:nvSpPr>
          <p:cNvPr id="1172" name="Google Shape;1172;p53"/>
          <p:cNvSpPr txBox="1">
            <a:spLocks noGrp="1"/>
          </p:cNvSpPr>
          <p:nvPr>
            <p:ph type="subTitle" idx="4"/>
          </p:nvPr>
        </p:nvSpPr>
        <p:spPr>
          <a:xfrm>
            <a:off x="4677100" y="3275875"/>
            <a:ext cx="3752700" cy="14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Staying active with your clubs is critical to ensuring smooth communication, especially if an LTG is struggling to get in contact with a club. Communication is key.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54"/>
          <p:cNvSpPr txBox="1">
            <a:spLocks noGrp="1"/>
          </p:cNvSpPr>
          <p:nvPr>
            <p:ph type="title"/>
          </p:nvPr>
        </p:nvSpPr>
        <p:spPr>
          <a:xfrm>
            <a:off x="765275" y="1636500"/>
            <a:ext cx="7616700" cy="21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300"/>
              <a:t>Thank You!</a:t>
            </a:r>
            <a:endParaRPr sz="1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37" title="IMG_046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475" y="2011800"/>
            <a:ext cx="2921651" cy="194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37"/>
          <p:cNvSpPr txBox="1">
            <a:spLocks noGrp="1"/>
          </p:cNvSpPr>
          <p:nvPr>
            <p:ph type="title"/>
          </p:nvPr>
        </p:nvSpPr>
        <p:spPr>
          <a:xfrm>
            <a:off x="720000" y="2756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Introduction</a:t>
            </a:r>
            <a:endParaRPr sz="4500"/>
          </a:p>
        </p:txBody>
      </p:sp>
      <p:pic>
        <p:nvPicPr>
          <p:cNvPr id="1004" name="Google Shape;1004;p37" title="IMG_889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7150" y="2454689"/>
            <a:ext cx="2276398" cy="151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37" title="IMG_20250106_201815 (1).jpg"/>
          <p:cNvPicPr preferRelativeResize="0"/>
          <p:nvPr/>
        </p:nvPicPr>
        <p:blipFill rotWithShape="1">
          <a:blip r:embed="rId5">
            <a:alphaModFix/>
          </a:blip>
          <a:srcRect t="8850"/>
          <a:stretch/>
        </p:blipFill>
        <p:spPr>
          <a:xfrm>
            <a:off x="3376475" y="848375"/>
            <a:ext cx="1833776" cy="125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37" title="IMG_20250503_211528_792.jpg"/>
          <p:cNvPicPr preferRelativeResize="0"/>
          <p:nvPr/>
        </p:nvPicPr>
        <p:blipFill rotWithShape="1">
          <a:blip r:embed="rId6">
            <a:alphaModFix/>
          </a:blip>
          <a:srcRect t="22021"/>
          <a:stretch/>
        </p:blipFill>
        <p:spPr>
          <a:xfrm>
            <a:off x="5525525" y="3733275"/>
            <a:ext cx="2594376" cy="151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37" title="Screenshot_20231215_150936_Instagram.jpg"/>
          <p:cNvPicPr preferRelativeResize="0"/>
          <p:nvPr/>
        </p:nvPicPr>
        <p:blipFill rotWithShape="1">
          <a:blip r:embed="rId7">
            <a:alphaModFix/>
          </a:blip>
          <a:srcRect t="12841" b="7692"/>
          <a:stretch/>
        </p:blipFill>
        <p:spPr>
          <a:xfrm>
            <a:off x="1067075" y="2309325"/>
            <a:ext cx="2411100" cy="125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37" title="P1330273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14800" y="937466"/>
            <a:ext cx="2276398" cy="151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37" title="DSC_0996.jpg"/>
          <p:cNvPicPr preferRelativeResize="0"/>
          <p:nvPr/>
        </p:nvPicPr>
        <p:blipFill rotWithShape="1">
          <a:blip r:embed="rId9">
            <a:alphaModFix/>
          </a:blip>
          <a:srcRect t="16978"/>
          <a:stretch/>
        </p:blipFill>
        <p:spPr>
          <a:xfrm>
            <a:off x="573750" y="848373"/>
            <a:ext cx="2638198" cy="146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37" title="_DSC5969.JPG"/>
          <p:cNvPicPr preferRelativeResize="0"/>
          <p:nvPr/>
        </p:nvPicPr>
        <p:blipFill rotWithShape="1">
          <a:blip r:embed="rId10">
            <a:alphaModFix/>
          </a:blip>
          <a:srcRect l="10720" t="6924" r="8248"/>
          <a:stretch/>
        </p:blipFill>
        <p:spPr>
          <a:xfrm>
            <a:off x="3114425" y="3881645"/>
            <a:ext cx="2411100" cy="155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37" title="_DSC5268.JPG"/>
          <p:cNvPicPr preferRelativeResize="0"/>
          <p:nvPr/>
        </p:nvPicPr>
        <p:blipFill rotWithShape="1">
          <a:blip r:embed="rId11">
            <a:alphaModFix/>
          </a:blip>
          <a:srcRect l="16212" r="5202"/>
          <a:stretch/>
        </p:blipFill>
        <p:spPr>
          <a:xfrm>
            <a:off x="800850" y="3417597"/>
            <a:ext cx="2411100" cy="1725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55"/>
          <p:cNvSpPr txBox="1">
            <a:spLocks noGrp="1"/>
          </p:cNvSpPr>
          <p:nvPr>
            <p:ph type="title"/>
          </p:nvPr>
        </p:nvSpPr>
        <p:spPr>
          <a:xfrm>
            <a:off x="853950" y="1558525"/>
            <a:ext cx="74361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183" name="Google Shape;1183;p55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40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Email: governoreleanor@floridakeyclub.org</a:t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Key Club?</a:t>
            </a:r>
            <a:endParaRPr/>
          </a:p>
        </p:txBody>
      </p:sp>
      <p:sp>
        <p:nvSpPr>
          <p:cNvPr id="1017" name="Google Shape;1017;p38"/>
          <p:cNvSpPr txBox="1">
            <a:spLocks noGrp="1"/>
          </p:cNvSpPr>
          <p:nvPr>
            <p:ph type="body" idx="1"/>
          </p:nvPr>
        </p:nvSpPr>
        <p:spPr>
          <a:xfrm>
            <a:off x="720000" y="1050475"/>
            <a:ext cx="4139700" cy="3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988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80"/>
              <a:buChar char="●"/>
            </a:pPr>
            <a:r>
              <a:rPr lang="en" sz="2000"/>
              <a:t>Largest student-led service organization in the world</a:t>
            </a:r>
            <a:endParaRPr sz="2000"/>
          </a:p>
          <a:p>
            <a:pPr marL="457200" lvl="0" indent="-309880" algn="l" rtl="0">
              <a:spcBef>
                <a:spcPts val="0"/>
              </a:spcBef>
              <a:spcAft>
                <a:spcPts val="0"/>
              </a:spcAft>
              <a:buSzPts val="1280"/>
              <a:buChar char="●"/>
            </a:pPr>
            <a:r>
              <a:rPr lang="en" sz="2000"/>
              <a:t>Founded in 1925</a:t>
            </a:r>
            <a:endParaRPr sz="2000"/>
          </a:p>
          <a:p>
            <a:pPr marL="457200" lvl="0" indent="-309880" algn="l" rtl="0">
              <a:spcBef>
                <a:spcPts val="0"/>
              </a:spcBef>
              <a:spcAft>
                <a:spcPts val="0"/>
              </a:spcAft>
              <a:buSzPts val="1280"/>
              <a:buChar char="●"/>
            </a:pPr>
            <a:r>
              <a:rPr lang="en" sz="2000"/>
              <a:t>Serves over 230,000 members in over 40 countries across 33 districts</a:t>
            </a:r>
            <a:endParaRPr sz="2000"/>
          </a:p>
          <a:p>
            <a:pPr marL="457200" lvl="0" indent="-309880" algn="l" rtl="0">
              <a:spcBef>
                <a:spcPts val="0"/>
              </a:spcBef>
              <a:spcAft>
                <a:spcPts val="0"/>
              </a:spcAft>
              <a:buSzPts val="1280"/>
              <a:buChar char="●"/>
            </a:pPr>
            <a:r>
              <a:rPr lang="en" sz="2000"/>
              <a:t>Our core values are leadership, caring, inclusiveness, and character building</a:t>
            </a:r>
            <a:endParaRPr sz="2000"/>
          </a:p>
        </p:txBody>
      </p:sp>
      <p:pic>
        <p:nvPicPr>
          <p:cNvPr id="1018" name="Google Shape;1018;p38" title="DSC02721.JPG"/>
          <p:cNvPicPr preferRelativeResize="0"/>
          <p:nvPr/>
        </p:nvPicPr>
        <p:blipFill rotWithShape="1">
          <a:blip r:embed="rId3">
            <a:alphaModFix/>
          </a:blip>
          <a:srcRect l="-11200" r="11199"/>
          <a:stretch/>
        </p:blipFill>
        <p:spPr>
          <a:xfrm>
            <a:off x="4584500" y="1232525"/>
            <a:ext cx="4139700" cy="27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39"/>
          <p:cNvSpPr txBox="1">
            <a:spLocks noGrp="1"/>
          </p:cNvSpPr>
          <p:nvPr>
            <p:ph type="body" idx="1"/>
          </p:nvPr>
        </p:nvSpPr>
        <p:spPr>
          <a:xfrm>
            <a:off x="715100" y="1631475"/>
            <a:ext cx="3856800" cy="27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700">
                <a:solidFill>
                  <a:schemeClr val="dk1"/>
                </a:solidFill>
              </a:rPr>
              <a:t>2nd largest district in all of Key Club International</a:t>
            </a:r>
            <a:endParaRPr sz="17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700">
                <a:solidFill>
                  <a:schemeClr val="dk1"/>
                </a:solidFill>
              </a:rPr>
              <a:t>Oldest district, founded in 1939</a:t>
            </a:r>
            <a:endParaRPr sz="17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700">
                <a:solidFill>
                  <a:schemeClr val="dk1"/>
                </a:solidFill>
              </a:rPr>
              <a:t>We have over 23,500 members across 400+ clubs and 41 divisions</a:t>
            </a:r>
            <a:endParaRPr sz="17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1700">
                <a:solidFill>
                  <a:schemeClr val="dk1"/>
                </a:solidFill>
              </a:rPr>
              <a:t>Our Board of Trustees is comprised of 41 Lieutenant Governors, 8 Standing Committee Chairs, and 5 District Executives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1024" name="Google Shape;1024;p39"/>
          <p:cNvSpPr txBox="1">
            <a:spLocks noGrp="1"/>
          </p:cNvSpPr>
          <p:nvPr>
            <p:ph type="title"/>
          </p:nvPr>
        </p:nvSpPr>
        <p:spPr>
          <a:xfrm>
            <a:off x="715100" y="1058775"/>
            <a:ext cx="4118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Florida Key Club</a:t>
            </a:r>
            <a:endParaRPr/>
          </a:p>
        </p:txBody>
      </p:sp>
      <p:pic>
        <p:nvPicPr>
          <p:cNvPr id="1025" name="Google Shape;1025;p39" title="IMG_0469.JPG"/>
          <p:cNvPicPr preferRelativeResize="0"/>
          <p:nvPr/>
        </p:nvPicPr>
        <p:blipFill rotWithShape="1">
          <a:blip r:embed="rId3">
            <a:alphaModFix/>
          </a:blip>
          <a:srcRect l="6771" r="2583"/>
          <a:stretch/>
        </p:blipFill>
        <p:spPr>
          <a:xfrm>
            <a:off x="4833075" y="1125600"/>
            <a:ext cx="3895800" cy="28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40"/>
          <p:cNvSpPr/>
          <p:nvPr/>
        </p:nvSpPr>
        <p:spPr>
          <a:xfrm>
            <a:off x="2423250" y="1228050"/>
            <a:ext cx="733800" cy="733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40"/>
          <p:cNvSpPr/>
          <p:nvPr/>
        </p:nvSpPr>
        <p:spPr>
          <a:xfrm>
            <a:off x="5986925" y="1228050"/>
            <a:ext cx="733800" cy="733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40"/>
          <p:cNvSpPr/>
          <p:nvPr/>
        </p:nvSpPr>
        <p:spPr>
          <a:xfrm>
            <a:off x="2423250" y="3028300"/>
            <a:ext cx="733800" cy="733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0"/>
          <p:cNvSpPr/>
          <p:nvPr/>
        </p:nvSpPr>
        <p:spPr>
          <a:xfrm>
            <a:off x="5986925" y="3028300"/>
            <a:ext cx="733800" cy="7338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0"/>
          <p:cNvSpPr txBox="1">
            <a:spLocks noGrp="1"/>
          </p:cNvSpPr>
          <p:nvPr>
            <p:ph type="title" idx="1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latin typeface="Nunito"/>
                <a:ea typeface="Nunito"/>
                <a:cs typeface="Nunito"/>
                <a:sym typeface="Nunito"/>
              </a:rPr>
              <a:t>Florida District Goals</a:t>
            </a:r>
            <a:endParaRPr sz="5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5" name="Google Shape;1035;p40"/>
          <p:cNvSpPr txBox="1">
            <a:spLocks noGrp="1"/>
          </p:cNvSpPr>
          <p:nvPr>
            <p:ph type="title" idx="15"/>
          </p:nvPr>
        </p:nvSpPr>
        <p:spPr>
          <a:xfrm>
            <a:off x="1096100" y="1980550"/>
            <a:ext cx="33831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270,000 Total Service Hours</a:t>
            </a:r>
            <a:endParaRPr/>
          </a:p>
        </p:txBody>
      </p:sp>
      <p:sp>
        <p:nvSpPr>
          <p:cNvPr id="1036" name="Google Shape;1036;p40"/>
          <p:cNvSpPr txBox="1">
            <a:spLocks noGrp="1"/>
          </p:cNvSpPr>
          <p:nvPr>
            <p:ph type="title"/>
          </p:nvPr>
        </p:nvSpPr>
        <p:spPr>
          <a:xfrm>
            <a:off x="4360925" y="1980550"/>
            <a:ext cx="39858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65,000 Large-Scale Service Project Hours</a:t>
            </a:r>
            <a:endParaRPr/>
          </a:p>
        </p:txBody>
      </p:sp>
      <p:sp>
        <p:nvSpPr>
          <p:cNvPr id="1037" name="Google Shape;1037;p40"/>
          <p:cNvSpPr txBox="1">
            <a:spLocks noGrp="1"/>
          </p:cNvSpPr>
          <p:nvPr>
            <p:ph type="title" idx="3"/>
          </p:nvPr>
        </p:nvSpPr>
        <p:spPr>
          <a:xfrm>
            <a:off x="1096100" y="3778350"/>
            <a:ext cx="33831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25,000+ Total Members</a:t>
            </a:r>
            <a:endParaRPr/>
          </a:p>
        </p:txBody>
      </p:sp>
      <p:sp>
        <p:nvSpPr>
          <p:cNvPr id="1038" name="Google Shape;1038;p40"/>
          <p:cNvSpPr txBox="1">
            <a:spLocks noGrp="1"/>
          </p:cNvSpPr>
          <p:nvPr>
            <p:ph type="title" idx="5"/>
          </p:nvPr>
        </p:nvSpPr>
        <p:spPr>
          <a:xfrm>
            <a:off x="4659781" y="3778350"/>
            <a:ext cx="33831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 Newly Chartered Key Clubs</a:t>
            </a:r>
            <a:endParaRPr/>
          </a:p>
        </p:txBody>
      </p:sp>
      <p:sp>
        <p:nvSpPr>
          <p:cNvPr id="1039" name="Google Shape;1039;p40"/>
          <p:cNvSpPr txBox="1">
            <a:spLocks noGrp="1"/>
          </p:cNvSpPr>
          <p:nvPr>
            <p:ph type="title" idx="7"/>
          </p:nvPr>
        </p:nvSpPr>
        <p:spPr>
          <a:xfrm>
            <a:off x="2413800" y="1352550"/>
            <a:ext cx="75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40" name="Google Shape;1040;p40"/>
          <p:cNvSpPr txBox="1">
            <a:spLocks noGrp="1"/>
          </p:cNvSpPr>
          <p:nvPr>
            <p:ph type="title" idx="8"/>
          </p:nvPr>
        </p:nvSpPr>
        <p:spPr>
          <a:xfrm>
            <a:off x="2413800" y="3165363"/>
            <a:ext cx="75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41" name="Google Shape;1041;p40"/>
          <p:cNvSpPr txBox="1">
            <a:spLocks noGrp="1"/>
          </p:cNvSpPr>
          <p:nvPr>
            <p:ph type="title" idx="9"/>
          </p:nvPr>
        </p:nvSpPr>
        <p:spPr>
          <a:xfrm>
            <a:off x="5977487" y="1352550"/>
            <a:ext cx="75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42" name="Google Shape;1042;p40"/>
          <p:cNvSpPr txBox="1">
            <a:spLocks noGrp="1"/>
          </p:cNvSpPr>
          <p:nvPr>
            <p:ph type="title" idx="13"/>
          </p:nvPr>
        </p:nvSpPr>
        <p:spPr>
          <a:xfrm>
            <a:off x="5977487" y="3152800"/>
            <a:ext cx="752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41"/>
          <p:cNvSpPr txBox="1">
            <a:spLocks noGrp="1"/>
          </p:cNvSpPr>
          <p:nvPr>
            <p:ph type="title"/>
          </p:nvPr>
        </p:nvSpPr>
        <p:spPr>
          <a:xfrm>
            <a:off x="739500" y="652000"/>
            <a:ext cx="7665000" cy="5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Large-Scale Service Project</a:t>
            </a:r>
            <a:endParaRPr sz="4500"/>
          </a:p>
        </p:txBody>
      </p:sp>
      <p:sp>
        <p:nvSpPr>
          <p:cNvPr id="1048" name="Google Shape;1048;p41"/>
          <p:cNvSpPr txBox="1">
            <a:spLocks noGrp="1"/>
          </p:cNvSpPr>
          <p:nvPr>
            <p:ph type="subTitle" idx="1"/>
          </p:nvPr>
        </p:nvSpPr>
        <p:spPr>
          <a:xfrm>
            <a:off x="739500" y="1324825"/>
            <a:ext cx="7665000" cy="28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000"/>
              <a:t>New initiative introduced to the Florida District this year, in place of a Governor’s Project</a:t>
            </a:r>
            <a:endParaRPr sz="20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000"/>
              <a:t>Will span a 4 year cycle, chosen through a feedback form and voted on by the Key Club Board</a:t>
            </a:r>
            <a:endParaRPr sz="20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000"/>
              <a:t>Allow for amplified impact, improved continuity, and increased participation in a meaningful initiative. 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42"/>
          <p:cNvSpPr txBox="1">
            <a:spLocks noGrp="1"/>
          </p:cNvSpPr>
          <p:nvPr>
            <p:ph type="title"/>
          </p:nvPr>
        </p:nvSpPr>
        <p:spPr>
          <a:xfrm>
            <a:off x="739500" y="652000"/>
            <a:ext cx="7665000" cy="5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Strive To Thrive</a:t>
            </a:r>
            <a:endParaRPr sz="4500"/>
          </a:p>
        </p:txBody>
      </p:sp>
      <p:sp>
        <p:nvSpPr>
          <p:cNvPr id="1054" name="Google Shape;1054;p42"/>
          <p:cNvSpPr txBox="1">
            <a:spLocks noGrp="1"/>
          </p:cNvSpPr>
          <p:nvPr>
            <p:ph type="subTitle" idx="1"/>
          </p:nvPr>
        </p:nvSpPr>
        <p:spPr>
          <a:xfrm>
            <a:off x="739500" y="1204600"/>
            <a:ext cx="7665000" cy="28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000"/>
              <a:t>Theme: Poverty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Aims to break cycles of poverty by supporting youth and families through education, community-building, and access to practical resources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Examples of Service Projects: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Pack and distribute food baskets for families in need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Mentor or support students at Title I schools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Assemble hygiene kits (soap, toothbrushes, pads, etc)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Volunteer at food pantries or help establish new ones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Donate school supplies, backpacks, and used tech for students 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43"/>
          <p:cNvSpPr txBox="1">
            <a:spLocks noGrp="1"/>
          </p:cNvSpPr>
          <p:nvPr>
            <p:ph type="subTitle" idx="1"/>
          </p:nvPr>
        </p:nvSpPr>
        <p:spPr>
          <a:xfrm>
            <a:off x="1562100" y="1579325"/>
            <a:ext cx="6019800" cy="21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Dues are $17 total, $10 for International, and $7 for the Florida District</a:t>
            </a:r>
            <a:endParaRPr sz="4100"/>
          </a:p>
        </p:txBody>
      </p:sp>
      <p:sp>
        <p:nvSpPr>
          <p:cNvPr id="1060" name="Google Shape;1060;p43"/>
          <p:cNvSpPr txBox="1">
            <a:spLocks noGrp="1"/>
          </p:cNvSpPr>
          <p:nvPr>
            <p:ph type="title"/>
          </p:nvPr>
        </p:nvSpPr>
        <p:spPr>
          <a:xfrm>
            <a:off x="1335900" y="682275"/>
            <a:ext cx="647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DUES</a:t>
            </a:r>
            <a:endParaRPr sz="7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44"/>
          <p:cNvSpPr txBox="1">
            <a:spLocks noGrp="1"/>
          </p:cNvSpPr>
          <p:nvPr>
            <p:ph type="title"/>
          </p:nvPr>
        </p:nvSpPr>
        <p:spPr>
          <a:xfrm>
            <a:off x="420425" y="445025"/>
            <a:ext cx="8367300" cy="42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International Partners &amp; Preferred Charities</a:t>
            </a:r>
            <a:endParaRPr sz="6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and Gold Pitch Deck by Slidesgo">
  <a:themeElements>
    <a:clrScheme name="Simple Light">
      <a:dk1>
        <a:srgbClr val="FFFFFF"/>
      </a:dk1>
      <a:lt1>
        <a:srgbClr val="9B6D28"/>
      </a:lt1>
      <a:dk2>
        <a:srgbClr val="E8C98A"/>
      </a:dk2>
      <a:lt2>
        <a:srgbClr val="9DA8B7"/>
      </a:lt2>
      <a:accent1>
        <a:srgbClr val="0A1548"/>
      </a:accent1>
      <a:accent2>
        <a:srgbClr val="00001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On-screen Show (16:9)</PresentationFormat>
  <Paragraphs>85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Red Hat Text</vt:lpstr>
      <vt:lpstr>Chivo</vt:lpstr>
      <vt:lpstr>Open Sans</vt:lpstr>
      <vt:lpstr>Arial</vt:lpstr>
      <vt:lpstr>Nunito</vt:lpstr>
      <vt:lpstr>Playfair Display</vt:lpstr>
      <vt:lpstr>Chivo Light</vt:lpstr>
      <vt:lpstr>Nunito Light</vt:lpstr>
      <vt:lpstr>Roboto Condensed Light</vt:lpstr>
      <vt:lpstr>Abhaya Libre</vt:lpstr>
      <vt:lpstr>Bebas Neue</vt:lpstr>
      <vt:lpstr>Blue and Gold Pitch Deck by Slidesgo</vt:lpstr>
      <vt:lpstr>Key Club</vt:lpstr>
      <vt:lpstr>Introduction</vt:lpstr>
      <vt:lpstr>What is Key Club?</vt:lpstr>
      <vt:lpstr>Florida Key Club</vt:lpstr>
      <vt:lpstr>Florida District Goals</vt:lpstr>
      <vt:lpstr>Large-Scale Service Project</vt:lpstr>
      <vt:lpstr>Strive To Thrive</vt:lpstr>
      <vt:lpstr>DUES</vt:lpstr>
      <vt:lpstr>International Partners &amp; Preferred Charities</vt:lpstr>
      <vt:lpstr>Erika’s Lighthouse</vt:lpstr>
      <vt:lpstr>Schoolhouse</vt:lpstr>
      <vt:lpstr>The Nature Conservancy</vt:lpstr>
      <vt:lpstr>Thirst Project</vt:lpstr>
      <vt:lpstr>UNICEF</vt:lpstr>
      <vt:lpstr>DCON 2026</vt:lpstr>
      <vt:lpstr>ICON 2026</vt:lpstr>
      <vt:lpstr>Supporting Key Clubs</vt:lpstr>
      <vt:lpstr>Supporting Key Club Lieutenant Governors</vt:lpstr>
      <vt:lpstr>Thank You!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Victoria Waller</dc:creator>
  <cp:lastModifiedBy>Victoria Waller</cp:lastModifiedBy>
  <cp:revision>1</cp:revision>
  <dcterms:modified xsi:type="dcterms:W3CDTF">2025-08-02T20:17:28Z</dcterms:modified>
</cp:coreProperties>
</file>