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4"/>
  </p:sldMasterIdLst>
  <p:notesMasterIdLst>
    <p:notesMasterId r:id="rId19"/>
  </p:notesMasterIdLst>
  <p:handoutMasterIdLst>
    <p:handoutMasterId r:id="rId20"/>
  </p:handoutMasterIdLst>
  <p:sldIdLst>
    <p:sldId id="268" r:id="rId5"/>
    <p:sldId id="270" r:id="rId6"/>
    <p:sldId id="273" r:id="rId7"/>
    <p:sldId id="272" r:id="rId8"/>
    <p:sldId id="274" r:id="rId9"/>
    <p:sldId id="279" r:id="rId10"/>
    <p:sldId id="280" r:id="rId11"/>
    <p:sldId id="281" r:id="rId12"/>
    <p:sldId id="275" r:id="rId13"/>
    <p:sldId id="276" r:id="rId14"/>
    <p:sldId id="277" r:id="rId15"/>
    <p:sldId id="269" r:id="rId16"/>
    <p:sldId id="278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4"/>
    <a:srgbClr val="B49759"/>
    <a:srgbClr val="99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4BA2F-D631-4F7F-BF3A-A2985BB78C62}" v="207" dt="2025-08-06T01:49:58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5" autoAdjust="0"/>
  </p:normalViewPr>
  <p:slideViewPr>
    <p:cSldViewPr snapToGrid="0" snapToObjects="1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iry Riehl" userId="fb75f81be9519b65" providerId="LiveId" clId="{63E4BA2F-D631-4F7F-BF3A-A2985BB78C62}"/>
    <pc:docChg chg="undo custSel addSld delSld modSld sldOrd">
      <pc:chgData name="Prairy Riehl" userId="fb75f81be9519b65" providerId="LiveId" clId="{63E4BA2F-D631-4F7F-BF3A-A2985BB78C62}" dt="2025-08-06T01:50:20.239" v="1600" actId="403"/>
      <pc:docMkLst>
        <pc:docMk/>
      </pc:docMkLst>
      <pc:sldChg chg="modSp">
        <pc:chgData name="Prairy Riehl" userId="fb75f81be9519b65" providerId="LiveId" clId="{63E4BA2F-D631-4F7F-BF3A-A2985BB78C62}" dt="2025-07-31T21:28:34.266" v="1136" actId="113"/>
        <pc:sldMkLst>
          <pc:docMk/>
          <pc:sldMk cId="1436557425" sldId="261"/>
        </pc:sldMkLst>
        <pc:graphicFrameChg chg="mod">
          <ac:chgData name="Prairy Riehl" userId="fb75f81be9519b65" providerId="LiveId" clId="{63E4BA2F-D631-4F7F-BF3A-A2985BB78C62}" dt="2025-07-31T21:28:34.266" v="1136" actId="113"/>
          <ac:graphicFrameMkLst>
            <pc:docMk/>
            <pc:sldMk cId="1436557425" sldId="261"/>
            <ac:graphicFrameMk id="62" creationId="{4F2B137F-C2B7-49C4-9A78-29FD71A00936}"/>
          </ac:graphicFrameMkLst>
        </pc:graphicFrameChg>
      </pc:sldChg>
      <pc:sldChg chg="addSp delSp modSp mod setBg">
        <pc:chgData name="Prairy Riehl" userId="fb75f81be9519b65" providerId="LiveId" clId="{63E4BA2F-D631-4F7F-BF3A-A2985BB78C62}" dt="2025-08-06T01:50:20.239" v="1600" actId="403"/>
        <pc:sldMkLst>
          <pc:docMk/>
          <pc:sldMk cId="312941212" sldId="268"/>
        </pc:sldMkLst>
        <pc:spChg chg="mod">
          <ac:chgData name="Prairy Riehl" userId="fb75f81be9519b65" providerId="LiveId" clId="{63E4BA2F-D631-4F7F-BF3A-A2985BB78C62}" dt="2025-08-06T00:13:09.716" v="1571" actId="14100"/>
          <ac:spMkLst>
            <pc:docMk/>
            <pc:sldMk cId="312941212" sldId="268"/>
            <ac:spMk id="2" creationId="{F266081D-517B-5D43-A7B4-E67DDEDC0B31}"/>
          </ac:spMkLst>
        </pc:spChg>
        <pc:spChg chg="mod ord">
          <ac:chgData name="Prairy Riehl" userId="fb75f81be9519b65" providerId="LiveId" clId="{63E4BA2F-D631-4F7F-BF3A-A2985BB78C62}" dt="2025-08-06T01:50:20.239" v="1600" actId="403"/>
          <ac:spMkLst>
            <pc:docMk/>
            <pc:sldMk cId="312941212" sldId="268"/>
            <ac:spMk id="13" creationId="{F05262DB-6398-4AF9-96A3-041CFB112303}"/>
          </ac:spMkLst>
        </pc:spChg>
        <pc:spChg chg="add">
          <ac:chgData name="Prairy Riehl" userId="fb75f81be9519b65" providerId="LiveId" clId="{63E4BA2F-D631-4F7F-BF3A-A2985BB78C62}" dt="2025-08-05T19:41:26.849" v="1561" actId="26606"/>
          <ac:spMkLst>
            <pc:docMk/>
            <pc:sldMk cId="312941212" sldId="268"/>
            <ac:spMk id="15" creationId="{D2E37247-932B-4869-83B6-D87941075979}"/>
          </ac:spMkLst>
        </pc:spChg>
        <pc:spChg chg="add">
          <ac:chgData name="Prairy Riehl" userId="fb75f81be9519b65" providerId="LiveId" clId="{63E4BA2F-D631-4F7F-BF3A-A2985BB78C62}" dt="2025-08-05T19:41:26.849" v="1561" actId="26606"/>
          <ac:spMkLst>
            <pc:docMk/>
            <pc:sldMk cId="312941212" sldId="268"/>
            <ac:spMk id="16" creationId="{14E386D9-F26D-4C3E-AAE4-0C5305B504EE}"/>
          </ac:spMkLst>
        </pc:spChg>
        <pc:spChg chg="add">
          <ac:chgData name="Prairy Riehl" userId="fb75f81be9519b65" providerId="LiveId" clId="{63E4BA2F-D631-4F7F-BF3A-A2985BB78C62}" dt="2025-08-05T19:41:26.849" v="1561" actId="26606"/>
          <ac:spMkLst>
            <pc:docMk/>
            <pc:sldMk cId="312941212" sldId="268"/>
            <ac:spMk id="17" creationId="{D8101185-55FD-4AF6-A71B-48D8A56959A7}"/>
          </ac:spMkLst>
        </pc:spChg>
        <pc:spChg chg="add del">
          <ac:chgData name="Prairy Riehl" userId="fb75f81be9519b65" providerId="LiveId" clId="{63E4BA2F-D631-4F7F-BF3A-A2985BB78C62}" dt="2025-08-05T19:41:13.624" v="1560" actId="26606"/>
          <ac:spMkLst>
            <pc:docMk/>
            <pc:sldMk cId="312941212" sldId="268"/>
            <ac:spMk id="18" creationId="{C5A1D9DE-9C14-4F6C-BA9D-338B79BA7EC2}"/>
          </ac:spMkLst>
        </pc:spChg>
        <pc:spChg chg="add del">
          <ac:chgData name="Prairy Riehl" userId="fb75f81be9519b65" providerId="LiveId" clId="{63E4BA2F-D631-4F7F-BF3A-A2985BB78C62}" dt="2025-08-05T19:41:13.624" v="1560" actId="26606"/>
          <ac:spMkLst>
            <pc:docMk/>
            <pc:sldMk cId="312941212" sldId="268"/>
            <ac:spMk id="48" creationId="{5F4BB1FB-3C9B-457B-8AC4-F03E3A88C415}"/>
          </ac:spMkLst>
        </pc:spChg>
        <pc:spChg chg="add del">
          <ac:chgData name="Prairy Riehl" userId="fb75f81be9519b65" providerId="LiveId" clId="{63E4BA2F-D631-4F7F-BF3A-A2985BB78C62}" dt="2025-08-05T19:41:13.624" v="1560" actId="26606"/>
          <ac:spMkLst>
            <pc:docMk/>
            <pc:sldMk cId="312941212" sldId="268"/>
            <ac:spMk id="50" creationId="{B91FC374-D372-4F21-8FF9-710C5D061AB9}"/>
          </ac:spMkLst>
        </pc:spChg>
        <pc:spChg chg="add del">
          <ac:chgData name="Prairy Riehl" userId="fb75f81be9519b65" providerId="LiveId" clId="{63E4BA2F-D631-4F7F-BF3A-A2985BB78C62}" dt="2025-08-05T19:41:13.624" v="1560" actId="26606"/>
          <ac:spMkLst>
            <pc:docMk/>
            <pc:sldMk cId="312941212" sldId="268"/>
            <ac:spMk id="52" creationId="{9BDB167D-549A-4F31-A4CE-816E69014725}"/>
          </ac:spMkLst>
        </pc:spChg>
        <pc:grpChg chg="add del">
          <ac:chgData name="Prairy Riehl" userId="fb75f81be9519b65" providerId="LiveId" clId="{63E4BA2F-D631-4F7F-BF3A-A2985BB78C62}" dt="2025-08-05T19:41:13.624" v="1560" actId="26606"/>
          <ac:grpSpMkLst>
            <pc:docMk/>
            <pc:sldMk cId="312941212" sldId="268"/>
            <ac:grpSpMk id="20" creationId="{C4A2BB23-6B58-467F-BB4D-BA76C64E0A52}"/>
          </ac:grpSpMkLst>
        </pc:grpChg>
        <pc:grpChg chg="add del">
          <ac:chgData name="Prairy Riehl" userId="fb75f81be9519b65" providerId="LiveId" clId="{63E4BA2F-D631-4F7F-BF3A-A2985BB78C62}" dt="2025-08-05T19:41:13.624" v="1560" actId="26606"/>
          <ac:grpSpMkLst>
            <pc:docMk/>
            <pc:sldMk cId="312941212" sldId="268"/>
            <ac:grpSpMk id="34" creationId="{07DB9C2B-0668-4FF9-8A5A-41129E9C398E}"/>
          </ac:grpSpMkLst>
        </pc:grpChg>
        <pc:picChg chg="add del mod">
          <ac:chgData name="Prairy Riehl" userId="fb75f81be9519b65" providerId="LiveId" clId="{63E4BA2F-D631-4F7F-BF3A-A2985BB78C62}" dt="2025-08-06T01:50:04.215" v="1593" actId="478"/>
          <ac:picMkLst>
            <pc:docMk/>
            <pc:sldMk cId="312941212" sldId="268"/>
            <ac:picMk id="3" creationId="{3936EAD8-406D-56AF-47C2-0908E8956C1F}"/>
          </ac:picMkLst>
        </pc:picChg>
        <pc:picChg chg="del mod">
          <ac:chgData name="Prairy Riehl" userId="fb75f81be9519b65" providerId="LiveId" clId="{63E4BA2F-D631-4F7F-BF3A-A2985BB78C62}" dt="2025-08-06T01:46:57.109" v="1572" actId="478"/>
          <ac:picMkLst>
            <pc:docMk/>
            <pc:sldMk cId="312941212" sldId="268"/>
            <ac:picMk id="4" creationId="{939C4288-3AEB-67C9-0D4B-1AC905C92B74}"/>
          </ac:picMkLst>
        </pc:picChg>
        <pc:picChg chg="add del mod">
          <ac:chgData name="Prairy Riehl" userId="fb75f81be9519b65" providerId="LiveId" clId="{63E4BA2F-D631-4F7F-BF3A-A2985BB78C62}" dt="2025-08-06T01:49:01.645" v="1583" actId="478"/>
          <ac:picMkLst>
            <pc:docMk/>
            <pc:sldMk cId="312941212" sldId="268"/>
            <ac:picMk id="6" creationId="{48A64FE3-564A-C364-DEC3-643FCDA55C0C}"/>
          </ac:picMkLst>
        </pc:picChg>
        <pc:picChg chg="mod ord">
          <ac:chgData name="Prairy Riehl" userId="fb75f81be9519b65" providerId="LiveId" clId="{63E4BA2F-D631-4F7F-BF3A-A2985BB78C62}" dt="2025-08-05T19:41:26.849" v="1561" actId="26606"/>
          <ac:picMkLst>
            <pc:docMk/>
            <pc:sldMk cId="312941212" sldId="268"/>
            <ac:picMk id="8" creationId="{9470C6E8-57CB-93BA-99B3-12E547B949A7}"/>
          </ac:picMkLst>
        </pc:picChg>
        <pc:picChg chg="add del mod">
          <ac:chgData name="Prairy Riehl" userId="fb75f81be9519b65" providerId="LiveId" clId="{63E4BA2F-D631-4F7F-BF3A-A2985BB78C62}" dt="2025-08-06T01:49:42.820" v="1587" actId="478"/>
          <ac:picMkLst>
            <pc:docMk/>
            <pc:sldMk cId="312941212" sldId="268"/>
            <ac:picMk id="9" creationId="{2DACC98E-CC21-1A93-133B-AD0805DFE755}"/>
          </ac:picMkLst>
        </pc:picChg>
        <pc:picChg chg="add mod">
          <ac:chgData name="Prairy Riehl" userId="fb75f81be9519b65" providerId="LiveId" clId="{63E4BA2F-D631-4F7F-BF3A-A2985BB78C62}" dt="2025-08-06T01:50:13.105" v="1596" actId="1076"/>
          <ac:picMkLst>
            <pc:docMk/>
            <pc:sldMk cId="312941212" sldId="268"/>
            <ac:picMk id="11" creationId="{0B2B8A33-7FEE-068F-3BC9-18DDAD9C3D73}"/>
          </ac:picMkLst>
        </pc:picChg>
      </pc:sldChg>
      <pc:sldChg chg="addSp delSp modSp mod ord setBg addAnim">
        <pc:chgData name="Prairy Riehl" userId="fb75f81be9519b65" providerId="LiveId" clId="{63E4BA2F-D631-4F7F-BF3A-A2985BB78C62}" dt="2025-08-05T18:45:25.251" v="1558"/>
        <pc:sldMkLst>
          <pc:docMk/>
          <pc:sldMk cId="1496850848" sldId="269"/>
        </pc:sldMkLst>
        <pc:spChg chg="mod">
          <ac:chgData name="Prairy Riehl" userId="fb75f81be9519b65" providerId="LiveId" clId="{63E4BA2F-D631-4F7F-BF3A-A2985BB78C62}" dt="2025-08-05T18:42:09.831" v="1464" actId="20577"/>
          <ac:spMkLst>
            <pc:docMk/>
            <pc:sldMk cId="1496850848" sldId="269"/>
            <ac:spMk id="2" creationId="{5F3F6C66-D6D7-4A72-9928-967AEA400766}"/>
          </ac:spMkLst>
        </pc:spChg>
        <pc:spChg chg="add mod">
          <ac:chgData name="Prairy Riehl" userId="fb75f81be9519b65" providerId="LiveId" clId="{63E4BA2F-D631-4F7F-BF3A-A2985BB78C62}" dt="2025-08-05T18:45:25.251" v="1558"/>
          <ac:spMkLst>
            <pc:docMk/>
            <pc:sldMk cId="1496850848" sldId="269"/>
            <ac:spMk id="14" creationId="{E7C35191-D38C-47F7-D3A1-AEA5A6609A41}"/>
          </ac:spMkLst>
        </pc:spChg>
        <pc:spChg chg="add">
          <ac:chgData name="Prairy Riehl" userId="fb75f81be9519b65" providerId="LiveId" clId="{63E4BA2F-D631-4F7F-BF3A-A2985BB78C62}" dt="2025-07-31T21:43:09.970" v="1240" actId="26606"/>
          <ac:spMkLst>
            <pc:docMk/>
            <pc:sldMk cId="1496850848" sldId="269"/>
            <ac:spMk id="45" creationId="{55438AA5-07F1-406C-8BA2-E8A868DE0F7A}"/>
          </ac:spMkLst>
        </pc:spChg>
        <pc:spChg chg="add">
          <ac:chgData name="Prairy Riehl" userId="fb75f81be9519b65" providerId="LiveId" clId="{63E4BA2F-D631-4F7F-BF3A-A2985BB78C62}" dt="2025-07-31T21:43:09.970" v="1240" actId="26606"/>
          <ac:spMkLst>
            <pc:docMk/>
            <pc:sldMk cId="1496850848" sldId="269"/>
            <ac:spMk id="47" creationId="{C437C0A1-9874-40F4-B52A-107A57A05E45}"/>
          </ac:spMkLst>
        </pc:spChg>
        <pc:spChg chg="add">
          <ac:chgData name="Prairy Riehl" userId="fb75f81be9519b65" providerId="LiveId" clId="{63E4BA2F-D631-4F7F-BF3A-A2985BB78C62}" dt="2025-07-31T21:43:09.970" v="1240" actId="26606"/>
          <ac:spMkLst>
            <pc:docMk/>
            <pc:sldMk cId="1496850848" sldId="269"/>
            <ac:spMk id="49" creationId="{93E39DA2-04C9-4E79-B81B-6077E9CD2945}"/>
          </ac:spMkLst>
        </pc:spChg>
        <pc:spChg chg="add">
          <ac:chgData name="Prairy Riehl" userId="fb75f81be9519b65" providerId="LiveId" clId="{63E4BA2F-D631-4F7F-BF3A-A2985BB78C62}" dt="2025-07-31T21:43:09.970" v="1240" actId="26606"/>
          <ac:spMkLst>
            <pc:docMk/>
            <pc:sldMk cId="1496850848" sldId="269"/>
            <ac:spMk id="79" creationId="{96FD82CB-B35F-4846-88F6-BED535F046D6}"/>
          </ac:spMkLst>
        </pc:spChg>
        <pc:spChg chg="add">
          <ac:chgData name="Prairy Riehl" userId="fb75f81be9519b65" providerId="LiveId" clId="{63E4BA2F-D631-4F7F-BF3A-A2985BB78C62}" dt="2025-07-31T21:43:09.970" v="1240" actId="26606"/>
          <ac:spMkLst>
            <pc:docMk/>
            <pc:sldMk cId="1496850848" sldId="269"/>
            <ac:spMk id="81" creationId="{6E16A2E3-697F-40AD-8F3F-AC59381D82B7}"/>
          </ac:spMkLst>
        </pc:spChg>
        <pc:grpChg chg="add">
          <ac:chgData name="Prairy Riehl" userId="fb75f81be9519b65" providerId="LiveId" clId="{63E4BA2F-D631-4F7F-BF3A-A2985BB78C62}" dt="2025-07-31T21:43:09.970" v="1240" actId="26606"/>
          <ac:grpSpMkLst>
            <pc:docMk/>
            <pc:sldMk cId="1496850848" sldId="269"/>
            <ac:grpSpMk id="51" creationId="{4073AA2F-CF79-4D11-BD31-2363136FB5F3}"/>
          </ac:grpSpMkLst>
        </pc:grpChg>
        <pc:picChg chg="mod ord">
          <ac:chgData name="Prairy Riehl" userId="fb75f81be9519b65" providerId="LiveId" clId="{63E4BA2F-D631-4F7F-BF3A-A2985BB78C62}" dt="2025-07-31T21:43:21.695" v="1243" actId="14100"/>
          <ac:picMkLst>
            <pc:docMk/>
            <pc:sldMk cId="1496850848" sldId="269"/>
            <ac:picMk id="3" creationId="{0E170689-7A05-E145-1EB1-2106A1F43CE7}"/>
          </ac:picMkLst>
        </pc:picChg>
        <pc:picChg chg="mod ord">
          <ac:chgData name="Prairy Riehl" userId="fb75f81be9519b65" providerId="LiveId" clId="{63E4BA2F-D631-4F7F-BF3A-A2985BB78C62}" dt="2025-07-31T21:43:09.970" v="1240" actId="26606"/>
          <ac:picMkLst>
            <pc:docMk/>
            <pc:sldMk cId="1496850848" sldId="269"/>
            <ac:picMk id="4" creationId="{D678A842-9DE0-6059-8EE8-0D79CCED5A66}"/>
          </ac:picMkLst>
        </pc:picChg>
        <pc:picChg chg="add mod">
          <ac:chgData name="Prairy Riehl" userId="fb75f81be9519b65" providerId="LiveId" clId="{63E4BA2F-D631-4F7F-BF3A-A2985BB78C62}" dt="2025-08-05T18:43:00.746" v="1468" actId="14100"/>
          <ac:picMkLst>
            <pc:docMk/>
            <pc:sldMk cId="1496850848" sldId="269"/>
            <ac:picMk id="6" creationId="{448C590F-1859-2B97-8620-7D5C82D8A741}"/>
          </ac:picMkLst>
        </pc:picChg>
        <pc:picChg chg="add mod">
          <ac:chgData name="Prairy Riehl" userId="fb75f81be9519b65" providerId="LiveId" clId="{63E4BA2F-D631-4F7F-BF3A-A2985BB78C62}" dt="2025-07-31T21:43:09.970" v="1240" actId="26606"/>
          <ac:picMkLst>
            <pc:docMk/>
            <pc:sldMk cId="1496850848" sldId="269"/>
            <ac:picMk id="12" creationId="{511E3339-AEBC-C815-D9B4-1D8C5A6F8232}"/>
          </ac:picMkLst>
        </pc:picChg>
      </pc:sldChg>
      <pc:sldChg chg="modSp mod">
        <pc:chgData name="Prairy Riehl" userId="fb75f81be9519b65" providerId="LiveId" clId="{63E4BA2F-D631-4F7F-BF3A-A2985BB78C62}" dt="2025-07-31T21:21:20.784" v="188" actId="207"/>
        <pc:sldMkLst>
          <pc:docMk/>
          <pc:sldMk cId="3420435075" sldId="270"/>
        </pc:sldMkLst>
        <pc:spChg chg="mod">
          <ac:chgData name="Prairy Riehl" userId="fb75f81be9519b65" providerId="LiveId" clId="{63E4BA2F-D631-4F7F-BF3A-A2985BB78C62}" dt="2025-07-31T21:20:43.504" v="173" actId="20577"/>
          <ac:spMkLst>
            <pc:docMk/>
            <pc:sldMk cId="3420435075" sldId="270"/>
            <ac:spMk id="2" creationId="{89850D7A-D300-56CF-4B34-9E26401D4A67}"/>
          </ac:spMkLst>
        </pc:spChg>
        <pc:spChg chg="mod">
          <ac:chgData name="Prairy Riehl" userId="fb75f81be9519b65" providerId="LiveId" clId="{63E4BA2F-D631-4F7F-BF3A-A2985BB78C62}" dt="2025-07-31T21:21:20.784" v="188" actId="207"/>
          <ac:spMkLst>
            <pc:docMk/>
            <pc:sldMk cId="3420435075" sldId="270"/>
            <ac:spMk id="13" creationId="{F6F96103-14CC-7C15-9F7B-25F549E43B21}"/>
          </ac:spMkLst>
        </pc:spChg>
      </pc:sldChg>
      <pc:sldChg chg="del">
        <pc:chgData name="Prairy Riehl" userId="fb75f81be9519b65" providerId="LiveId" clId="{63E4BA2F-D631-4F7F-BF3A-A2985BB78C62}" dt="2025-07-31T21:23:27.789" v="325" actId="47"/>
        <pc:sldMkLst>
          <pc:docMk/>
          <pc:sldMk cId="2526981981" sldId="271"/>
        </pc:sldMkLst>
      </pc:sldChg>
      <pc:sldChg chg="addSp delSp modSp mod ord">
        <pc:chgData name="Prairy Riehl" userId="fb75f81be9519b65" providerId="LiveId" clId="{63E4BA2F-D631-4F7F-BF3A-A2985BB78C62}" dt="2025-07-31T21:38:48.010" v="1234" actId="1036"/>
        <pc:sldMkLst>
          <pc:docMk/>
          <pc:sldMk cId="1181741156" sldId="272"/>
        </pc:sldMkLst>
        <pc:spChg chg="add mod">
          <ac:chgData name="Prairy Riehl" userId="fb75f81be9519b65" providerId="LiveId" clId="{63E4BA2F-D631-4F7F-BF3A-A2985BB78C62}" dt="2025-07-31T21:38:38.832" v="1211" actId="1076"/>
          <ac:spMkLst>
            <pc:docMk/>
            <pc:sldMk cId="1181741156" sldId="272"/>
            <ac:spMk id="6" creationId="{622ED0FC-E4E4-3119-D658-2D58E371DD40}"/>
          </ac:spMkLst>
        </pc:spChg>
        <pc:spChg chg="mod">
          <ac:chgData name="Prairy Riehl" userId="fb75f81be9519b65" providerId="LiveId" clId="{63E4BA2F-D631-4F7F-BF3A-A2985BB78C62}" dt="2025-07-31T21:38:48.010" v="1234" actId="1036"/>
          <ac:spMkLst>
            <pc:docMk/>
            <pc:sldMk cId="1181741156" sldId="272"/>
            <ac:spMk id="13" creationId="{C07EE4F6-E8A0-0FBE-5D3F-FB692DEC9A5A}"/>
          </ac:spMkLst>
        </pc:spChg>
        <pc:picChg chg="add del mod ord">
          <ac:chgData name="Prairy Riehl" userId="fb75f81be9519b65" providerId="LiveId" clId="{63E4BA2F-D631-4F7F-BF3A-A2985BB78C62}" dt="2025-07-31T21:36:02.528" v="1197" actId="1076"/>
          <ac:picMkLst>
            <pc:docMk/>
            <pc:sldMk cId="1181741156" sldId="272"/>
            <ac:picMk id="3" creationId="{B58A344F-668A-9221-419D-761299969183}"/>
          </ac:picMkLst>
        </pc:picChg>
        <pc:picChg chg="add mod modCrop">
          <ac:chgData name="Prairy Riehl" userId="fb75f81be9519b65" providerId="LiveId" clId="{63E4BA2F-D631-4F7F-BF3A-A2985BB78C62}" dt="2025-07-31T21:37:05.061" v="1201" actId="1076"/>
          <ac:picMkLst>
            <pc:docMk/>
            <pc:sldMk cId="1181741156" sldId="272"/>
            <ac:picMk id="11" creationId="{98E7E074-CF2D-46E5-19EE-41F04D19061F}"/>
          </ac:picMkLst>
        </pc:picChg>
      </pc:sldChg>
      <pc:sldChg chg="add del setBg">
        <pc:chgData name="Prairy Riehl" userId="fb75f81be9519b65" providerId="LiveId" clId="{63E4BA2F-D631-4F7F-BF3A-A2985BB78C62}" dt="2025-07-31T21:22:27.567" v="193"/>
        <pc:sldMkLst>
          <pc:docMk/>
          <pc:sldMk cId="1218682290" sldId="273"/>
        </pc:sldMkLst>
      </pc:sldChg>
      <pc:sldChg chg="addSp modSp add mod">
        <pc:chgData name="Prairy Riehl" userId="fb75f81be9519b65" providerId="LiveId" clId="{63E4BA2F-D631-4F7F-BF3A-A2985BB78C62}" dt="2025-08-05T13:26:38.590" v="1453" actId="1076"/>
        <pc:sldMkLst>
          <pc:docMk/>
          <pc:sldMk cId="2333554454" sldId="273"/>
        </pc:sldMkLst>
        <pc:spChg chg="mod">
          <ac:chgData name="Prairy Riehl" userId="fb75f81be9519b65" providerId="LiveId" clId="{63E4BA2F-D631-4F7F-BF3A-A2985BB78C62}" dt="2025-07-31T21:22:32.968" v="198" actId="20577"/>
          <ac:spMkLst>
            <pc:docMk/>
            <pc:sldMk cId="2333554454" sldId="273"/>
            <ac:spMk id="2" creationId="{22E869E0-DF4C-2658-E27C-6731B5306C4C}"/>
          </ac:spMkLst>
        </pc:spChg>
        <pc:spChg chg="mod">
          <ac:chgData name="Prairy Riehl" userId="fb75f81be9519b65" providerId="LiveId" clId="{63E4BA2F-D631-4F7F-BF3A-A2985BB78C62}" dt="2025-07-31T21:23:10.959" v="324" actId="20577"/>
          <ac:spMkLst>
            <pc:docMk/>
            <pc:sldMk cId="2333554454" sldId="273"/>
            <ac:spMk id="13" creationId="{60048B08-5FF3-9AFA-D46E-8A9207ED1916}"/>
          </ac:spMkLst>
        </pc:spChg>
        <pc:picChg chg="add mod">
          <ac:chgData name="Prairy Riehl" userId="fb75f81be9519b65" providerId="LiveId" clId="{63E4BA2F-D631-4F7F-BF3A-A2985BB78C62}" dt="2025-08-05T13:26:38.590" v="1453" actId="1076"/>
          <ac:picMkLst>
            <pc:docMk/>
            <pc:sldMk cId="2333554454" sldId="273"/>
            <ac:picMk id="6" creationId="{4866B789-ACB3-6552-A057-FDD4DCFF5D59}"/>
          </ac:picMkLst>
        </pc:picChg>
      </pc:sldChg>
      <pc:sldChg chg="add del setBg">
        <pc:chgData name="Prairy Riehl" userId="fb75f81be9519b65" providerId="LiveId" clId="{63E4BA2F-D631-4F7F-BF3A-A2985BB78C62}" dt="2025-07-31T21:23:37.518" v="327"/>
        <pc:sldMkLst>
          <pc:docMk/>
          <pc:sldMk cId="2170670292" sldId="274"/>
        </pc:sldMkLst>
      </pc:sldChg>
      <pc:sldChg chg="addSp delSp modSp add mod">
        <pc:chgData name="Prairy Riehl" userId="fb75f81be9519b65" providerId="LiveId" clId="{63E4BA2F-D631-4F7F-BF3A-A2985BB78C62}" dt="2025-07-31T21:52:19.540" v="1437" actId="14100"/>
        <pc:sldMkLst>
          <pc:docMk/>
          <pc:sldMk cId="2712540720" sldId="274"/>
        </pc:sldMkLst>
        <pc:spChg chg="mod">
          <ac:chgData name="Prairy Riehl" userId="fb75f81be9519b65" providerId="LiveId" clId="{63E4BA2F-D631-4F7F-BF3A-A2985BB78C62}" dt="2025-07-31T21:24:34.879" v="467" actId="207"/>
          <ac:spMkLst>
            <pc:docMk/>
            <pc:sldMk cId="2712540720" sldId="274"/>
            <ac:spMk id="2" creationId="{F59247E0-C213-75E1-ABB9-8529F7302F63}"/>
          </ac:spMkLst>
        </pc:spChg>
        <pc:spChg chg="mod">
          <ac:chgData name="Prairy Riehl" userId="fb75f81be9519b65" providerId="LiveId" clId="{63E4BA2F-D631-4F7F-BF3A-A2985BB78C62}" dt="2025-07-31T21:52:19.540" v="1437" actId="14100"/>
          <ac:spMkLst>
            <pc:docMk/>
            <pc:sldMk cId="2712540720" sldId="274"/>
            <ac:spMk id="13" creationId="{A83DAF85-1BAA-89F4-5FF5-0E6CBA39A362}"/>
          </ac:spMkLst>
        </pc:spChg>
        <pc:picChg chg="add mod">
          <ac:chgData name="Prairy Riehl" userId="fb75f81be9519b65" providerId="LiveId" clId="{63E4BA2F-D631-4F7F-BF3A-A2985BB78C62}" dt="2025-07-31T21:48:42.766" v="1400" actId="1076"/>
          <ac:picMkLst>
            <pc:docMk/>
            <pc:sldMk cId="2712540720" sldId="274"/>
            <ac:picMk id="6" creationId="{321B698E-151D-18AB-76C6-E41D1B6364A5}"/>
          </ac:picMkLst>
        </pc:picChg>
      </pc:sldChg>
      <pc:sldChg chg="add del setBg">
        <pc:chgData name="Prairy Riehl" userId="fb75f81be9519b65" providerId="LiveId" clId="{63E4BA2F-D631-4F7F-BF3A-A2985BB78C62}" dt="2025-07-31T21:24:47.525" v="469"/>
        <pc:sldMkLst>
          <pc:docMk/>
          <pc:sldMk cId="877669384" sldId="275"/>
        </pc:sldMkLst>
      </pc:sldChg>
      <pc:sldChg chg="modSp add mod">
        <pc:chgData name="Prairy Riehl" userId="fb75f81be9519b65" providerId="LiveId" clId="{63E4BA2F-D631-4F7F-BF3A-A2985BB78C62}" dt="2025-07-31T21:25:43.546" v="660" actId="207"/>
        <pc:sldMkLst>
          <pc:docMk/>
          <pc:sldMk cId="3609623959" sldId="275"/>
        </pc:sldMkLst>
        <pc:spChg chg="mod">
          <ac:chgData name="Prairy Riehl" userId="fb75f81be9519b65" providerId="LiveId" clId="{63E4BA2F-D631-4F7F-BF3A-A2985BB78C62}" dt="2025-07-31T21:25:43.546" v="660" actId="207"/>
          <ac:spMkLst>
            <pc:docMk/>
            <pc:sldMk cId="3609623959" sldId="275"/>
            <ac:spMk id="2" creationId="{98C32623-4B0E-08C5-BA5F-8E563E8EC817}"/>
          </ac:spMkLst>
        </pc:spChg>
        <pc:spChg chg="mod">
          <ac:chgData name="Prairy Riehl" userId="fb75f81be9519b65" providerId="LiveId" clId="{63E4BA2F-D631-4F7F-BF3A-A2985BB78C62}" dt="2025-07-31T21:25:35.399" v="659" actId="20577"/>
          <ac:spMkLst>
            <pc:docMk/>
            <pc:sldMk cId="3609623959" sldId="275"/>
            <ac:spMk id="13" creationId="{02055675-D53B-5674-2234-C444C69403A5}"/>
          </ac:spMkLst>
        </pc:spChg>
      </pc:sldChg>
      <pc:sldChg chg="modSp add mod">
        <pc:chgData name="Prairy Riehl" userId="fb75f81be9519b65" providerId="LiveId" clId="{63E4BA2F-D631-4F7F-BF3A-A2985BB78C62}" dt="2025-07-31T21:26:27.661" v="789" actId="20577"/>
        <pc:sldMkLst>
          <pc:docMk/>
          <pc:sldMk cId="631309604" sldId="276"/>
        </pc:sldMkLst>
        <pc:spChg chg="mod">
          <ac:chgData name="Prairy Riehl" userId="fb75f81be9519b65" providerId="LiveId" clId="{63E4BA2F-D631-4F7F-BF3A-A2985BB78C62}" dt="2025-07-31T21:26:07.168" v="687" actId="20577"/>
          <ac:spMkLst>
            <pc:docMk/>
            <pc:sldMk cId="631309604" sldId="276"/>
            <ac:spMk id="2" creationId="{13E3EE8B-02DE-50A3-0F0E-A710CC544B13}"/>
          </ac:spMkLst>
        </pc:spChg>
        <pc:spChg chg="mod">
          <ac:chgData name="Prairy Riehl" userId="fb75f81be9519b65" providerId="LiveId" clId="{63E4BA2F-D631-4F7F-BF3A-A2985BB78C62}" dt="2025-07-31T21:26:27.661" v="789" actId="20577"/>
          <ac:spMkLst>
            <pc:docMk/>
            <pc:sldMk cId="631309604" sldId="276"/>
            <ac:spMk id="13" creationId="{AEFE139F-53B2-A6C9-A289-EFEF2A43CCEC}"/>
          </ac:spMkLst>
        </pc:spChg>
      </pc:sldChg>
      <pc:sldChg chg="add del setBg">
        <pc:chgData name="Prairy Riehl" userId="fb75f81be9519b65" providerId="LiveId" clId="{63E4BA2F-D631-4F7F-BF3A-A2985BB78C62}" dt="2025-07-31T21:25:53.488" v="662"/>
        <pc:sldMkLst>
          <pc:docMk/>
          <pc:sldMk cId="1701738352" sldId="276"/>
        </pc:sldMkLst>
      </pc:sldChg>
      <pc:sldChg chg="add del setBg">
        <pc:chgData name="Prairy Riehl" userId="fb75f81be9519b65" providerId="LiveId" clId="{63E4BA2F-D631-4F7F-BF3A-A2985BB78C62}" dt="2025-07-31T21:26:39.039" v="791"/>
        <pc:sldMkLst>
          <pc:docMk/>
          <pc:sldMk cId="83988977" sldId="277"/>
        </pc:sldMkLst>
      </pc:sldChg>
      <pc:sldChg chg="modSp add mod">
        <pc:chgData name="Prairy Riehl" userId="fb75f81be9519b65" providerId="LiveId" clId="{63E4BA2F-D631-4F7F-BF3A-A2985BB78C62}" dt="2025-07-31T21:39:08.800" v="1236" actId="27636"/>
        <pc:sldMkLst>
          <pc:docMk/>
          <pc:sldMk cId="1873970484" sldId="277"/>
        </pc:sldMkLst>
        <pc:spChg chg="mod">
          <ac:chgData name="Prairy Riehl" userId="fb75f81be9519b65" providerId="LiveId" clId="{63E4BA2F-D631-4F7F-BF3A-A2985BB78C62}" dt="2025-07-31T21:26:43.340" v="804" actId="20577"/>
          <ac:spMkLst>
            <pc:docMk/>
            <pc:sldMk cId="1873970484" sldId="277"/>
            <ac:spMk id="2" creationId="{F9C27545-CC6C-3B96-FDF0-1D6AF9D5C9CF}"/>
          </ac:spMkLst>
        </pc:spChg>
        <pc:spChg chg="mod">
          <ac:chgData name="Prairy Riehl" userId="fb75f81be9519b65" providerId="LiveId" clId="{63E4BA2F-D631-4F7F-BF3A-A2985BB78C62}" dt="2025-07-31T21:39:08.800" v="1236" actId="27636"/>
          <ac:spMkLst>
            <pc:docMk/>
            <pc:sldMk cId="1873970484" sldId="277"/>
            <ac:spMk id="13" creationId="{20E05CAC-0D5F-E887-6E92-B3F63945426C}"/>
          </ac:spMkLst>
        </pc:spChg>
      </pc:sldChg>
      <pc:sldChg chg="add del setBg">
        <pc:chgData name="Prairy Riehl" userId="fb75f81be9519b65" providerId="LiveId" clId="{63E4BA2F-D631-4F7F-BF3A-A2985BB78C62}" dt="2025-07-31T21:27:22.527" v="916"/>
        <pc:sldMkLst>
          <pc:docMk/>
          <pc:sldMk cId="370597457" sldId="278"/>
        </pc:sldMkLst>
      </pc:sldChg>
      <pc:sldChg chg="modSp add mod">
        <pc:chgData name="Prairy Riehl" userId="fb75f81be9519b65" providerId="LiveId" clId="{63E4BA2F-D631-4F7F-BF3A-A2985BB78C62}" dt="2025-07-31T21:27:54.739" v="1079" actId="20577"/>
        <pc:sldMkLst>
          <pc:docMk/>
          <pc:sldMk cId="1749501122" sldId="278"/>
        </pc:sldMkLst>
        <pc:spChg chg="mod">
          <ac:chgData name="Prairy Riehl" userId="fb75f81be9519b65" providerId="LiveId" clId="{63E4BA2F-D631-4F7F-BF3A-A2985BB78C62}" dt="2025-07-31T21:27:30.059" v="942" actId="20577"/>
          <ac:spMkLst>
            <pc:docMk/>
            <pc:sldMk cId="1749501122" sldId="278"/>
            <ac:spMk id="2" creationId="{8D6D81AE-B352-C46D-ACA4-1C4253DCC1DB}"/>
          </ac:spMkLst>
        </pc:spChg>
        <pc:spChg chg="mod">
          <ac:chgData name="Prairy Riehl" userId="fb75f81be9519b65" providerId="LiveId" clId="{63E4BA2F-D631-4F7F-BF3A-A2985BB78C62}" dt="2025-07-31T21:27:54.739" v="1079" actId="20577"/>
          <ac:spMkLst>
            <pc:docMk/>
            <pc:sldMk cId="1749501122" sldId="278"/>
            <ac:spMk id="13" creationId="{99D17B72-CB7F-B725-C5E5-C0595F2571C5}"/>
          </ac:spMkLst>
        </pc:spChg>
      </pc:sldChg>
      <pc:sldChg chg="add del setBg">
        <pc:chgData name="Prairy Riehl" userId="fb75f81be9519b65" providerId="LiveId" clId="{63E4BA2F-D631-4F7F-BF3A-A2985BB78C62}" dt="2025-07-31T21:46:24.576" v="1363"/>
        <pc:sldMkLst>
          <pc:docMk/>
          <pc:sldMk cId="3376658815" sldId="279"/>
        </pc:sldMkLst>
      </pc:sldChg>
      <pc:sldChg chg="addSp delSp modSp add mod">
        <pc:chgData name="Prairy Riehl" userId="fb75f81be9519b65" providerId="LiveId" clId="{63E4BA2F-D631-4F7F-BF3A-A2985BB78C62}" dt="2025-07-31T21:52:01.356" v="1434" actId="122"/>
        <pc:sldMkLst>
          <pc:docMk/>
          <pc:sldMk cId="3807113123" sldId="279"/>
        </pc:sldMkLst>
        <pc:spChg chg="mod">
          <ac:chgData name="Prairy Riehl" userId="fb75f81be9519b65" providerId="LiveId" clId="{63E4BA2F-D631-4F7F-BF3A-A2985BB78C62}" dt="2025-07-31T21:52:01.356" v="1434" actId="122"/>
          <ac:spMkLst>
            <pc:docMk/>
            <pc:sldMk cId="3807113123" sldId="279"/>
            <ac:spMk id="13" creationId="{A7AB5B98-91B9-1893-0F77-EE2CCE9649B4}"/>
          </ac:spMkLst>
        </pc:spChg>
        <pc:picChg chg="add mod modCrop">
          <ac:chgData name="Prairy Riehl" userId="fb75f81be9519b65" providerId="LiveId" clId="{63E4BA2F-D631-4F7F-BF3A-A2985BB78C62}" dt="2025-07-31T21:51:00.386" v="1425" actId="1076"/>
          <ac:picMkLst>
            <pc:docMk/>
            <pc:sldMk cId="3807113123" sldId="279"/>
            <ac:picMk id="8" creationId="{D7B3CC3B-3416-DE0D-5B13-69361F147FB1}"/>
          </ac:picMkLst>
        </pc:picChg>
        <pc:picChg chg="add mod">
          <ac:chgData name="Prairy Riehl" userId="fb75f81be9519b65" providerId="LiveId" clId="{63E4BA2F-D631-4F7F-BF3A-A2985BB78C62}" dt="2025-07-31T21:51:51.770" v="1431" actId="14100"/>
          <ac:picMkLst>
            <pc:docMk/>
            <pc:sldMk cId="3807113123" sldId="279"/>
            <ac:picMk id="11" creationId="{6703DD0E-275E-0739-72C2-FD8899285D74}"/>
          </ac:picMkLst>
        </pc:picChg>
      </pc:sldChg>
      <pc:sldChg chg="add del setBg">
        <pc:chgData name="Prairy Riehl" userId="fb75f81be9519b65" providerId="LiveId" clId="{63E4BA2F-D631-4F7F-BF3A-A2985BB78C62}" dt="2025-07-31T21:49:15.694" v="1411"/>
        <pc:sldMkLst>
          <pc:docMk/>
          <pc:sldMk cId="438515752" sldId="280"/>
        </pc:sldMkLst>
      </pc:sldChg>
      <pc:sldChg chg="addSp delSp modSp add mod">
        <pc:chgData name="Prairy Riehl" userId="fb75f81be9519b65" providerId="LiveId" clId="{63E4BA2F-D631-4F7F-BF3A-A2985BB78C62}" dt="2025-07-31T21:53:20.464" v="1447" actId="122"/>
        <pc:sldMkLst>
          <pc:docMk/>
          <pc:sldMk cId="442154846" sldId="280"/>
        </pc:sldMkLst>
        <pc:spChg chg="mod">
          <ac:chgData name="Prairy Riehl" userId="fb75f81be9519b65" providerId="LiveId" clId="{63E4BA2F-D631-4F7F-BF3A-A2985BB78C62}" dt="2025-07-31T21:53:20.464" v="1447" actId="122"/>
          <ac:spMkLst>
            <pc:docMk/>
            <pc:sldMk cId="442154846" sldId="280"/>
            <ac:spMk id="13" creationId="{EEEB3AE0-8DF8-8324-3284-D95C57634D19}"/>
          </ac:spMkLst>
        </pc:spChg>
        <pc:picChg chg="add mod">
          <ac:chgData name="Prairy Riehl" userId="fb75f81be9519b65" providerId="LiveId" clId="{63E4BA2F-D631-4F7F-BF3A-A2985BB78C62}" dt="2025-07-31T21:53:14.654" v="1446" actId="1076"/>
          <ac:picMkLst>
            <pc:docMk/>
            <pc:sldMk cId="442154846" sldId="280"/>
            <ac:picMk id="6" creationId="{C50A19ED-9960-F0D8-8B03-AC992338B574}"/>
          </ac:picMkLst>
        </pc:picChg>
      </pc:sldChg>
      <pc:sldChg chg="addSp delSp add mod ord setBg">
        <pc:chgData name="Prairy Riehl" userId="fb75f81be9519b65" providerId="LiveId" clId="{63E4BA2F-D631-4F7F-BF3A-A2985BB78C62}" dt="2025-08-05T18:34:36.400" v="1463"/>
        <pc:sldMkLst>
          <pc:docMk/>
          <pc:sldMk cId="1179417451" sldId="281"/>
        </pc:sldMkLst>
        <pc:spChg chg="del">
          <ac:chgData name="Prairy Riehl" userId="fb75f81be9519b65" providerId="LiveId" clId="{63E4BA2F-D631-4F7F-BF3A-A2985BB78C62}" dt="2025-08-05T13:28:51.527" v="1456" actId="478"/>
          <ac:spMkLst>
            <pc:docMk/>
            <pc:sldMk cId="1179417451" sldId="281"/>
            <ac:spMk id="6" creationId="{50ACA95F-3108-F50E-CBBC-1E9F5395910B}"/>
          </ac:spMkLst>
        </pc:spChg>
        <pc:picChg chg="del">
          <ac:chgData name="Prairy Riehl" userId="fb75f81be9519b65" providerId="LiveId" clId="{63E4BA2F-D631-4F7F-BF3A-A2985BB78C62}" dt="2025-08-05T13:28:48.628" v="1455" actId="478"/>
          <ac:picMkLst>
            <pc:docMk/>
            <pc:sldMk cId="1179417451" sldId="281"/>
            <ac:picMk id="11" creationId="{920DF4F9-5EE7-4445-E607-6445B4403E28}"/>
          </ac:picMkLst>
        </pc:picChg>
        <pc:picChg chg="add">
          <ac:chgData name="Prairy Riehl" userId="fb75f81be9519b65" providerId="LiveId" clId="{63E4BA2F-D631-4F7F-BF3A-A2985BB78C62}" dt="2025-08-05T13:28:52.162" v="1457"/>
          <ac:picMkLst>
            <pc:docMk/>
            <pc:sldMk cId="1179417451" sldId="281"/>
            <ac:picMk id="1026" creationId="{EDE4B31C-232B-E892-586B-17A310B5953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41CDB9B8-E81E-41E7-AE89-8F6EDFC88D92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b="1" dirty="0"/>
            <a:t>Prioritize</a:t>
          </a:r>
        </a:p>
        <a:p>
          <a:pPr>
            <a:lnSpc>
              <a:spcPct val="100000"/>
            </a:lnSpc>
            <a:defRPr cap="all"/>
          </a:pPr>
          <a:r>
            <a:rPr lang="en-US" b="1" dirty="0"/>
            <a:t>People</a:t>
          </a: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7D34C7-9466-4514-BF51-7396C17436B5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b="1" dirty="0"/>
            <a:t>Lead with empathy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185869-F0D4-43E2-B08A-2F3E83EE98F3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b="1" dirty="0"/>
            <a:t>Make an impact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 dirty="0"/>
            <a:t>Prioritize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 dirty="0"/>
            <a:t>People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 dirty="0"/>
            <a:t>Lead with empathy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 dirty="0"/>
            <a:t>Make an impact</a:t>
          </a:r>
        </a:p>
      </dsp:txBody>
      <dsp:txXfrm>
        <a:off x="6242231" y="2586625"/>
        <a:ext cx="264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3966A-805A-F18F-5F36-96614DE4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333EF-F2AB-F7DE-574D-C5457CDA7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B99D4-9408-C2A8-2C76-A621F2DB5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65556-ACB2-B589-53FB-4FEEDAA8A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5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C8074-A3CC-222D-E456-6FF4B37B0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46E08-012C-B62F-5DFF-AA8D925B9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C248D-2400-098B-FBCE-45361D3C1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A6A6-8965-24F2-9870-1FC0C00C1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4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121D-E2B2-2B23-B6AD-31EF638A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7C418-EDEF-BFC6-673F-49E124822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76F43-9AFF-0A6F-22AE-57F8BD21B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90312-E523-D3F6-DEED-5DFDD253A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022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F03CF-510E-823F-46A2-760C8163D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0C054-9677-7890-A587-57F06231C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4D683-43B0-2AD4-A61B-98054C330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E9490-2E2D-589F-01EA-7E8FFFF1B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2129-FDA1-F6EB-FFE7-87C80B447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739DF-1F9E-97B8-D7D0-3A7A80436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8EF58-B712-6B3A-E0EE-AB2ED9A1F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5BBA-B2A3-47AD-CAEE-A2057E202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55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41AA-9DA4-618C-6B27-1C4EB515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EBADD-F7F2-0F40-B85C-9EDEDFF7D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3E56B-2329-8F48-102B-8FCA10AF2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51A82-EDCC-16C5-2FB4-BA3DA479B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71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39F8-1659-DC94-89E0-59F0B4166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6C93F-1E87-4FD6-2AFB-F4B48D969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D7542-C722-93B6-3BFB-32873DE89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FC0A9-5F08-5804-6460-E303D3508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0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3A497-75D9-6E46-5C61-B0F515DE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CFA5B-EAB1-B359-970C-2F982D4C5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57886-22AE-F9CE-4E8D-A2AF6248A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A030-2C2A-9154-F985-770657805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47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FBC2-B30A-305D-6B16-306AD2A94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577DF-1D0B-DF1D-E67B-AF18FDE6C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5AE0FF-D1E9-9421-CB72-78F4E88C5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E075-0897-A138-7117-EAAEEB488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7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6DFD-CEF1-4DE4-3558-DA494CF57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7BAB8-27B4-4F84-5475-C8A973023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9AC7A-B6A2-52D9-236F-CF32A5EDE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F10E-EA58-2287-B120-90102D059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7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5592-D8FE-C1EE-D7A1-361640BD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EDBBF-8A58-8EBB-8582-AF7448FCD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732A7-0D98-ADE4-8D53-4826123D2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4035B-ACC5-A2C8-299A-7DFC6D377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8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4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1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82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6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15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8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72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3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7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ixabay.com/fr/cercle-color%C3%A9-coop%C3%A9ration-1300241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question-mark-why-question-1829459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lumenlearning.com/suny-ccc-spch-1080-2/chapter/listening-vs-hearin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w-educ.com/author/belaltairedtech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4teaching.com/the-bedrock-principle-of-mathematics-and-what-it-means-to-understand-math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mjopen.bmj.com/content/10/12/e042142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E37247-932B-4869-83B6-D8794107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386D9-F26D-4C3E-AAE4-0C5305B50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076750" cy="394325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FEFFFF"/>
                </a:solidFill>
              </a:rPr>
              <a:t>People </a:t>
            </a:r>
            <a:br>
              <a:rPr lang="en-US" sz="8800" b="1" dirty="0">
                <a:solidFill>
                  <a:srgbClr val="FEFFFF"/>
                </a:solidFill>
              </a:rPr>
            </a:br>
            <a:r>
              <a:rPr lang="en-US" sz="8800" b="1" dirty="0">
                <a:solidFill>
                  <a:srgbClr val="FEFFFF"/>
                </a:solidFill>
              </a:rPr>
              <a:t>First</a:t>
            </a:r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D8101185-55FD-4AF6-A71B-48D8A5695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280460" cy="544260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EFFFF"/>
                </a:solidFill>
              </a:rPr>
              <a:t>Prairy Riehl, Past Governor</a:t>
            </a:r>
          </a:p>
        </p:txBody>
      </p:sp>
      <p:pic>
        <p:nvPicPr>
          <p:cNvPr id="8" name="Picture 7" descr="A group of people holding hands&#10;&#10;AI-generated content may be incorrect.">
            <a:extLst>
              <a:ext uri="{FF2B5EF4-FFF2-40B4-BE49-F238E27FC236}">
                <a16:creationId xmlns:a16="http://schemas.microsoft.com/office/drawing/2014/main" id="{9470C6E8-57CB-93BA-99B3-12E547B94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43476" y="3508288"/>
            <a:ext cx="2416288" cy="2398166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B2B8A33-7FEE-068F-3BC9-18DDAD9C3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844" y="1856014"/>
            <a:ext cx="4147552" cy="11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B7AA1-DC4C-4595-46BD-5F9C1BE4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2E68DE13-C32B-7ECE-7524-4467D00A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3EE8B-02DE-50A3-0F0E-A710CC54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Real-World Examples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EFE139F-53B2-A6C9-A289-EFEF2A43C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Hosting open forums for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Celebrating personal milestones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Supporting members in times of need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7929CCC-0479-4F00-28AB-AC61B5BA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0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F1A45-72CE-E302-3100-6A4F3E27F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1F074E0F-F3C3-65AB-4D66-6AC8F9D5D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27545-CC6C-3B96-FDF0-1D6AF9D5C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Action Steps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0E05CAC-0D5F-E887-6E92-B3F63945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9916656" cy="514928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Start meetings with a check-in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Practice active listening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Create a recognition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Lead with compassion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8D641D3-A7E1-981C-7E3F-16B68568C2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99CAEA"/>
            </a:gs>
            <a:gs pos="15000">
              <a:srgbClr val="B49759"/>
            </a:gs>
            <a:gs pos="91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C7BE47C-BAEE-49EE-BB54-156C979A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EE9AC32-EDB1-4EFD-BB0E-C26E206C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FDF0B09-0E9E-45B4-B91E-0E7734ED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EEB8353-6E5B-417C-B98B-07EE30640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9C5BD3B-D39A-4F8B-9240-7A6C153F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D941421-268E-4666-A503-9F058B24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00E88A0-7025-47DF-BA70-A8F6F5708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E00BA63-6194-4ECA-84D8-80235F409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9AC4B74-4C3D-4EDA-94C2-CDA24D068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02B11E6-4CA9-4162-AF59-8C145BC3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B0AF5D0-1EDB-41E2-8FCD-60CBC2EF5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0D0B969-D0AC-487B-9438-B1FA3284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7583D38-95E7-4E22-8130-05E88EC0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3CB4D2-7362-459B-B043-4A7AA941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340EF90C-4725-4FA2-9C0E-5CC80706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5B4B95F-5B02-4199-A4CF-BF80796B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1A85464-EB4E-4F24-B8D1-5AAB1BD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9CEBF3A-E181-4658-A255-3280C6126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8C349E6E-E8E7-4B47-BE5A-46BC3CCF9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5DD8C0E0-3E7A-4139-BD20-6E7498410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F5C45D2-1802-44B0-A7A1-E7643C61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70E5B6E-B6D6-4758-87EB-CE36D7E7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42D1616A-61DA-4C6C-9AB1-A69903B14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BE714FAF-C28B-40B1-8019-BBDC970C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7AFB3CA-A3ED-4531-BCA8-7571793D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025E88D5-74FA-49C6-8C3A-2C145643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5438AA5-07F1-406C-8BA2-E8A868DE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C437C0A1-9874-40F4-B52A-107A57A05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3E39DA2-04C9-4E79-B81B-6077E9CD2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73AA2F-CF79-4D11-BD31-2363136F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7450BE5-74C5-416C-BD50-E27EE26DA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FCAE1F96-00FD-46F0-817B-AE21A432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1E301C5-D3C2-48FB-8AD6-F1508D95D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45E8018-8CB2-46E8-B8E9-EE04670DB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00441C0F-62FE-4C53-99A8-54E8F161E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E561BAB9-9288-41C5-822C-312702576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93FBD5DB-6AAF-4B99-8E52-56AA0145E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454942C5-C1AF-40BD-99CB-257FA667B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EDDDEE1-75EE-40B1-A761-D355F3FC2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38F23EB9-B083-42B8-A5A5-A436D317F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669CC26D-6F96-49DC-909C-922E59EF6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4240DE8-3E18-40BF-8E9C-80A678BF6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EFCE50-CD7F-4C0D-B2E7-2E3F3DDB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93EC702E-549F-4855-A330-3E792DC45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9A128FA6-2072-43BC-870A-B9C50D2CC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A36F6E39-3381-49B3-9FBE-8AA77EFFA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6B85B5CA-2963-4C45-A746-0C431CB26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848355F5-FBF9-4F5B-A424-D4934FFF7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A92FE770-2B87-4054-AB43-D7FD987D0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16B4B37C-5D53-4009-B1A3-DA958CF8A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B5DD4D50-EA73-4857-8C81-BD97761EC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E18FC9BF-9A08-4E65-894B-A245ED20D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4647C293-F39B-46E0-99F7-3A48474F4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F6D56970-D3A0-4F85-B739-2EAC2A2BA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72A390BC-C970-4189-956C-3391C30E9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714" y="273495"/>
            <a:ext cx="4345486" cy="1938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>
                <a:solidFill>
                  <a:srgbClr val="003874"/>
                </a:solidFill>
              </a:rPr>
              <a:t>Kiwanis International Resources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FD82CB-B35F-4846-88F6-BED535F0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light spots">
            <a:extLst>
              <a:ext uri="{FF2B5EF4-FFF2-40B4-BE49-F238E27FC236}">
                <a16:creationId xmlns:a16="http://schemas.microsoft.com/office/drawing/2014/main" id="{D678A842-9DE0-6059-8EE8-0D79CCED5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" r="2" b="2"/>
          <a:stretch>
            <a:fillRect/>
          </a:stretch>
        </p:blipFill>
        <p:spPr>
          <a:xfrm>
            <a:off x="1" y="10"/>
            <a:ext cx="6100402" cy="3433196"/>
          </a:xfrm>
          <a:prstGeom prst="rect">
            <a:avLst/>
          </a:prstGeom>
        </p:spPr>
      </p:pic>
      <p:sp>
        <p:nvSpPr>
          <p:cNvPr id="81" name="Freeform 33">
            <a:extLst>
              <a:ext uri="{FF2B5EF4-FFF2-40B4-BE49-F238E27FC236}">
                <a16:creationId xmlns:a16="http://schemas.microsoft.com/office/drawing/2014/main" id="{6E16A2E3-697F-40AD-8F3F-AC59381D8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E3339-AEBC-C815-D9B4-1D8C5A6F82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23"/>
          <a:stretch>
            <a:fillRect/>
          </a:stretch>
        </p:blipFill>
        <p:spPr>
          <a:xfrm>
            <a:off x="1" y="3443912"/>
            <a:ext cx="6100402" cy="3414088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A2384C4-0B55-4079-88AE-6DE1A770A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6234"/>
            <a:ext cx="6225966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E170689-7A05-E145-1EB1-2106A1F43C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459" r="37849"/>
          <a:stretch>
            <a:fillRect/>
          </a:stretch>
        </p:blipFill>
        <p:spPr>
          <a:xfrm>
            <a:off x="6148643" y="4494300"/>
            <a:ext cx="1490157" cy="390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C35191-D38C-47F7-D3A1-AEA5A6609A41}"/>
              </a:ext>
            </a:extLst>
          </p:cNvPr>
          <p:cNvSpPr txBox="1"/>
          <p:nvPr/>
        </p:nvSpPr>
        <p:spPr>
          <a:xfrm>
            <a:off x="6539322" y="2110972"/>
            <a:ext cx="55520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Kiwanis International Member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Kiwanis International Retention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https://www.kiwanis.org/members/build-nurture-retain/retain-keep-members-coming-back-for-more/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C590F-1859-2B97-8620-7D5C82D8A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598" y="4917532"/>
            <a:ext cx="5889347" cy="20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E2C57-167D-F349-9453-0C477862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488702CC-8F47-E51E-A56B-299E9CE82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D81AE-B352-C46D-ACA4-1C4253DCC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Reflection and Discussion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9D17B72-CB7F-B725-C5E5-C0595F257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How can we be more people-focused?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What support do our members need most?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Share one way you’ve seen empathy make a difference.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7991CD1-0BB6-27C5-FD6E-EDAB375D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0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Party Planning</a:t>
            </a:r>
          </a:p>
        </p:txBody>
      </p:sp>
      <p:graphicFrame>
        <p:nvGraphicFramePr>
          <p:cNvPr id="62" name="Content Placeholder 2" descr="Icon SmartArt Graphic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55809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9F783A6-2B28-7C50-F7C6-C2D68444A39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59459" r="37849"/>
          <a:stretch>
            <a:fillRect/>
          </a:stretch>
        </p:blipFill>
        <p:spPr>
          <a:xfrm>
            <a:off x="0" y="729288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3E715-B53C-9B67-EA8C-A4F6F604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1DBB7D5A-4B4D-3D56-4372-9155C9225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50D7A-D300-56CF-4B34-9E26401D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Goal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6F96103-14CC-7C15-9F7B-25F549E43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3874"/>
                </a:solidFill>
              </a:rPr>
              <a:t>Discover how leading with empathy and prioritizing people can transform your club culture, boost morale, and strengthen community impact. 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2FF792F-D11E-038C-2153-E91AA8AA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13BCF-2BEB-F536-A771-02203752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60943170-C049-DA46-18C1-35D8D4700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869E0-DF4C-2658-E27C-6731B5306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Why?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0048B08-5FF3-9AFA-D46E-8A9207ED1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Empathy Builds Trust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Prioritizing people improves retention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A people-first mindset leads to greater impact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A81E322-163D-252F-0F3B-7BD93AC5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pic>
        <p:nvPicPr>
          <p:cNvPr id="6" name="Picture 5" descr="A cartoon character next to a question mark&#10;&#10;AI-generated content may be incorrect.">
            <a:extLst>
              <a:ext uri="{FF2B5EF4-FFF2-40B4-BE49-F238E27FC236}">
                <a16:creationId xmlns:a16="http://schemas.microsoft.com/office/drawing/2014/main" id="{4866B789-ACB3-6552-A057-FDD4DCFF5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03896" y="3758311"/>
            <a:ext cx="4098471" cy="30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5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A9AC1-6893-6B77-2BD3-017E3F52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B58A344F-668A-9221-419D-7612999691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C07EE4F6-E8A0-0FBE-5D3F-FB692DEC9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0991" y="5938067"/>
            <a:ext cx="3053304" cy="4034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Oprah Winfrey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27F9DAA-80F1-5D99-573D-5D81E677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ED0FC-E4E4-3119-D658-2D58E371DD40}"/>
              </a:ext>
            </a:extLst>
          </p:cNvPr>
          <p:cNvSpPr txBox="1"/>
          <p:nvPr/>
        </p:nvSpPr>
        <p:spPr>
          <a:xfrm>
            <a:off x="1319174" y="428178"/>
            <a:ext cx="62167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074157"/>
                </a:solidFill>
                <a:effectLst/>
                <a:latin typeface="proxima-nova"/>
              </a:rPr>
              <a:t> “Leadership is about empathy. It is about having the ability to relate to and connect with people for the purpose of inspiring and empowering their lives”.</a:t>
            </a:r>
            <a:endParaRPr lang="en-US" sz="4800" b="0" i="0" dirty="0">
              <a:solidFill>
                <a:srgbClr val="074157"/>
              </a:solidFill>
              <a:effectLst/>
              <a:latin typeface="proxima-nov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E7E074-CF2D-46E5-19EE-41F04D1906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88" r="5629"/>
          <a:stretch>
            <a:fillRect/>
          </a:stretch>
        </p:blipFill>
        <p:spPr>
          <a:xfrm>
            <a:off x="7316212" y="837218"/>
            <a:ext cx="4583875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50A89-5F6A-AA0A-E21D-9B9517395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1E4FD0A1-B12E-E0FE-78A0-FB831C096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247E0-C213-75E1-ABB9-8529F7302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" y="689283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What is Empathetic Leadership?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83DAF85-1BAA-89F4-5FF5-0E6CBA39A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25730"/>
            <a:ext cx="12192000" cy="130327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3874"/>
                </a:solidFill>
              </a:rPr>
              <a:t>1) Active Listening!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A34E824-BB2B-DD0F-28FA-AD5081118E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pic>
        <p:nvPicPr>
          <p:cNvPr id="6" name="Picture 5" descr="A red and green sign with white text&#10;&#10;AI-generated content may be incorrect.">
            <a:extLst>
              <a:ext uri="{FF2B5EF4-FFF2-40B4-BE49-F238E27FC236}">
                <a16:creationId xmlns:a16="http://schemas.microsoft.com/office/drawing/2014/main" id="{321B698E-151D-18AB-76C6-E41D1B636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23966" y="3049206"/>
            <a:ext cx="7144068" cy="34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4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46A7E6-F87C-0103-B01C-C8B14A324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DC01A02F-F585-DCA2-199E-D0C84102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6A7CE-E248-F242-D259-A28E117E4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" y="689283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What is Empathetic Leadership?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7AB5B98-91B9-1893-0F77-EE2CCE964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647" y="1831816"/>
            <a:ext cx="11188196" cy="430437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3874"/>
                </a:solidFill>
              </a:rPr>
              <a:t>2) Understanding different perspectives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6E17329-D471-3478-D22E-A37D9A7525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pic>
        <p:nvPicPr>
          <p:cNvPr id="8" name="Picture 7" descr="A grey background with white text&#10;&#10;AI-generated content may be incorrect.">
            <a:extLst>
              <a:ext uri="{FF2B5EF4-FFF2-40B4-BE49-F238E27FC236}">
                <a16:creationId xmlns:a16="http://schemas.microsoft.com/office/drawing/2014/main" id="{D7B3CC3B-3416-DE0D-5B13-69361F147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0924"/>
          <a:stretch>
            <a:fillRect/>
          </a:stretch>
        </p:blipFill>
        <p:spPr>
          <a:xfrm>
            <a:off x="7779035" y="2728007"/>
            <a:ext cx="3950587" cy="3769083"/>
          </a:xfrm>
          <a:prstGeom prst="rect">
            <a:avLst/>
          </a:prstGeom>
        </p:spPr>
      </p:pic>
      <p:pic>
        <p:nvPicPr>
          <p:cNvPr id="11" name="Picture 10" descr="A low poly profile of a person&#10;&#10;AI-generated content may be incorrect.">
            <a:extLst>
              <a:ext uri="{FF2B5EF4-FFF2-40B4-BE49-F238E27FC236}">
                <a16:creationId xmlns:a16="http://schemas.microsoft.com/office/drawing/2014/main" id="{6703DD0E-275E-0739-72C2-FD8899285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995178" y="3198188"/>
            <a:ext cx="5124580" cy="27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1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41ADC-5B58-47A0-CD82-85BF286F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ECBA4393-D418-4D95-69FD-F0E17B6C3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CF901-5641-505C-177E-FD5BA7F0C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" y="689283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What is Empathetic Leadership?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EEB3AE0-8DF8-8324-3284-D95C57634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31816"/>
            <a:ext cx="12192000" cy="430437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3874"/>
                </a:solidFill>
              </a:rPr>
              <a:t>3) Responding with care and support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5595D90-1B5C-F1F3-6EBE-EAA5141D33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pic>
        <p:nvPicPr>
          <p:cNvPr id="6" name="Picture 5" descr="A diagram of different colored circles&#10;&#10;AI-generated content may be incorrect.">
            <a:extLst>
              <a:ext uri="{FF2B5EF4-FFF2-40B4-BE49-F238E27FC236}">
                <a16:creationId xmlns:a16="http://schemas.microsoft.com/office/drawing/2014/main" id="{C50A19ED-9960-F0D8-8B03-AC992338B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17570" y="2774691"/>
            <a:ext cx="5556860" cy="38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462E-7673-A554-8411-DF4F899F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4606C2C8-A54E-421D-A2DE-76CE2BFE4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18B12B56-7556-8078-26A7-41FC792B6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0991" y="5938067"/>
            <a:ext cx="3053304" cy="4034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Oprah Winfrey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51FD650-B11E-A327-7928-3E28119F3E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  <p:pic>
        <p:nvPicPr>
          <p:cNvPr id="1026" name="Picture 2" descr="This may contain: a quote from wise heart that says, empathy is a willness to offer curiosity and compressionate presence for another person's experience without trying to fix them or insert">
            <a:extLst>
              <a:ext uri="{FF2B5EF4-FFF2-40B4-BE49-F238E27FC236}">
                <a16:creationId xmlns:a16="http://schemas.microsoft.com/office/drawing/2014/main" id="{EDE4B31C-232B-E892-586B-17A310B5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525"/>
            <a:ext cx="70104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1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9CAEA"/>
            </a:gs>
            <a:gs pos="0">
              <a:srgbClr val="B49759"/>
            </a:gs>
            <a:gs pos="100000">
              <a:srgbClr val="003874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985C7-F831-D800-8983-58B29549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spots">
            <a:extLst>
              <a:ext uri="{FF2B5EF4-FFF2-40B4-BE49-F238E27FC236}">
                <a16:creationId xmlns:a16="http://schemas.microsoft.com/office/drawing/2014/main" id="{36103B5E-0ED6-B7BA-AF88-63D831ACE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32623-4B0E-08C5-BA5F-8E563E8EC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147987"/>
            <a:ext cx="11775687" cy="1134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3874"/>
                </a:solidFill>
              </a:rPr>
              <a:t>Benefits for Your Club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02055675-D53B-5674-2234-C444C6940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663" y="1441523"/>
            <a:ext cx="8654674" cy="4304370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Boosts morale and 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Strengthens member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Fosters a welcoming culture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3874"/>
                </a:solidFill>
              </a:rPr>
              <a:t>Encourages engagement and participation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3B563D5-B2C9-5556-E39E-06EF33D0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59" r="37849"/>
          <a:stretch>
            <a:fillRect/>
          </a:stretch>
        </p:blipFill>
        <p:spPr>
          <a:xfrm>
            <a:off x="0" y="4509551"/>
            <a:ext cx="1538868" cy="4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39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64C2C-082A-4164-A0C5-E616AB2AD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498</TotalTime>
  <Words>242</Words>
  <Application>Microsoft Office PowerPoint</Application>
  <PresentationFormat>Widescreen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proxima-nova</vt:lpstr>
      <vt:lpstr>Wingdings 3</vt:lpstr>
      <vt:lpstr>Wisp</vt:lpstr>
      <vt:lpstr>People  First</vt:lpstr>
      <vt:lpstr>Goal</vt:lpstr>
      <vt:lpstr>Why?</vt:lpstr>
      <vt:lpstr>PowerPoint Presentation</vt:lpstr>
      <vt:lpstr>What is Empathetic Leadership?</vt:lpstr>
      <vt:lpstr>What is Empathetic Leadership?</vt:lpstr>
      <vt:lpstr>What is Empathetic Leadership?</vt:lpstr>
      <vt:lpstr>PowerPoint Presentation</vt:lpstr>
      <vt:lpstr>Benefits for Your Club</vt:lpstr>
      <vt:lpstr>Real-World Examples</vt:lpstr>
      <vt:lpstr>Action Steps</vt:lpstr>
      <vt:lpstr>Kiwanis International Resources</vt:lpstr>
      <vt:lpstr>Reflection and Discussion</vt:lpstr>
      <vt:lpstr>Party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Prairy Riehl</dc:creator>
  <cp:lastModifiedBy>Prairy Riehl</cp:lastModifiedBy>
  <cp:revision>1</cp:revision>
  <dcterms:created xsi:type="dcterms:W3CDTF">2025-07-31T20:55:49Z</dcterms:created>
  <dcterms:modified xsi:type="dcterms:W3CDTF">2025-08-06T01:50:24Z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