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331" r:id="rId2"/>
    <p:sldId id="363" r:id="rId3"/>
    <p:sldId id="359" r:id="rId4"/>
    <p:sldId id="365" r:id="rId5"/>
    <p:sldId id="360" r:id="rId6"/>
    <p:sldId id="366" r:id="rId7"/>
    <p:sldId id="361" r:id="rId8"/>
    <p:sldId id="367" r:id="rId9"/>
    <p:sldId id="362" r:id="rId10"/>
    <p:sldId id="364" r:id="rId11"/>
    <p:sldId id="358" r:id="rId12"/>
  </p:sldIdLst>
  <p:sldSz cx="9144000" cy="5143500" type="screen16x9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4"/>
    <a:srgbClr val="B4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64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894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39" y="1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A0B60EF-6A4C-46B1-B760-BA5A55332EBF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186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39" y="6659186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D9CF6E8-D45E-45E7-A100-4A32BE6E6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028440" cy="3505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265809" y="1"/>
            <a:ext cx="4028440" cy="3505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311400" y="527050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9642" y="3329941"/>
            <a:ext cx="7437119" cy="315467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0519"/>
          </a:xfrm>
          <a:prstGeom prst="rect">
            <a:avLst/>
          </a:prstGeom>
          <a:noFill/>
          <a:ln>
            <a:noFill/>
          </a:ln>
        </p:spPr>
        <p:txBody>
          <a:bodyPr lIns="88125" tIns="88125" rIns="88125" bIns="881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0695" marR="0" lvl="1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1390" marR="0" lvl="2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2085" marR="0" lvl="3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62780" marR="0" lvl="4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3475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4417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4866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25561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19"/>
          </a:xfrm>
          <a:prstGeom prst="rect">
            <a:avLst/>
          </a:prstGeom>
          <a:noFill/>
          <a:ln>
            <a:noFill/>
          </a:ln>
        </p:spPr>
        <p:txBody>
          <a:bodyPr lIns="93161" tIns="46580" rIns="93161" bIns="4658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5155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10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3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11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9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9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8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3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7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4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8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D7E9A-EDA7-4BE6-8E99-0BBF9A43694A}" type="slidenum">
              <a:rPr lang="en-US"/>
              <a:pPr/>
              <a:t>9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M FULL SCRE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63460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2000" y="1200150"/>
            <a:ext cx="7848600" cy="31242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Garamond" pitchFamily="18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54B8C-294C-4BA8-8ACC-5FABB82FE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0"/>
            <a:ext cx="1676634" cy="1676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 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 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2743200" y="1123950"/>
            <a:ext cx="5943600" cy="3470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2895600" y="1314451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800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5943600" cy="369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800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rgbClr val="1E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0582"/>
            <a:ext cx="7772400" cy="110251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00250"/>
            <a:ext cx="6400800" cy="10287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3088481"/>
            <a:ext cx="3886200" cy="6858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Myriad Pro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Click to enter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55948"/>
            <a:ext cx="3505200" cy="4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1"/>
            <a:ext cx="7848600" cy="3280172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 marL="557213" indent="-214313">
              <a:buSzPct val="75000"/>
              <a:buFont typeface="Wingdings" pitchFamily="2" charset="2"/>
              <a:buChar char="§"/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7848600" cy="63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76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solidFill>
          <a:srgbClr val="1E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700" b="15999"/>
          <a:stretch/>
        </p:blipFill>
        <p:spPr>
          <a:xfrm>
            <a:off x="10017" y="3499945"/>
            <a:ext cx="2180896" cy="1662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0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 BAR w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4404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 BAR w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4404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P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2743200" y="1123950"/>
            <a:ext cx="5943600" cy="3470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Pin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2895600" y="1314451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P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5943600" cy="369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pic>
        <p:nvPicPr>
          <p:cNvPr id="6" name="Picture 5" descr="RIGHT SIDEBAR w 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Pin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Picture 6" descr="RIGHT SIDEBAR w 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64" r:id="rId3"/>
    <p:sldLayoutId id="2147483663" r:id="rId4"/>
    <p:sldLayoutId id="2147483657" r:id="rId5"/>
    <p:sldLayoutId id="2147483665" r:id="rId6"/>
    <p:sldLayoutId id="2147483672" r:id="rId7"/>
    <p:sldLayoutId id="2147483666" r:id="rId8"/>
    <p:sldLayoutId id="2147483668" r:id="rId9"/>
    <p:sldLayoutId id="2147483661" r:id="rId10"/>
    <p:sldLayoutId id="2147483662" r:id="rId11"/>
    <p:sldLayoutId id="2147483671" r:id="rId12"/>
    <p:sldLayoutId id="2147483667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mailto:stephenjohnleblanc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pic>
        <p:nvPicPr>
          <p:cNvPr id="1026" name="Picture 2" descr="glossophobia">
            <a:extLst>
              <a:ext uri="{FF2B5EF4-FFF2-40B4-BE49-F238E27FC236}">
                <a16:creationId xmlns:a16="http://schemas.microsoft.com/office/drawing/2014/main" id="{1A4B301A-89F7-DBE7-93A2-C06020B0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76350"/>
            <a:ext cx="5638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79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A77F1-F758-CBED-1433-CC1B4D8D8E6B}"/>
              </a:ext>
            </a:extLst>
          </p:cNvPr>
          <p:cNvSpPr txBox="1"/>
          <p:nvPr/>
        </p:nvSpPr>
        <p:spPr>
          <a:xfrm>
            <a:off x="1447800" y="2095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Public Speaking</a:t>
            </a:r>
          </a:p>
        </p:txBody>
      </p:sp>
      <p:pic>
        <p:nvPicPr>
          <p:cNvPr id="4098" name="Picture 2" descr="fear of public speaking – Life @ U of T">
            <a:extLst>
              <a:ext uri="{FF2B5EF4-FFF2-40B4-BE49-F238E27FC236}">
                <a16:creationId xmlns:a16="http://schemas.microsoft.com/office/drawing/2014/main" id="{85BD6C53-2D7A-DAF7-3283-5DF44131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52550"/>
            <a:ext cx="4800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688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44CD9B-CD58-63FC-2812-EED3F0E014EE}"/>
              </a:ext>
            </a:extLst>
          </p:cNvPr>
          <p:cNvSpPr txBox="1"/>
          <p:nvPr/>
        </p:nvSpPr>
        <p:spPr>
          <a:xfrm>
            <a:off x="76200" y="272415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Presented By:  Steve LeBlanc</a:t>
            </a:r>
          </a:p>
          <a:p>
            <a:r>
              <a:rPr lang="en-US" sz="1600" dirty="0"/>
              <a:t>Email: </a:t>
            </a:r>
            <a:r>
              <a:rPr lang="en-US" sz="1600" dirty="0">
                <a:hlinkClick r:id="rId4"/>
              </a:rPr>
              <a:t>stephenjohnleblanc@gmail.com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A77F1-F758-CBED-1433-CC1B4D8D8E6B}"/>
              </a:ext>
            </a:extLst>
          </p:cNvPr>
          <p:cNvSpPr txBox="1"/>
          <p:nvPr/>
        </p:nvSpPr>
        <p:spPr>
          <a:xfrm>
            <a:off x="1447800" y="2095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Public Speaking</a:t>
            </a:r>
          </a:p>
        </p:txBody>
      </p:sp>
      <p:pic>
        <p:nvPicPr>
          <p:cNvPr id="4100" name="Picture 4" descr="end of presentation Yay - Happy Homer Meme Generator">
            <a:extLst>
              <a:ext uri="{FF2B5EF4-FFF2-40B4-BE49-F238E27FC236}">
                <a16:creationId xmlns:a16="http://schemas.microsoft.com/office/drawing/2014/main" id="{9394CB0E-4712-6928-A833-C6B03D4D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57350"/>
            <a:ext cx="5334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325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pic>
        <p:nvPicPr>
          <p:cNvPr id="1026" name="Picture 2" descr="I love public speaking!">
            <a:extLst>
              <a:ext uri="{FF2B5EF4-FFF2-40B4-BE49-F238E27FC236}">
                <a16:creationId xmlns:a16="http://schemas.microsoft.com/office/drawing/2014/main" id="{FDD2B6C4-D20E-3BCB-F89A-F39C63CF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28750"/>
            <a:ext cx="51816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543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B2623-B402-4393-A35D-ABED7316FA33}"/>
              </a:ext>
            </a:extLst>
          </p:cNvPr>
          <p:cNvSpPr txBox="1"/>
          <p:nvPr/>
        </p:nvSpPr>
        <p:spPr>
          <a:xfrm>
            <a:off x="2286000" y="196215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Preparation &amp; Content</a:t>
            </a:r>
          </a:p>
          <a:p>
            <a:r>
              <a:rPr lang="en-US" sz="4400" b="1" dirty="0"/>
              <a:t>Delivery &amp; Engagement</a:t>
            </a:r>
          </a:p>
          <a:p>
            <a:r>
              <a:rPr lang="en-US" sz="4400" b="1" dirty="0"/>
              <a:t>Managing Anxiety</a:t>
            </a:r>
          </a:p>
        </p:txBody>
      </p:sp>
    </p:spTree>
    <p:extLst>
      <p:ext uri="{BB962C8B-B14F-4D97-AF65-F5344CB8AC3E}">
        <p14:creationId xmlns:p14="http://schemas.microsoft.com/office/powerpoint/2010/main" val="8201161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A77F1-F758-CBED-1433-CC1B4D8D8E6B}"/>
              </a:ext>
            </a:extLst>
          </p:cNvPr>
          <p:cNvSpPr txBox="1"/>
          <p:nvPr/>
        </p:nvSpPr>
        <p:spPr>
          <a:xfrm>
            <a:off x="1447800" y="2095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Public Speaking</a:t>
            </a:r>
          </a:p>
        </p:txBody>
      </p:sp>
      <p:pic>
        <p:nvPicPr>
          <p:cNvPr id="5124" name="Picture 4" descr="Inspirational Quotes About Speaking That Will Up Your Confidence - Maryna  Shkvorets">
            <a:extLst>
              <a:ext uri="{FF2B5EF4-FFF2-40B4-BE49-F238E27FC236}">
                <a16:creationId xmlns:a16="http://schemas.microsoft.com/office/drawing/2014/main" id="{17C3B45F-C6BD-2F5A-C804-C8F9290E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4950"/>
            <a:ext cx="6172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24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B2623-B402-4393-A35D-ABED7316FA33}"/>
              </a:ext>
            </a:extLst>
          </p:cNvPr>
          <p:cNvSpPr txBox="1"/>
          <p:nvPr/>
        </p:nvSpPr>
        <p:spPr>
          <a:xfrm>
            <a:off x="2209800" y="173355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Preparation &amp;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AA9F-B3CB-F0F4-7DD9-02AE41824600}"/>
              </a:ext>
            </a:extLst>
          </p:cNvPr>
          <p:cNvSpPr txBox="1"/>
          <p:nvPr/>
        </p:nvSpPr>
        <p:spPr>
          <a:xfrm>
            <a:off x="2971800" y="249555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Know Your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Know Your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Structure The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Clear, Concise Language</a:t>
            </a:r>
          </a:p>
        </p:txBody>
      </p:sp>
    </p:spTree>
    <p:extLst>
      <p:ext uri="{BB962C8B-B14F-4D97-AF65-F5344CB8AC3E}">
        <p14:creationId xmlns:p14="http://schemas.microsoft.com/office/powerpoint/2010/main" val="20859677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A77F1-F758-CBED-1433-CC1B4D8D8E6B}"/>
              </a:ext>
            </a:extLst>
          </p:cNvPr>
          <p:cNvSpPr txBox="1"/>
          <p:nvPr/>
        </p:nvSpPr>
        <p:spPr>
          <a:xfrm>
            <a:off x="1447800" y="2095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Public Speaking</a:t>
            </a:r>
          </a:p>
        </p:txBody>
      </p:sp>
      <p:pic>
        <p:nvPicPr>
          <p:cNvPr id="3074" name="Picture 2" descr="PowerPoint Fail">
            <a:extLst>
              <a:ext uri="{FF2B5EF4-FFF2-40B4-BE49-F238E27FC236}">
                <a16:creationId xmlns:a16="http://schemas.microsoft.com/office/drawing/2014/main" id="{03929B25-055B-384F-1F5F-528D2B8D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8750"/>
            <a:ext cx="5867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93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B2623-B402-4393-A35D-ABED7316FA33}"/>
              </a:ext>
            </a:extLst>
          </p:cNvPr>
          <p:cNvSpPr txBox="1"/>
          <p:nvPr/>
        </p:nvSpPr>
        <p:spPr>
          <a:xfrm>
            <a:off x="2133600" y="165735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Delivery &amp;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AA9F-B3CB-F0F4-7DD9-02AE41824600}"/>
              </a:ext>
            </a:extLst>
          </p:cNvPr>
          <p:cNvSpPr txBox="1"/>
          <p:nvPr/>
        </p:nvSpPr>
        <p:spPr>
          <a:xfrm>
            <a:off x="2895600" y="241935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Speak, Don’t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Vary Your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Engage With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Practice, Practice, Practice</a:t>
            </a:r>
          </a:p>
        </p:txBody>
      </p:sp>
    </p:spTree>
    <p:extLst>
      <p:ext uri="{BB962C8B-B14F-4D97-AF65-F5344CB8AC3E}">
        <p14:creationId xmlns:p14="http://schemas.microsoft.com/office/powerpoint/2010/main" val="35303951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A77F1-F758-CBED-1433-CC1B4D8D8E6B}"/>
              </a:ext>
            </a:extLst>
          </p:cNvPr>
          <p:cNvSpPr txBox="1"/>
          <p:nvPr/>
        </p:nvSpPr>
        <p:spPr>
          <a:xfrm>
            <a:off x="1447800" y="20955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Public Speaking</a:t>
            </a:r>
          </a:p>
        </p:txBody>
      </p:sp>
      <p:pic>
        <p:nvPicPr>
          <p:cNvPr id="2050" name="Picture 2" descr="Every time I give a public speech">
            <a:extLst>
              <a:ext uri="{FF2B5EF4-FFF2-40B4-BE49-F238E27FC236}">
                <a16:creationId xmlns:a16="http://schemas.microsoft.com/office/drawing/2014/main" id="{195BC3C3-D7A7-8BD0-452D-48CAE65E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52550"/>
            <a:ext cx="51816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550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E4313-E9C4-40C7-AAE5-37691A80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9"/>
          <a:stretch/>
        </p:blipFill>
        <p:spPr>
          <a:xfrm>
            <a:off x="152400" y="3943350"/>
            <a:ext cx="1981200" cy="10265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A24DF-6BBF-C133-86F9-C85796F2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B2623-B402-4393-A35D-ABED7316FA33}"/>
              </a:ext>
            </a:extLst>
          </p:cNvPr>
          <p:cNvSpPr txBox="1"/>
          <p:nvPr/>
        </p:nvSpPr>
        <p:spPr>
          <a:xfrm>
            <a:off x="2743200" y="173355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Managing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7AA9F-B3CB-F0F4-7DD9-02AE41824600}"/>
              </a:ext>
            </a:extLst>
          </p:cNvPr>
          <p:cNvSpPr txBox="1"/>
          <p:nvPr/>
        </p:nvSpPr>
        <p:spPr>
          <a:xfrm>
            <a:off x="2895600" y="249555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Accept Nervousness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Focus On Task, Breathe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Minimize Gestures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Seek Support (Toastmasters)</a:t>
            </a:r>
          </a:p>
        </p:txBody>
      </p:sp>
    </p:spTree>
    <p:extLst>
      <p:ext uri="{BB962C8B-B14F-4D97-AF65-F5344CB8AC3E}">
        <p14:creationId xmlns:p14="http://schemas.microsoft.com/office/powerpoint/2010/main" val="17885051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Myriad Pro</vt:lpstr>
      <vt:lpstr>Noto Sans Symbols</vt:lpstr>
      <vt:lpstr>Times New Roman</vt:lpstr>
      <vt:lpstr>Verdana</vt:lpstr>
      <vt:lpstr>Wingdings</vt:lpstr>
      <vt:lpstr>Kiwanis PPT Template</vt:lpstr>
      <vt:lpstr>Public Speaking</vt:lpstr>
      <vt:lpstr>Public Speaking</vt:lpstr>
      <vt:lpstr>Public Speaking</vt:lpstr>
      <vt:lpstr>PowerPoint Presentation</vt:lpstr>
      <vt:lpstr>Public Speaking</vt:lpstr>
      <vt:lpstr>PowerPoint Presentation</vt:lpstr>
      <vt:lpstr>Public Speaking</vt:lpstr>
      <vt:lpstr>PowerPoint Presentation</vt:lpstr>
      <vt:lpstr>Public Speaking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PowerPoint Template</dc:title>
  <dc:creator>Melanie W</dc:creator>
  <cp:lastModifiedBy>Victoria Waller</cp:lastModifiedBy>
  <cp:revision>232</cp:revision>
  <cp:lastPrinted>2018-02-21T14:23:21Z</cp:lastPrinted>
  <dcterms:modified xsi:type="dcterms:W3CDTF">2025-08-02T20:14:07Z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293abe-9cdf-4eda-bafa-ea0855bbbb38_Enabled">
    <vt:lpwstr>true</vt:lpwstr>
  </property>
  <property fmtid="{D5CDD505-2E9C-101B-9397-08002B2CF9AE}" pid="3" name="MSIP_Label_26293abe-9cdf-4eda-bafa-ea0855bbbb38_SetDate">
    <vt:lpwstr>2025-07-31T13:44:47Z</vt:lpwstr>
  </property>
  <property fmtid="{D5CDD505-2E9C-101B-9397-08002B2CF9AE}" pid="4" name="MSIP_Label_26293abe-9cdf-4eda-bafa-ea0855bbbb38_Method">
    <vt:lpwstr>Privileged</vt:lpwstr>
  </property>
  <property fmtid="{D5CDD505-2E9C-101B-9397-08002B2CF9AE}" pid="5" name="MSIP_Label_26293abe-9cdf-4eda-bafa-ea0855bbbb38_Name">
    <vt:lpwstr>Classification Public</vt:lpwstr>
  </property>
  <property fmtid="{D5CDD505-2E9C-101B-9397-08002B2CF9AE}" pid="6" name="MSIP_Label_26293abe-9cdf-4eda-bafa-ea0855bbbb38_SiteId">
    <vt:lpwstr>2f55bf32-42d4-44b3-a8c2-930ac8b182b2</vt:lpwstr>
  </property>
  <property fmtid="{D5CDD505-2E9C-101B-9397-08002B2CF9AE}" pid="7" name="MSIP_Label_26293abe-9cdf-4eda-bafa-ea0855bbbb38_ActionId">
    <vt:lpwstr>1026386b-98a8-480a-af7a-1ca8ca8a1c98</vt:lpwstr>
  </property>
  <property fmtid="{D5CDD505-2E9C-101B-9397-08002B2CF9AE}" pid="8" name="MSIP_Label_26293abe-9cdf-4eda-bafa-ea0855bbbb38_ContentBits">
    <vt:lpwstr>0</vt:lpwstr>
  </property>
</Properties>
</file>