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938" r:id="rId6"/>
    <p:sldMasterId id="2147483953" r:id="rId7"/>
  </p:sldMasterIdLst>
  <p:notesMasterIdLst>
    <p:notesMasterId r:id="rId19"/>
  </p:notesMasterIdLst>
  <p:handoutMasterIdLst>
    <p:handoutMasterId r:id="rId20"/>
  </p:handoutMasterIdLst>
  <p:sldIdLst>
    <p:sldId id="742" r:id="rId8"/>
    <p:sldId id="1375" r:id="rId9"/>
    <p:sldId id="1401" r:id="rId10"/>
    <p:sldId id="1402" r:id="rId11"/>
    <p:sldId id="1403" r:id="rId12"/>
    <p:sldId id="1404" r:id="rId13"/>
    <p:sldId id="1384" r:id="rId14"/>
    <p:sldId id="1405" r:id="rId15"/>
    <p:sldId id="1406" r:id="rId16"/>
    <p:sldId id="1398" r:id="rId17"/>
    <p:sldId id="1407" r:id="rId18"/>
  </p:sldIdLst>
  <p:sldSz cx="12192000" cy="6858000"/>
  <p:notesSz cx="7077075" cy="9369425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C55F0B"/>
    <a:srgbClr val="385D8A"/>
    <a:srgbClr val="DCE6F2"/>
    <a:srgbClr val="B0AC00"/>
    <a:srgbClr val="B4006B"/>
    <a:srgbClr val="6B3098"/>
    <a:srgbClr val="857D4B"/>
    <a:srgbClr val="687E36"/>
    <a:srgbClr val="2C7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6CA3B-31A0-47FA-95DE-A3837FE2FE0B}" v="23" dt="2024-05-30T20:12:22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8" autoAdjust="0"/>
    <p:restoredTop sz="90129" autoAdjust="0"/>
  </p:normalViewPr>
  <p:slideViewPr>
    <p:cSldViewPr>
      <p:cViewPr varScale="1">
        <p:scale>
          <a:sx n="74" d="100"/>
          <a:sy n="74" d="100"/>
        </p:scale>
        <p:origin x="71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90"/>
    </p:cViewPr>
  </p:sorterViewPr>
  <p:notesViewPr>
    <p:cSldViewPr>
      <p:cViewPr varScale="1">
        <p:scale>
          <a:sx n="82" d="100"/>
          <a:sy n="82" d="100"/>
        </p:scale>
        <p:origin x="3852" y="108"/>
      </p:cViewPr>
      <p:guideLst>
        <p:guide orient="horz" pos="2952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9134EE-2C28-4A2D-A659-E2DE6F3BD7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032" cy="468391"/>
          </a:xfrm>
          <a:prstGeom prst="rect">
            <a:avLst/>
          </a:prstGeom>
        </p:spPr>
        <p:txBody>
          <a:bodyPr vert="horz" wrap="square" lIns="92207" tIns="46104" rIns="92207" bIns="46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FD8BB-9704-4F86-B1D3-B0C62C2A36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9427" y="1"/>
            <a:ext cx="3066032" cy="468391"/>
          </a:xfrm>
          <a:prstGeom prst="rect">
            <a:avLst/>
          </a:prstGeom>
        </p:spPr>
        <p:txBody>
          <a:bodyPr vert="horz" wrap="square" lIns="92207" tIns="46104" rIns="92207" bIns="46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0151BC-3C10-4277-93D5-9E6703E9F7C4}" type="datetimeFigureOut">
              <a:rPr lang="en-US" altLang="en-US"/>
              <a:pPr>
                <a:defRPr/>
              </a:pPr>
              <a:t>8/19/2025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AA619-C774-4F48-91A3-3DAB6C6F7A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99425"/>
            <a:ext cx="3066032" cy="468390"/>
          </a:xfrm>
          <a:prstGeom prst="rect">
            <a:avLst/>
          </a:prstGeom>
        </p:spPr>
        <p:txBody>
          <a:bodyPr vert="horz" wrap="square" lIns="92207" tIns="46104" rIns="92207" bIns="461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AF270-FD81-4064-B6BA-8F103C25F3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9427" y="8899425"/>
            <a:ext cx="3066032" cy="468390"/>
          </a:xfrm>
          <a:prstGeom prst="rect">
            <a:avLst/>
          </a:prstGeom>
        </p:spPr>
        <p:txBody>
          <a:bodyPr vert="horz" wrap="square" lIns="92207" tIns="46104" rIns="92207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67BA83-D272-4CCF-8F19-90B5C0427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B77368-98C9-4709-9585-5427CE780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032" cy="468391"/>
          </a:xfrm>
          <a:prstGeom prst="rect">
            <a:avLst/>
          </a:prstGeom>
        </p:spPr>
        <p:txBody>
          <a:bodyPr vert="horz" wrap="square" lIns="92207" tIns="46104" rIns="92207" bIns="46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C0850-392F-4136-8E4B-5286CD0CA2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9427" y="1"/>
            <a:ext cx="3066032" cy="468391"/>
          </a:xfrm>
          <a:prstGeom prst="rect">
            <a:avLst/>
          </a:prstGeom>
        </p:spPr>
        <p:txBody>
          <a:bodyPr vert="horz" wrap="square" lIns="92207" tIns="46104" rIns="92207" bIns="46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308F59-9640-45B0-A692-3A62C422E61D}" type="datetimeFigureOut">
              <a:rPr lang="en-US" altLang="en-US"/>
              <a:pPr>
                <a:defRPr/>
              </a:pPr>
              <a:t>8/19/2025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84747C-164D-49BE-8362-000D9A41A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1675"/>
            <a:ext cx="6245225" cy="3513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7" tIns="46104" rIns="92207" bIns="461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9E9C7F-F7FB-4806-834B-A71B6E934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7546" y="4450517"/>
            <a:ext cx="5661983" cy="4215516"/>
          </a:xfrm>
          <a:prstGeom prst="rect">
            <a:avLst/>
          </a:prstGeom>
        </p:spPr>
        <p:txBody>
          <a:bodyPr vert="horz" lIns="92207" tIns="46104" rIns="92207" bIns="461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0CD9-E49D-43C3-9C28-C10DC1B9B1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99425"/>
            <a:ext cx="3066032" cy="468390"/>
          </a:xfrm>
          <a:prstGeom prst="rect">
            <a:avLst/>
          </a:prstGeom>
        </p:spPr>
        <p:txBody>
          <a:bodyPr vert="horz" wrap="square" lIns="92207" tIns="46104" rIns="92207" bIns="461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D4076-38D2-4160-ADB9-A61F562C7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9427" y="8899425"/>
            <a:ext cx="3066032" cy="468390"/>
          </a:xfrm>
          <a:prstGeom prst="rect">
            <a:avLst/>
          </a:prstGeom>
        </p:spPr>
        <p:txBody>
          <a:bodyPr vert="horz" wrap="square" lIns="92207" tIns="46104" rIns="92207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A3AAA1-1E87-4E4C-86E9-001771099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16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01675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16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CB3EC-6A71-2956-142B-74A691A9C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2D35C-E05E-5451-0A5E-EF8D8F3DC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5925" y="701675"/>
            <a:ext cx="6245225" cy="35131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4902C-F208-1927-267E-2EB18BEDF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4780-2DEC-EB03-B475-C9ABFE9BA8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26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3E8E2AE-EB25-4793-A9F7-581143488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029200"/>
            <a:ext cx="67733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2528CA-97C7-4DF2-8D3E-4F85FC0F8788}"/>
              </a:ext>
            </a:extLst>
          </p:cNvPr>
          <p:cNvSpPr/>
          <p:nvPr userDrawn="1"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20776"/>
            <a:ext cx="9144000" cy="1470025"/>
          </a:xfrm>
        </p:spPr>
        <p:txBody>
          <a:bodyPr>
            <a:noAutofit/>
          </a:bodyPr>
          <a:lstStyle>
            <a:lvl1pPr algn="l">
              <a:defRPr sz="4800"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667000"/>
            <a:ext cx="8229599" cy="1371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828800" y="4117975"/>
            <a:ext cx="65532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5103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91512" y="3474720"/>
            <a:ext cx="7808976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08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519843" y="1860865"/>
            <a:ext cx="1462278" cy="14630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3303348" y="1815145"/>
            <a:ext cx="1462278" cy="14630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046025" y="1450850"/>
            <a:ext cx="2193418" cy="219163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91512" y="3474720"/>
            <a:ext cx="7808976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3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88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32166"/>
            <a:ext cx="12200773" cy="2824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29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6208" y="2057400"/>
            <a:ext cx="4992624" cy="1280160"/>
          </a:xfrm>
        </p:spPr>
        <p:txBody>
          <a:bodyPr lIns="0" tIns="0" rIns="0" bIns="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4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565877"/>
            <a:ext cx="12192000" cy="32921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85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805539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273" y="151679"/>
            <a:ext cx="738212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28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Un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798" y="1121261"/>
            <a:ext cx="12185944" cy="244461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158353"/>
            <a:ext cx="10412618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3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120901"/>
            <a:ext cx="12192000" cy="4737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43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1648" y="941832"/>
            <a:ext cx="4105656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7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0"/>
            <a:ext cx="11379200" cy="4373563"/>
          </a:xfrm>
        </p:spPr>
        <p:txBody>
          <a:bodyPr>
            <a:noAutofit/>
          </a:bodyPr>
          <a:lstStyle>
            <a:lvl1pPr>
              <a:defRPr sz="2800"/>
            </a:lvl1pPr>
            <a:lvl2pPr marL="742950" indent="-285750">
              <a:buSzPct val="75000"/>
              <a:buFontTx/>
              <a:buChar char="−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8461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05358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Rou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430614" y="4987719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4430614" y="3678018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4430614" y="2368317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28332" y="4987719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28332" y="3678018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9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828332" y="2368317"/>
            <a:ext cx="1005840" cy="10058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9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3" y="2"/>
            <a:ext cx="12192000" cy="3292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85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135880" y="3242485"/>
            <a:ext cx="1920240" cy="192024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399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03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29000" y="2401504"/>
            <a:ext cx="5342022" cy="3337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273" y="151679"/>
            <a:ext cx="10801180" cy="1143000"/>
          </a:xfrm>
        </p:spPr>
        <p:txBody>
          <a:bodyPr>
            <a:noAutofit/>
          </a:bodyPr>
          <a:lstStyle>
            <a:lvl1pPr>
              <a:defRPr sz="4798" b="1" spc="-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570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5" y="2834641"/>
            <a:ext cx="2935112" cy="924419"/>
          </a:xfrm>
        </p:spPr>
        <p:txBody>
          <a:bodyPr vert="horz" lIns="121954" tIns="60977" rIns="121954" bIns="60977" rtlCol="0" anchor="ctr">
            <a:noAutofit/>
          </a:bodyPr>
          <a:lstStyle>
            <a:lvl1pPr algn="ctr">
              <a:defRPr lang="en-US" sz="3198">
                <a:solidFill>
                  <a:schemeClr val="bg2"/>
                </a:solidFill>
              </a:defRPr>
            </a:lvl1pPr>
          </a:lstStyle>
          <a:p>
            <a:pPr marL="0" lvl="0" algn="ctr">
              <a:spcBef>
                <a:spcPts val="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41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5" y="2448252"/>
            <a:ext cx="4515552" cy="5512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54" tIns="60977" rIns="121954" bIns="60977" rtlCol="0" anchor="ctr">
            <a:noAutofit/>
          </a:bodyPr>
          <a:lstStyle>
            <a:lvl1pPr>
              <a:defRPr lang="en-US" sz="2099" i="0">
                <a:solidFill>
                  <a:schemeClr val="accent3">
                    <a:lumMod val="75000"/>
                  </a:schemeClr>
                </a:solidFill>
                <a:latin typeface="Lobster Two"/>
                <a:ea typeface="Calibri"/>
                <a:cs typeface="Lobster Two"/>
              </a:defRPr>
            </a:lvl1pPr>
          </a:lstStyle>
          <a:p>
            <a:pPr marL="0" lvl="0" algn="ctr">
              <a:lnSpc>
                <a:spcPct val="12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058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3517" y="2764291"/>
            <a:ext cx="8426514" cy="7315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54" tIns="60977" rIns="121954" bIns="60977" rtlCol="0" anchor="ctr">
            <a:noAutofit/>
          </a:bodyPr>
          <a:lstStyle>
            <a:lvl1pPr>
              <a:defRPr lang="en-US" sz="4298">
                <a:ea typeface="Calibri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68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944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61895" y="3258233"/>
            <a:ext cx="4256874" cy="2644349"/>
          </a:xfrm>
          <a:prstGeom prst="roundRect">
            <a:avLst>
              <a:gd name="adj" fmla="val 8304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Isosceles Triangle 3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247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944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648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55122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596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138069" y="1322391"/>
            <a:ext cx="3044952" cy="1450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1817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6" y="3"/>
            <a:ext cx="12185944" cy="28792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6286" y="2257819"/>
            <a:ext cx="10412618" cy="73152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997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DB33CCA2-DA9A-4AFC-B27D-2CCB28FFF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5029200"/>
            <a:ext cx="67733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0776"/>
            <a:ext cx="10363200" cy="1470025"/>
          </a:xfrm>
        </p:spPr>
        <p:txBody>
          <a:bodyPr>
            <a:noAutofit/>
          </a:bodyPr>
          <a:lstStyle>
            <a:lvl1pPr algn="ctr">
              <a:defRPr sz="4800"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67000"/>
            <a:ext cx="85344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05200" y="4117975"/>
            <a:ext cx="5181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8077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56" y="3"/>
            <a:ext cx="12185944" cy="24208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6286" y="2537219"/>
            <a:ext cx="10412618" cy="731520"/>
          </a:xfr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507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6091804" cy="68488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3232" y="392109"/>
            <a:ext cx="10412618" cy="7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92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3232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Isosceles Triangle 3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9655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3232" y="392109"/>
            <a:ext cx="10412618" cy="7315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290" y="2048256"/>
            <a:ext cx="7546848" cy="40416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5400000" flipH="1">
            <a:off x="-71924" y="694075"/>
            <a:ext cx="287846" cy="143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>
            <a:noAutofit/>
          </a:bodyPr>
          <a:lstStyle/>
          <a:p>
            <a:pPr algn="ctr"/>
            <a:endParaRPr lang="en-US" sz="2399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4155" y="769481"/>
            <a:ext cx="487680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9652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0727" y="2341445"/>
            <a:ext cx="7930547" cy="7315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514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DC4AA-B9C7-4A84-8E1D-10C03EC5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97D0FB-2CBC-4D5C-8E7C-90AB5B32196B}" type="datetime1">
              <a:rPr lang="en-US" altLang="en-US"/>
              <a:pPr>
                <a:defRPr/>
              </a:pPr>
              <a:t>8/19/2025</a:t>
            </a:fld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EABB172-D710-4D22-8795-BFB955869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E595-C2E0-418C-91E4-6E7FDCA03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594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78CB5-9208-4C0E-85A9-55384FAE7593}"/>
              </a:ext>
            </a:extLst>
          </p:cNvPr>
          <p:cNvSpPr/>
          <p:nvPr userDrawn="1"/>
        </p:nvSpPr>
        <p:spPr>
          <a:xfrm>
            <a:off x="0" y="0"/>
            <a:ext cx="4673600" cy="6858000"/>
          </a:xfrm>
          <a:prstGeom prst="rect">
            <a:avLst/>
          </a:prstGeom>
          <a:solidFill>
            <a:srgbClr val="003974"/>
          </a:solidFill>
          <a:ln>
            <a:solidFill>
              <a:srgbClr val="003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EB583C1-941F-483E-ABEC-700F06D2B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49" b="887"/>
          <a:stretch>
            <a:fillRect/>
          </a:stretch>
        </p:blipFill>
        <p:spPr bwMode="auto">
          <a:xfrm>
            <a:off x="0" y="1"/>
            <a:ext cx="3048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01FBA-C176-4950-87E8-D77DA33C6096}"/>
              </a:ext>
            </a:extLst>
          </p:cNvPr>
          <p:cNvCxnSpPr/>
          <p:nvPr userDrawn="1"/>
        </p:nvCxnSpPr>
        <p:spPr>
          <a:xfrm flipV="1">
            <a:off x="4673600" y="0"/>
            <a:ext cx="0" cy="6858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304800"/>
            <a:ext cx="6604000" cy="5867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36576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06062"/>
            <a:ext cx="3657600" cy="49661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11674EC-031A-4881-BAB2-7F21675B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FBFB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3424D7-7A3A-443F-9EEC-9AD520BF8906}" type="datetime1">
              <a:rPr lang="en-US" altLang="en-US"/>
              <a:pPr>
                <a:defRPr/>
              </a:pPr>
              <a:t>8/19/2025</a:t>
            </a:fld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7196671-98EB-46EA-8229-3EA3AF00B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1FB5-F77D-43B5-848B-23B4F9EB2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8313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39FAAB-D4E7-4C1D-8974-165311341BA2}"/>
              </a:ext>
            </a:extLst>
          </p:cNvPr>
          <p:cNvSpPr/>
          <p:nvPr userDrawn="1"/>
        </p:nvSpPr>
        <p:spPr>
          <a:xfrm>
            <a:off x="0" y="0"/>
            <a:ext cx="12208933" cy="6858000"/>
          </a:xfrm>
          <a:prstGeom prst="rect">
            <a:avLst/>
          </a:prstGeom>
          <a:solidFill>
            <a:srgbClr val="003974"/>
          </a:solidFill>
          <a:ln>
            <a:solidFill>
              <a:srgbClr val="003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AE2B169-B071-4381-B63E-649B6B50F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49" b="887"/>
          <a:stretch>
            <a:fillRect/>
          </a:stretch>
        </p:blipFill>
        <p:spPr bwMode="auto">
          <a:xfrm>
            <a:off x="0" y="1"/>
            <a:ext cx="3048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741B09-A4D0-46ED-8954-07CDB531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FBFB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267101-78AC-4D64-A4E3-D070FDE62F6F}" type="datetime1">
              <a:rPr lang="en-US" altLang="en-US"/>
              <a:pPr>
                <a:defRPr/>
              </a:pPr>
              <a:t>8/19/2025</a:t>
            </a:fld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5CC6452-A601-4F78-A661-6CAD48735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12EB-6700-43C6-864C-C6EE10EAD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324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228600"/>
            <a:ext cx="10972800" cy="1066800"/>
          </a:xfrm>
        </p:spPr>
        <p:txBody>
          <a:bodyPr lIns="45720" rIns="228600"/>
          <a:lstStyle>
            <a:lvl1pPr marL="0" algn="ctr">
              <a:defRPr sz="4800">
                <a:solidFill>
                  <a:schemeClr val="bg1"/>
                </a:solidFill>
                <a:latin typeface="Verdana" pitchFamily="34" charset="0"/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09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ni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M FULL SCRE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82602"/>
            <a:ext cx="11480800" cy="846137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16000" y="1600200"/>
            <a:ext cx="10464800" cy="41656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Garamond" pitchFamily="18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23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8" y="1824"/>
            <a:ext cx="12183907" cy="685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7"/>
          <p:cNvSpPr txBox="1">
            <a:spLocks noGrp="1"/>
          </p:cNvSpPr>
          <p:nvPr>
            <p:ph type="title"/>
          </p:nvPr>
        </p:nvSpPr>
        <p:spPr>
          <a:xfrm>
            <a:off x="914400" y="987464"/>
            <a:ext cx="10363200" cy="244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3"/>
              <a:buFont typeface="Times New Roman"/>
              <a:buNone/>
              <a:defRPr sz="7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>
            <a:endParaRPr/>
          </a:p>
        </p:txBody>
      </p:sp>
      <p:pic>
        <p:nvPicPr>
          <p:cNvPr id="30" name="Google Shape;30;p67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8331850" y="3022600"/>
            <a:ext cx="4570701" cy="446913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7"/>
          <p:cNvSpPr txBox="1">
            <a:spLocks noGrp="1"/>
          </p:cNvSpPr>
          <p:nvPr>
            <p:ph type="body" idx="1"/>
          </p:nvPr>
        </p:nvSpPr>
        <p:spPr>
          <a:xfrm>
            <a:off x="914400" y="3429000"/>
            <a:ext cx="10363200" cy="9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384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Noto Sans Symbols"/>
              <a:buChar char="▪"/>
              <a:defRPr sz="37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1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ourier New"/>
              <a:buChar char="o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3974"/>
              </a:buClr>
              <a:buSzPts val="2667"/>
              <a:buFont typeface="Calibri"/>
              <a:buChar char="­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1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1.xml"/><Relationship Id="rId16" Type="http://schemas.openxmlformats.org/officeDocument/2006/relationships/customXml" Target="../../customXml/item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customXml" Target="../../customXml/item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0196F-2A29-4A3F-909B-F9A38F5976EA}"/>
              </a:ext>
            </a:extLst>
          </p:cNvPr>
          <p:cNvSpPr/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2D68DA-15E6-4A1C-AD40-49D719FF6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7600" y="1752601"/>
            <a:ext cx="10464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EC3ECFD0-6355-4EC7-8AEE-FD7D157359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7947" b="38463"/>
          <a:stretch>
            <a:fillRect/>
          </a:stretch>
        </p:blipFill>
        <p:spPr bwMode="auto">
          <a:xfrm>
            <a:off x="0" y="0"/>
            <a:ext cx="3048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851E1-80F8-45F2-BB8D-D1EB439F8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FBFB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086761F-C404-42B2-879A-9E263C630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12FD5FFD-90AF-4A17-ADF2-FAFC7DC34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600" y="228600"/>
            <a:ext cx="10464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987C82-00A3-48F4-A164-53026E576AF7}"/>
              </a:ext>
            </a:extLst>
          </p:cNvPr>
          <p:cNvCxnSpPr/>
          <p:nvPr userDrawn="1"/>
        </p:nvCxnSpPr>
        <p:spPr>
          <a:xfrm>
            <a:off x="0" y="1295400"/>
            <a:ext cx="121920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68" r:id="rId9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Verdana" pitchFamily="34" charset="0"/>
          <a:cs typeface="Verdana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Font typeface="Wingdings" panose="05000000000000000000" pitchFamily="2" charset="2"/>
        <a:buChar char="s"/>
        <a:defRPr sz="24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4pPr>
      <a:lvl5pPr marL="2060575" indent="-231775" algn="l" rtl="0" eaLnBrk="0" fontAlgn="base" hangingPunct="0">
        <a:spcBef>
          <a:spcPct val="20000"/>
        </a:spcBef>
        <a:spcAft>
          <a:spcPct val="0"/>
        </a:spcAft>
        <a:buClr>
          <a:srgbClr val="003974"/>
        </a:buClr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Myriad Pro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-Bg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272" y="1604788"/>
            <a:ext cx="10801180" cy="4879499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273" y="151679"/>
            <a:ext cx="10801180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custData r:id="rId16"/>
      <p:tags r:id="rId17"/>
    </p:custDataLst>
    <p:extLst>
      <p:ext uri="{BB962C8B-B14F-4D97-AF65-F5344CB8AC3E}">
        <p14:creationId xmlns:p14="http://schemas.microsoft.com/office/powerpoint/2010/main" val="50064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4798" b="1" kern="1200" spc="-200">
          <a:solidFill>
            <a:schemeClr val="tx1">
              <a:lumMod val="75000"/>
              <a:lumOff val="25000"/>
            </a:schemeClr>
          </a:solidFill>
          <a:latin typeface="+mj-lt"/>
          <a:ea typeface="Calibri" panose="020F0502020204030204" pitchFamily="34" charset="0"/>
          <a:cs typeface="Source Sans Pro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944" y="393192"/>
            <a:ext cx="10412618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44" y="1604788"/>
            <a:ext cx="10412618" cy="4879499"/>
          </a:xfrm>
          <a:prstGeom prst="rect">
            <a:avLst/>
          </a:prstGeom>
        </p:spPr>
        <p:txBody>
          <a:bodyPr vert="horz" lIns="121954" tIns="60977" rIns="121954" bIns="60977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custData r:id="rId13"/>
      <p:tags r:id="rId14"/>
    </p:custDataLst>
    <p:extLst>
      <p:ext uri="{BB962C8B-B14F-4D97-AF65-F5344CB8AC3E}">
        <p14:creationId xmlns:p14="http://schemas.microsoft.com/office/powerpoint/2010/main" val="18048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defTabSz="609463" rtl="0" eaLnBrk="1" latinLnBrk="0" hangingPunct="1">
        <a:spcBef>
          <a:spcPct val="0"/>
        </a:spcBef>
        <a:buNone/>
        <a:defRPr sz="3700" b="0" kern="1200">
          <a:solidFill>
            <a:schemeClr val="accent6">
              <a:lumMod val="75000"/>
            </a:schemeClr>
          </a:solidFill>
          <a:latin typeface="+mj-lt"/>
          <a:ea typeface="Fjalla One"/>
          <a:cs typeface="Fjalla One"/>
        </a:defRPr>
      </a:lvl1pPr>
    </p:titleStyle>
    <p:bodyStyle>
      <a:lvl1pPr marL="457097" indent="-457097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2"/>
          </a:solidFill>
          <a:latin typeface="+mn-lt"/>
          <a:ea typeface="+mn-ea"/>
          <a:cs typeface="+mn-cs"/>
        </a:defRPr>
      </a:lvl1pPr>
      <a:lvl2pPr marL="990377" indent="-380914" algn="l" defTabSz="609463" rtl="0" eaLnBrk="1" latinLnBrk="0" hangingPunct="1">
        <a:spcBef>
          <a:spcPct val="20000"/>
        </a:spcBef>
        <a:buFont typeface="Arial"/>
        <a:buChar char="–"/>
        <a:defRPr sz="2399" kern="1200">
          <a:solidFill>
            <a:schemeClr val="tx2"/>
          </a:solidFill>
          <a:latin typeface="+mn-lt"/>
          <a:ea typeface="+mn-ea"/>
          <a:cs typeface="+mn-cs"/>
        </a:defRPr>
      </a:lvl2pPr>
      <a:lvl3pPr marL="1523657" indent="-304732" algn="l" defTabSz="609463" rtl="0" eaLnBrk="1" latinLnBrk="0" hangingPunct="1">
        <a:spcBef>
          <a:spcPct val="20000"/>
        </a:spcBef>
        <a:buFont typeface="Arial"/>
        <a:buChar char="•"/>
        <a:defRPr sz="2099" kern="1200">
          <a:solidFill>
            <a:schemeClr val="tx2"/>
          </a:solidFill>
          <a:latin typeface="+mn-lt"/>
          <a:ea typeface="+mn-ea"/>
          <a:cs typeface="+mn-cs"/>
        </a:defRPr>
      </a:lvl3pPr>
      <a:lvl4pPr marL="2133120" indent="-304732" algn="l" defTabSz="609463" rtl="0" eaLnBrk="1" latinLnBrk="0" hangingPunct="1">
        <a:spcBef>
          <a:spcPct val="20000"/>
        </a:spcBef>
        <a:buFont typeface="Arial"/>
        <a:buChar char="–"/>
        <a:defRPr sz="1899" kern="1200">
          <a:solidFill>
            <a:schemeClr val="tx2"/>
          </a:solidFill>
          <a:latin typeface="+mn-lt"/>
          <a:ea typeface="+mn-ea"/>
          <a:cs typeface="+mn-cs"/>
        </a:defRPr>
      </a:lvl4pPr>
      <a:lvl5pPr marL="2742582" indent="-304732" algn="l" defTabSz="609463" rtl="0" eaLnBrk="1" latinLnBrk="0" hangingPunct="1">
        <a:spcBef>
          <a:spcPct val="20000"/>
        </a:spcBef>
        <a:buFont typeface="Arial"/>
        <a:buChar char="»"/>
        <a:defRPr sz="1899" kern="1200">
          <a:solidFill>
            <a:schemeClr val="tx2"/>
          </a:solidFill>
          <a:latin typeface="+mn-lt"/>
          <a:ea typeface="+mn-ea"/>
          <a:cs typeface="+mn-cs"/>
        </a:defRPr>
      </a:lvl5pPr>
      <a:lvl6pPr marL="3352045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C1C865-D3CE-4212-9BA8-966D8B607F6F}"/>
              </a:ext>
            </a:extLst>
          </p:cNvPr>
          <p:cNvSpPr/>
          <p:nvPr/>
        </p:nvSpPr>
        <p:spPr>
          <a:xfrm>
            <a:off x="2133600" y="1083896"/>
            <a:ext cx="7787150" cy="4909240"/>
          </a:xfrm>
          <a:custGeom>
            <a:avLst/>
            <a:gdLst>
              <a:gd name="connsiteX0" fmla="*/ 0 w 7772400"/>
              <a:gd name="connsiteY0" fmla="*/ 0 h 3733800"/>
              <a:gd name="connsiteX1" fmla="*/ 7772400 w 7772400"/>
              <a:gd name="connsiteY1" fmla="*/ 0 h 3733800"/>
              <a:gd name="connsiteX2" fmla="*/ 7772400 w 7772400"/>
              <a:gd name="connsiteY2" fmla="*/ 3733800 h 3733800"/>
              <a:gd name="connsiteX3" fmla="*/ 0 w 7772400"/>
              <a:gd name="connsiteY3" fmla="*/ 3733800 h 3733800"/>
              <a:gd name="connsiteX4" fmla="*/ 0 w 7772400"/>
              <a:gd name="connsiteY4" fmla="*/ 0 h 3733800"/>
              <a:gd name="connsiteX0" fmla="*/ 0 w 7772400"/>
              <a:gd name="connsiteY0" fmla="*/ 3733800 h 3825240"/>
              <a:gd name="connsiteX1" fmla="*/ 0 w 7772400"/>
              <a:gd name="connsiteY1" fmla="*/ 0 h 3825240"/>
              <a:gd name="connsiteX2" fmla="*/ 7772400 w 7772400"/>
              <a:gd name="connsiteY2" fmla="*/ 0 h 3825240"/>
              <a:gd name="connsiteX3" fmla="*/ 7772400 w 7772400"/>
              <a:gd name="connsiteY3" fmla="*/ 3733800 h 3825240"/>
              <a:gd name="connsiteX4" fmla="*/ 91440 w 7772400"/>
              <a:gd name="connsiteY4" fmla="*/ 3825240 h 3825240"/>
              <a:gd name="connsiteX0" fmla="*/ 10160 w 7772400"/>
              <a:gd name="connsiteY0" fmla="*/ 1661160 h 3825240"/>
              <a:gd name="connsiteX1" fmla="*/ 0 w 7772400"/>
              <a:gd name="connsiteY1" fmla="*/ 0 h 3825240"/>
              <a:gd name="connsiteX2" fmla="*/ 7772400 w 7772400"/>
              <a:gd name="connsiteY2" fmla="*/ 0 h 3825240"/>
              <a:gd name="connsiteX3" fmla="*/ 7772400 w 7772400"/>
              <a:gd name="connsiteY3" fmla="*/ 3733800 h 3825240"/>
              <a:gd name="connsiteX4" fmla="*/ 91440 w 7772400"/>
              <a:gd name="connsiteY4" fmla="*/ 3825240 h 3825240"/>
              <a:gd name="connsiteX0" fmla="*/ 10160 w 7772400"/>
              <a:gd name="connsiteY0" fmla="*/ 166116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10160 w 7772400"/>
              <a:gd name="connsiteY0" fmla="*/ 131572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10160 w 7772400"/>
              <a:gd name="connsiteY0" fmla="*/ 131572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977 w 7773377"/>
              <a:gd name="connsiteY0" fmla="*/ 1315720 h 3774440"/>
              <a:gd name="connsiteX1" fmla="*/ 977 w 7773377"/>
              <a:gd name="connsiteY1" fmla="*/ 0 h 3774440"/>
              <a:gd name="connsiteX2" fmla="*/ 7773377 w 7773377"/>
              <a:gd name="connsiteY2" fmla="*/ 0 h 3774440"/>
              <a:gd name="connsiteX3" fmla="*/ 7773377 w 7773377"/>
              <a:gd name="connsiteY3" fmla="*/ 3733800 h 3774440"/>
              <a:gd name="connsiteX4" fmla="*/ 2612097 w 7773377"/>
              <a:gd name="connsiteY4" fmla="*/ 3774440 h 3774440"/>
              <a:gd name="connsiteX0" fmla="*/ 977 w 7773377"/>
              <a:gd name="connsiteY0" fmla="*/ 1315720 h 3754120"/>
              <a:gd name="connsiteX1" fmla="*/ 977 w 7773377"/>
              <a:gd name="connsiteY1" fmla="*/ 0 h 3754120"/>
              <a:gd name="connsiteX2" fmla="*/ 7773377 w 7773377"/>
              <a:gd name="connsiteY2" fmla="*/ 0 h 3754120"/>
              <a:gd name="connsiteX3" fmla="*/ 7773377 w 7773377"/>
              <a:gd name="connsiteY3" fmla="*/ 3733800 h 3754120"/>
              <a:gd name="connsiteX4" fmla="*/ 3404577 w 7773377"/>
              <a:gd name="connsiteY4" fmla="*/ 3754120 h 3754120"/>
              <a:gd name="connsiteX0" fmla="*/ 977 w 7773377"/>
              <a:gd name="connsiteY0" fmla="*/ 1315720 h 3743960"/>
              <a:gd name="connsiteX1" fmla="*/ 977 w 7773377"/>
              <a:gd name="connsiteY1" fmla="*/ 0 h 3743960"/>
              <a:gd name="connsiteX2" fmla="*/ 7773377 w 7773377"/>
              <a:gd name="connsiteY2" fmla="*/ 0 h 3743960"/>
              <a:gd name="connsiteX3" fmla="*/ 7773377 w 7773377"/>
              <a:gd name="connsiteY3" fmla="*/ 3733800 h 3743960"/>
              <a:gd name="connsiteX4" fmla="*/ 3404577 w 7773377"/>
              <a:gd name="connsiteY4" fmla="*/ 3743960 h 3743960"/>
              <a:gd name="connsiteX0" fmla="*/ 977 w 7773377"/>
              <a:gd name="connsiteY0" fmla="*/ 1315720 h 3743960"/>
              <a:gd name="connsiteX1" fmla="*/ 977 w 7773377"/>
              <a:gd name="connsiteY1" fmla="*/ 0 h 3743960"/>
              <a:gd name="connsiteX2" fmla="*/ 7773377 w 7773377"/>
              <a:gd name="connsiteY2" fmla="*/ 0 h 3743960"/>
              <a:gd name="connsiteX3" fmla="*/ 7773377 w 7773377"/>
              <a:gd name="connsiteY3" fmla="*/ 3733800 h 3743960"/>
              <a:gd name="connsiteX4" fmla="*/ 3395052 w 7773377"/>
              <a:gd name="connsiteY4" fmla="*/ 3743960 h 3743960"/>
              <a:gd name="connsiteX0" fmla="*/ 977 w 7773377"/>
              <a:gd name="connsiteY0" fmla="*/ 1315720 h 3734435"/>
              <a:gd name="connsiteX1" fmla="*/ 977 w 7773377"/>
              <a:gd name="connsiteY1" fmla="*/ 0 h 3734435"/>
              <a:gd name="connsiteX2" fmla="*/ 7773377 w 7773377"/>
              <a:gd name="connsiteY2" fmla="*/ 0 h 3734435"/>
              <a:gd name="connsiteX3" fmla="*/ 7773377 w 7773377"/>
              <a:gd name="connsiteY3" fmla="*/ 3733800 h 3734435"/>
              <a:gd name="connsiteX4" fmla="*/ 3395052 w 7773377"/>
              <a:gd name="connsiteY4" fmla="*/ 3734435 h 3734435"/>
              <a:gd name="connsiteX0" fmla="*/ 977 w 7773377"/>
              <a:gd name="connsiteY0" fmla="*/ 1315720 h 3734435"/>
              <a:gd name="connsiteX1" fmla="*/ 977 w 7773377"/>
              <a:gd name="connsiteY1" fmla="*/ 0 h 3734435"/>
              <a:gd name="connsiteX2" fmla="*/ 7773377 w 7773377"/>
              <a:gd name="connsiteY2" fmla="*/ 0 h 3734435"/>
              <a:gd name="connsiteX3" fmla="*/ 7773377 w 7773377"/>
              <a:gd name="connsiteY3" fmla="*/ 3733800 h 3734435"/>
              <a:gd name="connsiteX4" fmla="*/ 3395052 w 7773377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9525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9525 w 7787149"/>
              <a:gd name="connsiteY0" fmla="*/ 1315720 h 3940277"/>
              <a:gd name="connsiteX1" fmla="*/ 0 w 7787149"/>
              <a:gd name="connsiteY1" fmla="*/ 0 h 3940277"/>
              <a:gd name="connsiteX2" fmla="*/ 7772400 w 7787149"/>
              <a:gd name="connsiteY2" fmla="*/ 0 h 3940277"/>
              <a:gd name="connsiteX3" fmla="*/ 7787149 w 7787149"/>
              <a:gd name="connsiteY3" fmla="*/ 3940277 h 3940277"/>
              <a:gd name="connsiteX4" fmla="*/ 3394075 w 7787149"/>
              <a:gd name="connsiteY4" fmla="*/ 3734435 h 3940277"/>
              <a:gd name="connsiteX0" fmla="*/ 9525 w 7787149"/>
              <a:gd name="connsiteY0" fmla="*/ 1315720 h 3999906"/>
              <a:gd name="connsiteX1" fmla="*/ 0 w 7787149"/>
              <a:gd name="connsiteY1" fmla="*/ 0 h 3999906"/>
              <a:gd name="connsiteX2" fmla="*/ 7772400 w 7787149"/>
              <a:gd name="connsiteY2" fmla="*/ 0 h 3999906"/>
              <a:gd name="connsiteX3" fmla="*/ 7787149 w 7787149"/>
              <a:gd name="connsiteY3" fmla="*/ 3940277 h 3999906"/>
              <a:gd name="connsiteX4" fmla="*/ 3467817 w 7787149"/>
              <a:gd name="connsiteY4" fmla="*/ 3999906 h 3999906"/>
              <a:gd name="connsiteX0" fmla="*/ 9525 w 7787149"/>
              <a:gd name="connsiteY0" fmla="*/ 1315720 h 3970409"/>
              <a:gd name="connsiteX1" fmla="*/ 0 w 7787149"/>
              <a:gd name="connsiteY1" fmla="*/ 0 h 3970409"/>
              <a:gd name="connsiteX2" fmla="*/ 7772400 w 7787149"/>
              <a:gd name="connsiteY2" fmla="*/ 0 h 3970409"/>
              <a:gd name="connsiteX3" fmla="*/ 7787149 w 7787149"/>
              <a:gd name="connsiteY3" fmla="*/ 3940277 h 3970409"/>
              <a:gd name="connsiteX4" fmla="*/ 3467817 w 7787149"/>
              <a:gd name="connsiteY4" fmla="*/ 3970409 h 3970409"/>
              <a:gd name="connsiteX0" fmla="*/ 9525 w 7787149"/>
              <a:gd name="connsiteY0" fmla="*/ 1315720 h 3940277"/>
              <a:gd name="connsiteX1" fmla="*/ 0 w 7787149"/>
              <a:gd name="connsiteY1" fmla="*/ 0 h 3940277"/>
              <a:gd name="connsiteX2" fmla="*/ 7772400 w 7787149"/>
              <a:gd name="connsiteY2" fmla="*/ 0 h 3940277"/>
              <a:gd name="connsiteX3" fmla="*/ 7787149 w 7787149"/>
              <a:gd name="connsiteY3" fmla="*/ 3940277 h 3940277"/>
              <a:gd name="connsiteX4" fmla="*/ 3467817 w 7787149"/>
              <a:gd name="connsiteY4" fmla="*/ 3911415 h 3940277"/>
              <a:gd name="connsiteX0" fmla="*/ 9525 w 7787149"/>
              <a:gd name="connsiteY0" fmla="*/ 1315720 h 3940912"/>
              <a:gd name="connsiteX1" fmla="*/ 0 w 7787149"/>
              <a:gd name="connsiteY1" fmla="*/ 0 h 3940912"/>
              <a:gd name="connsiteX2" fmla="*/ 7772400 w 7787149"/>
              <a:gd name="connsiteY2" fmla="*/ 0 h 3940912"/>
              <a:gd name="connsiteX3" fmla="*/ 7787149 w 7787149"/>
              <a:gd name="connsiteY3" fmla="*/ 3940277 h 3940912"/>
              <a:gd name="connsiteX4" fmla="*/ 3467817 w 7787149"/>
              <a:gd name="connsiteY4" fmla="*/ 3940912 h 3940912"/>
              <a:gd name="connsiteX0" fmla="*/ 9525 w 7787149"/>
              <a:gd name="connsiteY0" fmla="*/ 1330468 h 3940912"/>
              <a:gd name="connsiteX1" fmla="*/ 0 w 7787149"/>
              <a:gd name="connsiteY1" fmla="*/ 0 h 3940912"/>
              <a:gd name="connsiteX2" fmla="*/ 7772400 w 7787149"/>
              <a:gd name="connsiteY2" fmla="*/ 0 h 3940912"/>
              <a:gd name="connsiteX3" fmla="*/ 7787149 w 7787149"/>
              <a:gd name="connsiteY3" fmla="*/ 3940277 h 3940912"/>
              <a:gd name="connsiteX4" fmla="*/ 3467817 w 7787149"/>
              <a:gd name="connsiteY4" fmla="*/ 3940912 h 3940912"/>
              <a:gd name="connsiteX0" fmla="*/ 609 w 7792981"/>
              <a:gd name="connsiteY0" fmla="*/ 1330468 h 3940912"/>
              <a:gd name="connsiteX1" fmla="*/ 5832 w 7792981"/>
              <a:gd name="connsiteY1" fmla="*/ 0 h 3940912"/>
              <a:gd name="connsiteX2" fmla="*/ 7778232 w 7792981"/>
              <a:gd name="connsiteY2" fmla="*/ 0 h 3940912"/>
              <a:gd name="connsiteX3" fmla="*/ 7792981 w 7792981"/>
              <a:gd name="connsiteY3" fmla="*/ 3940277 h 3940912"/>
              <a:gd name="connsiteX4" fmla="*/ 3473649 w 7792981"/>
              <a:gd name="connsiteY4" fmla="*/ 3940912 h 39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981" h="3940912">
                <a:moveTo>
                  <a:pt x="609" y="1330468"/>
                </a:moveTo>
                <a:cubicBezTo>
                  <a:pt x="-2778" y="776748"/>
                  <a:pt x="9219" y="553720"/>
                  <a:pt x="5832" y="0"/>
                </a:cubicBezTo>
                <a:lnTo>
                  <a:pt x="7778232" y="0"/>
                </a:lnTo>
                <a:cubicBezTo>
                  <a:pt x="7783148" y="1313426"/>
                  <a:pt x="7788065" y="2626851"/>
                  <a:pt x="7792981" y="3940277"/>
                </a:cubicBezTo>
                <a:lnTo>
                  <a:pt x="3473649" y="3940912"/>
                </a:lnTo>
              </a:path>
            </a:pathLst>
          </a:custGeom>
          <a:noFill/>
          <a:ln w="152400"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6DC4950C-BFB8-4EB7-8EE3-192413D98C07}"/>
              </a:ext>
            </a:extLst>
          </p:cNvPr>
          <p:cNvSpPr txBox="1">
            <a:spLocks/>
          </p:cNvSpPr>
          <p:nvPr/>
        </p:nvSpPr>
        <p:spPr>
          <a:xfrm>
            <a:off x="2819400" y="1676400"/>
            <a:ext cx="8332567" cy="272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Wingdings" panose="05000000000000000000" pitchFamily="2" charset="2"/>
              <a:buChar char="s"/>
              <a:defRPr sz="24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4pPr>
            <a:lvl5pPr marL="20605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Using AI For Fundraising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2025 DCON Workshop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62ECA7E-D641-6A66-B0F0-95BF5C006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7652">
            <a:off x="1029413" y="3143962"/>
            <a:ext cx="3459923" cy="3459923"/>
          </a:xfrm>
          <a:prstGeom prst="rect">
            <a:avLst/>
          </a:prstGeom>
        </p:spPr>
      </p:pic>
      <p:pic>
        <p:nvPicPr>
          <p:cNvPr id="4" name="Picture 3" descr="A logo with blue sky and clouds&#10;&#10;AI-generated content may be incorrect.">
            <a:extLst>
              <a:ext uri="{FF2B5EF4-FFF2-40B4-BE49-F238E27FC236}">
                <a16:creationId xmlns:a16="http://schemas.microsoft.com/office/drawing/2014/main" id="{4E507E9E-59AE-6D2A-D4F5-6B3100758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51748"/>
            <a:ext cx="27432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46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7CF0-E2E1-52B8-04D8-FEE9F6CC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1295400"/>
            <a:ext cx="10363200" cy="1313086"/>
          </a:xfrm>
        </p:spPr>
        <p:txBody>
          <a:bodyPr/>
          <a:lstStyle/>
          <a:p>
            <a:r>
              <a:rPr lang="en-US" u="sng" dirty="0"/>
              <a:t>Q&amp;A</a:t>
            </a:r>
          </a:p>
        </p:txBody>
      </p:sp>
      <p:pic>
        <p:nvPicPr>
          <p:cNvPr id="1026" name="Picture 2" descr="Why Should Leaders Ask Questions? - Bob ...">
            <a:extLst>
              <a:ext uri="{FF2B5EF4-FFF2-40B4-BE49-F238E27FC236}">
                <a16:creationId xmlns:a16="http://schemas.microsoft.com/office/drawing/2014/main" id="{E646AAFA-ACA0-582B-2BD9-33A02D23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81400" cy="2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32B11-5F3C-EF5C-F320-662B4DCED18D}"/>
              </a:ext>
            </a:extLst>
          </p:cNvPr>
          <p:cNvSpPr txBox="1"/>
          <p:nvPr/>
        </p:nvSpPr>
        <p:spPr>
          <a:xfrm>
            <a:off x="1295400" y="3352800"/>
            <a:ext cx="9982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•	Questions?</a:t>
            </a:r>
          </a:p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•	Concerns?</a:t>
            </a:r>
          </a:p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•	How can your club test AI this month?</a:t>
            </a:r>
          </a:p>
        </p:txBody>
      </p:sp>
    </p:spTree>
    <p:extLst>
      <p:ext uri="{BB962C8B-B14F-4D97-AF65-F5344CB8AC3E}">
        <p14:creationId xmlns:p14="http://schemas.microsoft.com/office/powerpoint/2010/main" val="19178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C3A22-17AC-0BE3-C59F-A50DEDB99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33C6AD-E7B5-1E95-065E-A6AB6DDB51E2}"/>
              </a:ext>
            </a:extLst>
          </p:cNvPr>
          <p:cNvSpPr/>
          <p:nvPr/>
        </p:nvSpPr>
        <p:spPr>
          <a:xfrm>
            <a:off x="811433" y="762000"/>
            <a:ext cx="10694767" cy="5231136"/>
          </a:xfrm>
          <a:custGeom>
            <a:avLst/>
            <a:gdLst>
              <a:gd name="connsiteX0" fmla="*/ 0 w 7772400"/>
              <a:gd name="connsiteY0" fmla="*/ 0 h 3733800"/>
              <a:gd name="connsiteX1" fmla="*/ 7772400 w 7772400"/>
              <a:gd name="connsiteY1" fmla="*/ 0 h 3733800"/>
              <a:gd name="connsiteX2" fmla="*/ 7772400 w 7772400"/>
              <a:gd name="connsiteY2" fmla="*/ 3733800 h 3733800"/>
              <a:gd name="connsiteX3" fmla="*/ 0 w 7772400"/>
              <a:gd name="connsiteY3" fmla="*/ 3733800 h 3733800"/>
              <a:gd name="connsiteX4" fmla="*/ 0 w 7772400"/>
              <a:gd name="connsiteY4" fmla="*/ 0 h 3733800"/>
              <a:gd name="connsiteX0" fmla="*/ 0 w 7772400"/>
              <a:gd name="connsiteY0" fmla="*/ 3733800 h 3825240"/>
              <a:gd name="connsiteX1" fmla="*/ 0 w 7772400"/>
              <a:gd name="connsiteY1" fmla="*/ 0 h 3825240"/>
              <a:gd name="connsiteX2" fmla="*/ 7772400 w 7772400"/>
              <a:gd name="connsiteY2" fmla="*/ 0 h 3825240"/>
              <a:gd name="connsiteX3" fmla="*/ 7772400 w 7772400"/>
              <a:gd name="connsiteY3" fmla="*/ 3733800 h 3825240"/>
              <a:gd name="connsiteX4" fmla="*/ 91440 w 7772400"/>
              <a:gd name="connsiteY4" fmla="*/ 3825240 h 3825240"/>
              <a:gd name="connsiteX0" fmla="*/ 10160 w 7772400"/>
              <a:gd name="connsiteY0" fmla="*/ 1661160 h 3825240"/>
              <a:gd name="connsiteX1" fmla="*/ 0 w 7772400"/>
              <a:gd name="connsiteY1" fmla="*/ 0 h 3825240"/>
              <a:gd name="connsiteX2" fmla="*/ 7772400 w 7772400"/>
              <a:gd name="connsiteY2" fmla="*/ 0 h 3825240"/>
              <a:gd name="connsiteX3" fmla="*/ 7772400 w 7772400"/>
              <a:gd name="connsiteY3" fmla="*/ 3733800 h 3825240"/>
              <a:gd name="connsiteX4" fmla="*/ 91440 w 7772400"/>
              <a:gd name="connsiteY4" fmla="*/ 3825240 h 3825240"/>
              <a:gd name="connsiteX0" fmla="*/ 10160 w 7772400"/>
              <a:gd name="connsiteY0" fmla="*/ 166116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10160 w 7772400"/>
              <a:gd name="connsiteY0" fmla="*/ 131572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10160 w 7772400"/>
              <a:gd name="connsiteY0" fmla="*/ 1315720 h 3774440"/>
              <a:gd name="connsiteX1" fmla="*/ 0 w 7772400"/>
              <a:gd name="connsiteY1" fmla="*/ 0 h 3774440"/>
              <a:gd name="connsiteX2" fmla="*/ 7772400 w 7772400"/>
              <a:gd name="connsiteY2" fmla="*/ 0 h 3774440"/>
              <a:gd name="connsiteX3" fmla="*/ 7772400 w 7772400"/>
              <a:gd name="connsiteY3" fmla="*/ 3733800 h 3774440"/>
              <a:gd name="connsiteX4" fmla="*/ 2611120 w 7772400"/>
              <a:gd name="connsiteY4" fmla="*/ 3774440 h 3774440"/>
              <a:gd name="connsiteX0" fmla="*/ 977 w 7773377"/>
              <a:gd name="connsiteY0" fmla="*/ 1315720 h 3774440"/>
              <a:gd name="connsiteX1" fmla="*/ 977 w 7773377"/>
              <a:gd name="connsiteY1" fmla="*/ 0 h 3774440"/>
              <a:gd name="connsiteX2" fmla="*/ 7773377 w 7773377"/>
              <a:gd name="connsiteY2" fmla="*/ 0 h 3774440"/>
              <a:gd name="connsiteX3" fmla="*/ 7773377 w 7773377"/>
              <a:gd name="connsiteY3" fmla="*/ 3733800 h 3774440"/>
              <a:gd name="connsiteX4" fmla="*/ 2612097 w 7773377"/>
              <a:gd name="connsiteY4" fmla="*/ 3774440 h 3774440"/>
              <a:gd name="connsiteX0" fmla="*/ 977 w 7773377"/>
              <a:gd name="connsiteY0" fmla="*/ 1315720 h 3754120"/>
              <a:gd name="connsiteX1" fmla="*/ 977 w 7773377"/>
              <a:gd name="connsiteY1" fmla="*/ 0 h 3754120"/>
              <a:gd name="connsiteX2" fmla="*/ 7773377 w 7773377"/>
              <a:gd name="connsiteY2" fmla="*/ 0 h 3754120"/>
              <a:gd name="connsiteX3" fmla="*/ 7773377 w 7773377"/>
              <a:gd name="connsiteY3" fmla="*/ 3733800 h 3754120"/>
              <a:gd name="connsiteX4" fmla="*/ 3404577 w 7773377"/>
              <a:gd name="connsiteY4" fmla="*/ 3754120 h 3754120"/>
              <a:gd name="connsiteX0" fmla="*/ 977 w 7773377"/>
              <a:gd name="connsiteY0" fmla="*/ 1315720 h 3743960"/>
              <a:gd name="connsiteX1" fmla="*/ 977 w 7773377"/>
              <a:gd name="connsiteY1" fmla="*/ 0 h 3743960"/>
              <a:gd name="connsiteX2" fmla="*/ 7773377 w 7773377"/>
              <a:gd name="connsiteY2" fmla="*/ 0 h 3743960"/>
              <a:gd name="connsiteX3" fmla="*/ 7773377 w 7773377"/>
              <a:gd name="connsiteY3" fmla="*/ 3733800 h 3743960"/>
              <a:gd name="connsiteX4" fmla="*/ 3404577 w 7773377"/>
              <a:gd name="connsiteY4" fmla="*/ 3743960 h 3743960"/>
              <a:gd name="connsiteX0" fmla="*/ 977 w 7773377"/>
              <a:gd name="connsiteY0" fmla="*/ 1315720 h 3743960"/>
              <a:gd name="connsiteX1" fmla="*/ 977 w 7773377"/>
              <a:gd name="connsiteY1" fmla="*/ 0 h 3743960"/>
              <a:gd name="connsiteX2" fmla="*/ 7773377 w 7773377"/>
              <a:gd name="connsiteY2" fmla="*/ 0 h 3743960"/>
              <a:gd name="connsiteX3" fmla="*/ 7773377 w 7773377"/>
              <a:gd name="connsiteY3" fmla="*/ 3733800 h 3743960"/>
              <a:gd name="connsiteX4" fmla="*/ 3395052 w 7773377"/>
              <a:gd name="connsiteY4" fmla="*/ 3743960 h 3743960"/>
              <a:gd name="connsiteX0" fmla="*/ 977 w 7773377"/>
              <a:gd name="connsiteY0" fmla="*/ 1315720 h 3734435"/>
              <a:gd name="connsiteX1" fmla="*/ 977 w 7773377"/>
              <a:gd name="connsiteY1" fmla="*/ 0 h 3734435"/>
              <a:gd name="connsiteX2" fmla="*/ 7773377 w 7773377"/>
              <a:gd name="connsiteY2" fmla="*/ 0 h 3734435"/>
              <a:gd name="connsiteX3" fmla="*/ 7773377 w 7773377"/>
              <a:gd name="connsiteY3" fmla="*/ 3733800 h 3734435"/>
              <a:gd name="connsiteX4" fmla="*/ 3395052 w 7773377"/>
              <a:gd name="connsiteY4" fmla="*/ 3734435 h 3734435"/>
              <a:gd name="connsiteX0" fmla="*/ 977 w 7773377"/>
              <a:gd name="connsiteY0" fmla="*/ 1315720 h 3734435"/>
              <a:gd name="connsiteX1" fmla="*/ 977 w 7773377"/>
              <a:gd name="connsiteY1" fmla="*/ 0 h 3734435"/>
              <a:gd name="connsiteX2" fmla="*/ 7773377 w 7773377"/>
              <a:gd name="connsiteY2" fmla="*/ 0 h 3734435"/>
              <a:gd name="connsiteX3" fmla="*/ 7773377 w 7773377"/>
              <a:gd name="connsiteY3" fmla="*/ 3733800 h 3734435"/>
              <a:gd name="connsiteX4" fmla="*/ 3395052 w 7773377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19050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9525 w 7772400"/>
              <a:gd name="connsiteY0" fmla="*/ 1315720 h 3734435"/>
              <a:gd name="connsiteX1" fmla="*/ 0 w 7772400"/>
              <a:gd name="connsiteY1" fmla="*/ 0 h 3734435"/>
              <a:gd name="connsiteX2" fmla="*/ 7772400 w 7772400"/>
              <a:gd name="connsiteY2" fmla="*/ 0 h 3734435"/>
              <a:gd name="connsiteX3" fmla="*/ 7772400 w 7772400"/>
              <a:gd name="connsiteY3" fmla="*/ 3733800 h 3734435"/>
              <a:gd name="connsiteX4" fmla="*/ 3394075 w 7772400"/>
              <a:gd name="connsiteY4" fmla="*/ 3734435 h 3734435"/>
              <a:gd name="connsiteX0" fmla="*/ 9525 w 7787149"/>
              <a:gd name="connsiteY0" fmla="*/ 1315720 h 3940277"/>
              <a:gd name="connsiteX1" fmla="*/ 0 w 7787149"/>
              <a:gd name="connsiteY1" fmla="*/ 0 h 3940277"/>
              <a:gd name="connsiteX2" fmla="*/ 7772400 w 7787149"/>
              <a:gd name="connsiteY2" fmla="*/ 0 h 3940277"/>
              <a:gd name="connsiteX3" fmla="*/ 7787149 w 7787149"/>
              <a:gd name="connsiteY3" fmla="*/ 3940277 h 3940277"/>
              <a:gd name="connsiteX4" fmla="*/ 3394075 w 7787149"/>
              <a:gd name="connsiteY4" fmla="*/ 3734435 h 3940277"/>
              <a:gd name="connsiteX0" fmla="*/ 9525 w 7787149"/>
              <a:gd name="connsiteY0" fmla="*/ 1315720 h 3999906"/>
              <a:gd name="connsiteX1" fmla="*/ 0 w 7787149"/>
              <a:gd name="connsiteY1" fmla="*/ 0 h 3999906"/>
              <a:gd name="connsiteX2" fmla="*/ 7772400 w 7787149"/>
              <a:gd name="connsiteY2" fmla="*/ 0 h 3999906"/>
              <a:gd name="connsiteX3" fmla="*/ 7787149 w 7787149"/>
              <a:gd name="connsiteY3" fmla="*/ 3940277 h 3999906"/>
              <a:gd name="connsiteX4" fmla="*/ 3467817 w 7787149"/>
              <a:gd name="connsiteY4" fmla="*/ 3999906 h 3999906"/>
              <a:gd name="connsiteX0" fmla="*/ 9525 w 7787149"/>
              <a:gd name="connsiteY0" fmla="*/ 1315720 h 3970409"/>
              <a:gd name="connsiteX1" fmla="*/ 0 w 7787149"/>
              <a:gd name="connsiteY1" fmla="*/ 0 h 3970409"/>
              <a:gd name="connsiteX2" fmla="*/ 7772400 w 7787149"/>
              <a:gd name="connsiteY2" fmla="*/ 0 h 3970409"/>
              <a:gd name="connsiteX3" fmla="*/ 7787149 w 7787149"/>
              <a:gd name="connsiteY3" fmla="*/ 3940277 h 3970409"/>
              <a:gd name="connsiteX4" fmla="*/ 3467817 w 7787149"/>
              <a:gd name="connsiteY4" fmla="*/ 3970409 h 3970409"/>
              <a:gd name="connsiteX0" fmla="*/ 9525 w 7787149"/>
              <a:gd name="connsiteY0" fmla="*/ 1315720 h 3940277"/>
              <a:gd name="connsiteX1" fmla="*/ 0 w 7787149"/>
              <a:gd name="connsiteY1" fmla="*/ 0 h 3940277"/>
              <a:gd name="connsiteX2" fmla="*/ 7772400 w 7787149"/>
              <a:gd name="connsiteY2" fmla="*/ 0 h 3940277"/>
              <a:gd name="connsiteX3" fmla="*/ 7787149 w 7787149"/>
              <a:gd name="connsiteY3" fmla="*/ 3940277 h 3940277"/>
              <a:gd name="connsiteX4" fmla="*/ 3467817 w 7787149"/>
              <a:gd name="connsiteY4" fmla="*/ 3911415 h 3940277"/>
              <a:gd name="connsiteX0" fmla="*/ 9525 w 7787149"/>
              <a:gd name="connsiteY0" fmla="*/ 1315720 h 3940912"/>
              <a:gd name="connsiteX1" fmla="*/ 0 w 7787149"/>
              <a:gd name="connsiteY1" fmla="*/ 0 h 3940912"/>
              <a:gd name="connsiteX2" fmla="*/ 7772400 w 7787149"/>
              <a:gd name="connsiteY2" fmla="*/ 0 h 3940912"/>
              <a:gd name="connsiteX3" fmla="*/ 7787149 w 7787149"/>
              <a:gd name="connsiteY3" fmla="*/ 3940277 h 3940912"/>
              <a:gd name="connsiteX4" fmla="*/ 3467817 w 7787149"/>
              <a:gd name="connsiteY4" fmla="*/ 3940912 h 3940912"/>
              <a:gd name="connsiteX0" fmla="*/ 9525 w 7787149"/>
              <a:gd name="connsiteY0" fmla="*/ 1330468 h 3940912"/>
              <a:gd name="connsiteX1" fmla="*/ 0 w 7787149"/>
              <a:gd name="connsiteY1" fmla="*/ 0 h 3940912"/>
              <a:gd name="connsiteX2" fmla="*/ 7772400 w 7787149"/>
              <a:gd name="connsiteY2" fmla="*/ 0 h 3940912"/>
              <a:gd name="connsiteX3" fmla="*/ 7787149 w 7787149"/>
              <a:gd name="connsiteY3" fmla="*/ 3940277 h 3940912"/>
              <a:gd name="connsiteX4" fmla="*/ 3467817 w 7787149"/>
              <a:gd name="connsiteY4" fmla="*/ 3940912 h 3940912"/>
              <a:gd name="connsiteX0" fmla="*/ 609 w 7792981"/>
              <a:gd name="connsiteY0" fmla="*/ 1330468 h 3940912"/>
              <a:gd name="connsiteX1" fmla="*/ 5832 w 7792981"/>
              <a:gd name="connsiteY1" fmla="*/ 0 h 3940912"/>
              <a:gd name="connsiteX2" fmla="*/ 7778232 w 7792981"/>
              <a:gd name="connsiteY2" fmla="*/ 0 h 3940912"/>
              <a:gd name="connsiteX3" fmla="*/ 7792981 w 7792981"/>
              <a:gd name="connsiteY3" fmla="*/ 3940277 h 3940912"/>
              <a:gd name="connsiteX4" fmla="*/ 3473649 w 7792981"/>
              <a:gd name="connsiteY4" fmla="*/ 3940912 h 39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981" h="3940912">
                <a:moveTo>
                  <a:pt x="609" y="1330468"/>
                </a:moveTo>
                <a:cubicBezTo>
                  <a:pt x="-2778" y="776748"/>
                  <a:pt x="9219" y="553720"/>
                  <a:pt x="5832" y="0"/>
                </a:cubicBezTo>
                <a:lnTo>
                  <a:pt x="7778232" y="0"/>
                </a:lnTo>
                <a:cubicBezTo>
                  <a:pt x="7783148" y="1313426"/>
                  <a:pt x="7788065" y="2626851"/>
                  <a:pt x="7792981" y="3940277"/>
                </a:cubicBezTo>
                <a:lnTo>
                  <a:pt x="3473649" y="3940912"/>
                </a:lnTo>
              </a:path>
            </a:pathLst>
          </a:custGeom>
          <a:noFill/>
          <a:ln w="152400"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/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D7665828-257C-E98C-93F2-C36755486979}"/>
              </a:ext>
            </a:extLst>
          </p:cNvPr>
          <p:cNvSpPr txBox="1">
            <a:spLocks/>
          </p:cNvSpPr>
          <p:nvPr/>
        </p:nvSpPr>
        <p:spPr>
          <a:xfrm>
            <a:off x="3048000" y="1676400"/>
            <a:ext cx="8332567" cy="272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Wingdings" panose="05000000000000000000" pitchFamily="2" charset="2"/>
              <a:buChar char="s"/>
              <a:defRPr sz="24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4pPr>
            <a:lvl5pPr marL="20605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974"/>
              </a:buClr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A7D855A-5A1A-9A23-D750-473C67FCF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800" y="1066800"/>
            <a:ext cx="9067800" cy="4533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98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05FD-4F46-9C5F-13F3-68AD37AB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1966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400" u="sng" dirty="0">
                <a:solidFill>
                  <a:schemeClr val="bg1"/>
                </a:solidFill>
                <a:latin typeface="Calibri" panose="020F0502020204030204" pitchFamily="34" charset="0"/>
              </a:rPr>
              <a:t>Why Talk About AI?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25A36-65BC-13F4-88D8-FCDB0A07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1905000"/>
            <a:ext cx="10363200" cy="1138313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AI is revolutionizing how organizations engage,     	fundraise, and grow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Kiwanis can leverage AI to: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Save time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	• Raise more funds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	• Reach new audiences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 Let's explore how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A2124-E6DA-39F4-F300-934ECECB02BE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8D635E2D-3E5D-BD35-BC56-0C3B8D30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0FCF-22E6-1CF0-DD0F-3DA66AB4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3B61-4CA1-3DFC-5D86-887B8BB8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21268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400" u="sng" dirty="0">
                <a:solidFill>
                  <a:schemeClr val="bg1"/>
                </a:solidFill>
                <a:latin typeface="Calibri" panose="020F0502020204030204" pitchFamily="34" charset="0"/>
              </a:rPr>
              <a:t>Where can AI Help in Fundraising?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B01E7-286A-326B-76CA-402A2003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225" y="2290687"/>
            <a:ext cx="10363200" cy="1138313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1.	</a:t>
            </a:r>
            <a:r>
              <a:rPr lang="en-US" b="1" i="0" u="sng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Communications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– emails, social posts, thank-you 	notes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2.	</a:t>
            </a:r>
            <a:r>
              <a:rPr lang="en-US" b="1" i="0" u="sng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Donor Analysis 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– identify likely givers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3.	</a:t>
            </a:r>
            <a:r>
              <a:rPr lang="en-US" b="1" i="0" u="sng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Event Promotion 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– target ideal attendees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4.	</a:t>
            </a:r>
            <a:r>
              <a:rPr lang="en-US" b="1" i="0" u="sng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Content Creation 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– flyers, videos, captions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5.	</a:t>
            </a:r>
            <a:r>
              <a:rPr lang="en-US" b="1" i="0" u="sng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Automation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– reminders, follow-ups, CRM updates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C2725-826E-9366-747B-60284AFA3013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24644274-A46A-EB46-298C-9AC7B923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320159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F692E-95D0-9E7E-93EA-E040748C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2E26-A8C6-9A83-821C-BC764624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11743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400" u="sng" dirty="0">
                <a:solidFill>
                  <a:schemeClr val="bg1"/>
                </a:solidFill>
                <a:latin typeface="Calibri" panose="020F0502020204030204" pitchFamily="34" charset="0"/>
              </a:rPr>
              <a:t>Real Examples for Kiwanis Clubs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46CF-66A4-5E63-8E7E-D84E3386B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1802492"/>
            <a:ext cx="10363200" cy="2590491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Use ChatGPT to write: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	Fundraising letters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Social media scripts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Newsletter blurbs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Use Canva AI to create: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Flyers and event graphics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 Use tools like Mailchimp AI to: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Predict who opens emails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Schedule optimized send times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4537C-CEDB-0DE4-DA23-D3B4AD65A298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4038F356-0458-ADF9-5FBC-16452AFF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33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1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9102-1E18-DA28-1457-19B99FF2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8BBE-5AE5-F854-E873-63762974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1268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400" u="sng" dirty="0">
                <a:solidFill>
                  <a:schemeClr val="bg1"/>
                </a:solidFill>
                <a:latin typeface="Calibri" panose="020F0502020204030204" pitchFamily="34" charset="0"/>
              </a:rPr>
              <a:t>Ethics &amp; Cautions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97AD9-B64D-4F7F-638F-AA7FD3AB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1802492"/>
            <a:ext cx="10363200" cy="2590491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Always review AI-generated content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Never share donor data with public AI tools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Keep the </a:t>
            </a:r>
            <a:r>
              <a:rPr lang="en-US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KIWANIS VOICE</a:t>
            </a:r>
            <a:r>
              <a:rPr lang="en-US" b="1" i="0" u="sng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– authentic &amp; caring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Use AI to assist, not replace human connection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E7EE9-C391-2C21-E9C9-1E59F57118B7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3A9BB94A-7E89-140D-F199-EFB900A4E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83193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817A3-DD10-E1DF-E275-94EAFBBBD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3EFA-517B-43BF-994A-0B92C145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74844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</a:rPr>
              <a:t>Getting Started-Simple &amp; Free Tools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A621-B60D-970D-050D-6EAB189E2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831237"/>
            <a:ext cx="11620500" cy="2590491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ChatGPT (Free) – content generation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Canva AI (Free tier) – graphics &amp; social posts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Mailchimp AI (Free for small lists) – email automation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</a:t>
            </a:r>
            <a:r>
              <a:rPr lang="en-US" sz="3600" b="1" i="0" u="none" strike="noStrike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Pictory</a:t>
            </a: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/ Lumen5 – turn text into promo videos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84154-F15E-1D1A-88C0-1EDB4E1B57AC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F41CE57E-C279-98D4-094E-44B7859A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33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251B-5B05-5CC9-16C2-1255ED2B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984"/>
            <a:ext cx="10363200" cy="3364865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6000" b="1" i="0" u="sng" strike="noStrik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We know how to have fun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13" name="Picture 12" descr="A close up of a golf ball&#10;&#10;Description automatically generated">
            <a:extLst>
              <a:ext uri="{FF2B5EF4-FFF2-40B4-BE49-F238E27FC236}">
                <a16:creationId xmlns:a16="http://schemas.microsoft.com/office/drawing/2014/main" id="{937F797D-FB65-DE57-3F43-3B29072B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374216"/>
            <a:ext cx="2209800" cy="2209800"/>
          </a:xfrm>
          <a:prstGeom prst="rect">
            <a:avLst/>
          </a:prstGeom>
        </p:spPr>
      </p:pic>
      <p:pic>
        <p:nvPicPr>
          <p:cNvPr id="9220" name="Picture 4" descr="No photo description available.">
            <a:extLst>
              <a:ext uri="{FF2B5EF4-FFF2-40B4-BE49-F238E27FC236}">
                <a16:creationId xmlns:a16="http://schemas.microsoft.com/office/drawing/2014/main" id="{5177BF23-6165-1492-6F14-A6BF8453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58169"/>
            <a:ext cx="2209800" cy="31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4D979F3-CF8D-4C08-F2EB-9C925700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95" y="1631643"/>
            <a:ext cx="229626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o photo description available.">
            <a:extLst>
              <a:ext uri="{FF2B5EF4-FFF2-40B4-BE49-F238E27FC236}">
                <a16:creationId xmlns:a16="http://schemas.microsoft.com/office/drawing/2014/main" id="{D27D6847-0A59-874D-CF97-9E25DC57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44" y="1679268"/>
            <a:ext cx="4314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olf ball with a flag and text&#10;&#10;AI-generated content may be incorrect.">
            <a:extLst>
              <a:ext uri="{FF2B5EF4-FFF2-40B4-BE49-F238E27FC236}">
                <a16:creationId xmlns:a16="http://schemas.microsoft.com/office/drawing/2014/main" id="{170126FD-8ED6-9AFE-AA40-939D90B38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772372" cy="27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267C-EB90-5DB1-49F6-7B23AA0F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0B50-639E-FFC7-C480-3A0D9164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4692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400" u="sng" dirty="0">
                <a:solidFill>
                  <a:schemeClr val="bg1"/>
                </a:solidFill>
                <a:latin typeface="Calibri" panose="020F0502020204030204" pitchFamily="34" charset="0"/>
              </a:rPr>
              <a:t>Example “AI-Powered Fundraiser”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BBCA0-BC3D-DAD4-B8E7-0BD84A91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831237"/>
            <a:ext cx="11620500" cy="2590491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ChatGPT writes posts, emails, thank-</a:t>
            </a:r>
            <a:r>
              <a:rPr lang="en-US" sz="3600" b="1" i="0" u="none" strike="noStrike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yous</a:t>
            </a:r>
            <a:endParaRPr lang="en-US" sz="3600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Canva AI creates flyer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Mailchimp sends segmented invites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36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Result: Faster launch, more reach, more $ raised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05199-12C5-9761-5FD4-00C831D02D5F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21138C5D-7543-C509-9F18-6D804EFB2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33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2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FAAF7-1182-D170-CE65-2DAD819B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5BF4-0BB1-4E1D-5DF8-1D409C89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1268"/>
            <a:ext cx="10363200" cy="327253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400" u="sng" dirty="0">
                <a:solidFill>
                  <a:schemeClr val="bg1"/>
                </a:solidFill>
                <a:latin typeface="Calibri" panose="020F0502020204030204" pitchFamily="34" charset="0"/>
              </a:rPr>
              <a:t>Final Thoughts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D98B5-9665-4212-F02A-641C64AA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1802492"/>
            <a:ext cx="10363200" cy="2590491"/>
          </a:xfrm>
        </p:spPr>
        <p:txBody>
          <a:bodyPr/>
          <a:lstStyle/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40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AI is a tool – not a magic wand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40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Kiwanis values still lead the way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40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•	But with AI, we can: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	   </a:t>
            </a:r>
            <a:r>
              <a:rPr lang="en-US" sz="40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Work smarter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           </a:t>
            </a:r>
            <a:r>
              <a:rPr lang="en-US" sz="40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Grow faster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              </a:t>
            </a:r>
            <a:r>
              <a:rPr lang="en-US" sz="4000" b="1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Raise more – with less burnout</a:t>
            </a:r>
          </a:p>
          <a:p>
            <a:pPr marL="2286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b="1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18062-881B-7796-A9AA-C290A003F7FA}"/>
              </a:ext>
            </a:extLst>
          </p:cNvPr>
          <p:cNvSpPr txBox="1"/>
          <p:nvPr/>
        </p:nvSpPr>
        <p:spPr>
          <a:xfrm>
            <a:off x="914400" y="5867400"/>
            <a:ext cx="9677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 descr="A blue and gold circular logo&#10;&#10;AI-generated content may be incorrect.">
            <a:extLst>
              <a:ext uri="{FF2B5EF4-FFF2-40B4-BE49-F238E27FC236}">
                <a16:creationId xmlns:a16="http://schemas.microsoft.com/office/drawing/2014/main" id="{D3B38BE7-6017-394D-71C9-450107C7C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83193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73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LEADERSHIP" val="sAhLQ3jW"/>
  <p:tag name="TAG_BACKING_FORM_KEY" val="5180996-c:\users\cclodius\desktop\club president education 2018 2.pptx"/>
  <p:tag name="ARTICULATE_PRESENTER_VERSION" val="8"/>
  <p:tag name="ARTICULATE_SLIDE_THUMBNAIL_REFRESH" val="1"/>
  <p:tag name="ARTICULATE_PROJECT_OPEN" val="0"/>
  <p:tag name="ARTICULATE_SLIDE_COUNT" val="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eader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>
        <a:spAutoFit/>
      </a:bodyPr>
      <a:lstStyle>
        <a:defPPr algn="l">
          <a:defRPr dirty="0" smtClean="0">
            <a:latin typeface="Garamond" panose="02020404030301010803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mp2971.tmp">
  <a:themeElements>
    <a:clrScheme name="Template 10 Ligh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A7E2E9"/>
      </a:accent1>
      <a:accent2>
        <a:srgbClr val="1FC5B2"/>
      </a:accent2>
      <a:accent3>
        <a:srgbClr val="006FAA"/>
      </a:accent3>
      <a:accent4>
        <a:srgbClr val="06376D"/>
      </a:accent4>
      <a:accent5>
        <a:srgbClr val="F8B23A"/>
      </a:accent5>
      <a:accent6>
        <a:srgbClr val="ED3645"/>
      </a:accent6>
      <a:hlink>
        <a:srgbClr val="0070AA"/>
      </a:hlink>
      <a:folHlink>
        <a:srgbClr val="6132C5"/>
      </a:folHlink>
    </a:clrScheme>
    <a:fontScheme name="Template 10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18872" tIns="64008" rIns="118872" bIns="64008" rtlCol="0">
        <a:spAutoFit/>
      </a:bodyPr>
      <a:lstStyle>
        <a:defPPr>
          <a:defRPr sz="21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Journey">
  <a:themeElements>
    <a:clrScheme name="Journey">
      <a:dk1>
        <a:srgbClr val="000000"/>
      </a:dk1>
      <a:lt1>
        <a:srgbClr val="FFFFFF"/>
      </a:lt1>
      <a:dk2>
        <a:srgbClr val="8B8B8B"/>
      </a:dk2>
      <a:lt2>
        <a:srgbClr val="FEF6EA"/>
      </a:lt2>
      <a:accent1>
        <a:srgbClr val="F6C263"/>
      </a:accent1>
      <a:accent2>
        <a:srgbClr val="CE3045"/>
      </a:accent2>
      <a:accent3>
        <a:srgbClr val="2C3D59"/>
      </a:accent3>
      <a:accent4>
        <a:srgbClr val="5E8D9F"/>
      </a:accent4>
      <a:accent5>
        <a:srgbClr val="60A79F"/>
      </a:accent5>
      <a:accent6>
        <a:srgbClr val="E48895"/>
      </a:accent6>
      <a:hlink>
        <a:srgbClr val="CE3045"/>
      </a:hlink>
      <a:folHlink>
        <a:srgbClr val="10AE99"/>
      </a:folHlink>
    </a:clrScheme>
    <a:fontScheme name="Journey">
      <a:majorFont>
        <a:latin typeface="Fjalla O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1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entPassPackage>
  <PackageId>Template-00021-PPT</PackageId>
</ContentPassPackage>
</file>

<file path=customXml/item2.xml><?xml version="1.0" encoding="utf-8"?>
<ContentPassPackage>
  <PackageId>Template-00011-PPT</PackageId>
</ContentPassPackage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FD7D272A8A44186EF10BC0C05CB7A" ma:contentTypeVersion="4" ma:contentTypeDescription="Create a new document." ma:contentTypeScope="" ma:versionID="39e69c41480d7807f5d8bef82324d914">
  <xsd:schema xmlns:xsd="http://www.w3.org/2001/XMLSchema" xmlns:xs="http://www.w3.org/2001/XMLSchema" xmlns:p="http://schemas.microsoft.com/office/2006/metadata/properties" xmlns:ns2="81d34c28-fde3-4579-b51e-5ba5c78d3de8" xmlns:ns3="25ce75fd-7f68-45a9-9bcf-f686d90374d4" targetNamespace="http://schemas.microsoft.com/office/2006/metadata/properties" ma:root="true" ma:fieldsID="57ca0b3b0b4befbf5fb61a26c2326d2b" ns2:_="" ns3:_="">
    <xsd:import namespace="81d34c28-fde3-4579-b51e-5ba5c78d3de8"/>
    <xsd:import namespace="25ce75fd-7f68-45a9-9bcf-f686d90374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34c28-fde3-4579-b51e-5ba5c78d3d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e75fd-7f68-45a9-9bcf-f686d90374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B965B-4E2B-454F-AB10-245CD6F7D6DB}">
  <ds:schemaRefs/>
</ds:datastoreItem>
</file>

<file path=customXml/itemProps2.xml><?xml version="1.0" encoding="utf-8"?>
<ds:datastoreItem xmlns:ds="http://schemas.openxmlformats.org/officeDocument/2006/customXml" ds:itemID="{31F7BF8D-66D3-48B1-BD94-3B53EA9FCAEB}">
  <ds:schemaRefs/>
</ds:datastoreItem>
</file>

<file path=customXml/itemProps3.xml><?xml version="1.0" encoding="utf-8"?>
<ds:datastoreItem xmlns:ds="http://schemas.openxmlformats.org/officeDocument/2006/customXml" ds:itemID="{394A7E1D-4B68-43A8-8D0D-D2A1BDE78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34c28-fde3-4579-b51e-5ba5c78d3de8"/>
    <ds:schemaRef ds:uri="25ce75fd-7f68-45a9-9bcf-f686d9037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760EB6-8ADD-4739-9A89-795EAC9251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64528</TotalTime>
  <Words>389</Words>
  <Application>Microsoft Office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Fjalla One</vt:lpstr>
      <vt:lpstr>Garamond</vt:lpstr>
      <vt:lpstr>Lobster Two</vt:lpstr>
      <vt:lpstr>Myriad Pro</vt:lpstr>
      <vt:lpstr>Noto Sans Symbols</vt:lpstr>
      <vt:lpstr>Palatino Linotype</vt:lpstr>
      <vt:lpstr>Source Sans Pro</vt:lpstr>
      <vt:lpstr>Times New Roman</vt:lpstr>
      <vt:lpstr>Verdana</vt:lpstr>
      <vt:lpstr>Wingdings</vt:lpstr>
      <vt:lpstr>Leadership</vt:lpstr>
      <vt:lpstr>tmp2971.tmp</vt:lpstr>
      <vt:lpstr>Journey</vt:lpstr>
      <vt:lpstr>PowerPoint Presentation</vt:lpstr>
      <vt:lpstr>Why Talk About AI?  </vt:lpstr>
      <vt:lpstr>Where can AI Help in Fundraising?  </vt:lpstr>
      <vt:lpstr>Real Examples for Kiwanis Clubs  </vt:lpstr>
      <vt:lpstr>Ethics &amp; Cautions  </vt:lpstr>
      <vt:lpstr>Getting Started-Simple &amp; Free Tools  </vt:lpstr>
      <vt:lpstr>We know how to have fun  </vt:lpstr>
      <vt:lpstr> Example “AI-Powered Fundraiser”  </vt:lpstr>
      <vt:lpstr>Final Thoughts  </vt:lpstr>
      <vt:lpstr>Q&amp;A</vt:lpstr>
      <vt:lpstr>PowerPoint Presentation</vt:lpstr>
    </vt:vector>
  </TitlesOfParts>
  <Company>Kiwanis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Campaign For Growth</dc:title>
  <dc:creator>Kiwanis</dc:creator>
  <cp:lastModifiedBy>Victoria Waller</cp:lastModifiedBy>
  <cp:revision>1666</cp:revision>
  <cp:lastPrinted>2018-06-16T00:44:43Z</cp:lastPrinted>
  <dcterms:created xsi:type="dcterms:W3CDTF">2013-11-06T04:55:54Z</dcterms:created>
  <dcterms:modified xsi:type="dcterms:W3CDTF">2025-08-19T15:28:08Z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66D1FA4E-F1D4-4EF8-B29C-E0F5A832125B</vt:lpwstr>
  </property>
  <property fmtid="{D5CDD505-2E9C-101B-9397-08002B2CF9AE}" pid="3" name="ArticulatePath">
    <vt:lpwstr>Club President Education 2017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C:\Users\cclodius\Desktop\Club President Education 2018 2.ppta</vt:lpwstr>
  </property>
</Properties>
</file>