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comments/modernComment_212_64974728.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12.xml" ContentType="application/vnd.openxmlformats-officedocument.presentationml.notesSlide+xml"/>
  <Override PartName="/ppt/theme/themeOverride1.xml" ContentType="application/vnd.openxmlformats-officedocument.themeOverr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comments/modernComment_21C_46D6D7EA.xml" ContentType="application/vnd.ms-powerpoint.comments+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2AA_7A72E6CE.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Lst>
  <p:notesMasterIdLst>
    <p:notesMasterId r:id="rId36"/>
  </p:notesMasterIdLst>
  <p:sldIdLst>
    <p:sldId id="285" r:id="rId5"/>
    <p:sldId id="675" r:id="rId6"/>
    <p:sldId id="497" r:id="rId7"/>
    <p:sldId id="529" r:id="rId8"/>
    <p:sldId id="502" r:id="rId9"/>
    <p:sldId id="525" r:id="rId10"/>
    <p:sldId id="676" r:id="rId11"/>
    <p:sldId id="259" r:id="rId12"/>
    <p:sldId id="530" r:id="rId13"/>
    <p:sldId id="500" r:id="rId14"/>
    <p:sldId id="591" r:id="rId15"/>
    <p:sldId id="488" r:id="rId16"/>
    <p:sldId id="593" r:id="rId17"/>
    <p:sldId id="513" r:id="rId18"/>
    <p:sldId id="680" r:id="rId19"/>
    <p:sldId id="531" r:id="rId20"/>
    <p:sldId id="672" r:id="rId21"/>
    <p:sldId id="537" r:id="rId22"/>
    <p:sldId id="677" r:id="rId23"/>
    <p:sldId id="538" r:id="rId24"/>
    <p:sldId id="540" r:id="rId25"/>
    <p:sldId id="541" r:id="rId26"/>
    <p:sldId id="542" r:id="rId27"/>
    <p:sldId id="545" r:id="rId28"/>
    <p:sldId id="681" r:id="rId29"/>
    <p:sldId id="683" r:id="rId30"/>
    <p:sldId id="684" r:id="rId31"/>
    <p:sldId id="685" r:id="rId32"/>
    <p:sldId id="687" r:id="rId33"/>
    <p:sldId id="682" r:id="rId34"/>
    <p:sldId id="689"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3FDAB0-EFE0-6693-0177-4CC88F6A89BA}" name="Michelle Study-Campbell" initials="MS" userId="S::mstudycampbell@kiwanis.org::030eda05-fdf7-4b87-8566-3d9069eaa4a7" providerId="AD"/>
  <p188:author id="{7DD4E5B4-789E-2261-78D9-E23271A59226}" name="Melissa McMann" initials="" userId="S::mmcmann@kiwanis.org::df2854be-0b0e-4392-98ce-280d4ef6aa2f" providerId="AD"/>
  <p188:author id="{DE701FF2-5B11-EE66-F631-DA80AE4579B7}" name="Linda Placzek" initials="LP" userId="ba2692ce4f59a89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B49759"/>
    <a:srgbClr val="ECDAB6"/>
    <a:srgbClr val="000000"/>
    <a:srgbClr val="99CAEA"/>
    <a:srgbClr val="F3FAFE"/>
    <a:srgbClr val="FB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9" autoAdjust="0"/>
  </p:normalViewPr>
  <p:slideViewPr>
    <p:cSldViewPr snapToGrid="0">
      <p:cViewPr varScale="1">
        <p:scale>
          <a:sx n="82" d="100"/>
          <a:sy n="82" d="100"/>
        </p:scale>
        <p:origin x="7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richacek" userId="6ee0563b392e2bbc" providerId="LiveId" clId="{A71F2EF9-F1CC-40F1-9147-3A6E583EF6E3}"/>
    <pc:docChg chg="modSld">
      <pc:chgData name="Lisa Brichacek" userId="6ee0563b392e2bbc" providerId="LiveId" clId="{A71F2EF9-F1CC-40F1-9147-3A6E583EF6E3}" dt="2024-10-15T17:36:09.451" v="72" actId="20577"/>
      <pc:docMkLst>
        <pc:docMk/>
      </pc:docMkLst>
      <pc:sldChg chg="modSp mod">
        <pc:chgData name="Lisa Brichacek" userId="6ee0563b392e2bbc" providerId="LiveId" clId="{A71F2EF9-F1CC-40F1-9147-3A6E583EF6E3}" dt="2024-10-15T17:35:30.578" v="10" actId="20577"/>
        <pc:sldMkLst>
          <pc:docMk/>
          <pc:sldMk cId="3445164261" sldId="285"/>
        </pc:sldMkLst>
        <pc:spChg chg="mod">
          <ac:chgData name="Lisa Brichacek" userId="6ee0563b392e2bbc" providerId="LiveId" clId="{A71F2EF9-F1CC-40F1-9147-3A6E583EF6E3}" dt="2024-10-15T17:35:30.578" v="10" actId="20577"/>
          <ac:spMkLst>
            <pc:docMk/>
            <pc:sldMk cId="3445164261" sldId="285"/>
            <ac:spMk id="2" creationId="{5982C843-2BA1-67A5-E659-CAA3AC001AE1}"/>
          </ac:spMkLst>
        </pc:spChg>
      </pc:sldChg>
      <pc:sldChg chg="modSp mod">
        <pc:chgData name="Lisa Brichacek" userId="6ee0563b392e2bbc" providerId="LiveId" clId="{A71F2EF9-F1CC-40F1-9147-3A6E583EF6E3}" dt="2024-10-15T17:36:09.451" v="72" actId="20577"/>
        <pc:sldMkLst>
          <pc:docMk/>
          <pc:sldMk cId="1518802692" sldId="689"/>
        </pc:sldMkLst>
        <pc:spChg chg="mod">
          <ac:chgData name="Lisa Brichacek" userId="6ee0563b392e2bbc" providerId="LiveId" clId="{A71F2EF9-F1CC-40F1-9147-3A6E583EF6E3}" dt="2024-10-15T17:35:51.315" v="44" actId="20577"/>
          <ac:spMkLst>
            <pc:docMk/>
            <pc:sldMk cId="1518802692" sldId="689"/>
            <ac:spMk id="2" creationId="{5DC98459-8066-29BE-97EC-122F6DBD2583}"/>
          </ac:spMkLst>
        </pc:spChg>
        <pc:spChg chg="mod">
          <ac:chgData name="Lisa Brichacek" userId="6ee0563b392e2bbc" providerId="LiveId" clId="{A71F2EF9-F1CC-40F1-9147-3A6E583EF6E3}" dt="2024-10-15T17:36:09.451" v="72" actId="20577"/>
          <ac:spMkLst>
            <pc:docMk/>
            <pc:sldMk cId="1518802692" sldId="689"/>
            <ac:spMk id="3" creationId="{B4F5D738-58BD-4D7B-6BC4-3F552915268C}"/>
          </ac:spMkLst>
        </pc:spChg>
      </pc:sldChg>
    </pc:docChg>
  </pc:docChgLst>
</pc:chgInfo>
</file>

<file path=ppt/comments/modernComment_212_64974728.xml><?xml version="1.0" encoding="utf-8"?>
<p188:cmLst xmlns:a="http://schemas.openxmlformats.org/drawingml/2006/main" xmlns:r="http://schemas.openxmlformats.org/officeDocument/2006/relationships" xmlns:p188="http://schemas.microsoft.com/office/powerpoint/2018/8/main">
  <p188:cm id="{B74562F5-7DB8-482C-98DF-EE5FE4AEBE15}" authorId="{8D3FDAB0-EFE0-6693-0177-4CC88F6A89BA}" status="resolved" created="2024-04-09T13:19:51.551" complete="100000">
    <ac:deMkLst xmlns:ac="http://schemas.microsoft.com/office/drawing/2013/main/command">
      <pc:docMk xmlns:pc="http://schemas.microsoft.com/office/powerpoint/2013/main/command"/>
      <pc:sldMk xmlns:pc="http://schemas.microsoft.com/office/powerpoint/2013/main/command" cId="1687635752" sldId="530"/>
      <ac:graphicFrameMk id="6" creationId="{A6A25B7D-6A06-94C2-426C-F558F8955AF0}"/>
    </ac:deMkLst>
    <p188:txBody>
      <a:bodyPr/>
      <a:lstStyle/>
      <a:p>
        <a:r>
          <a:rPr lang="en-US"/>
          <a:t>accessible not access</a:t>
        </a:r>
      </a:p>
    </p188:txBody>
    <p188:extLst>
      <p:ext xmlns:p="http://schemas.openxmlformats.org/presentationml/2006/main" uri="{57CB4572-C831-44C2-8A1C-0ADB6CCDFE69}">
        <p223:reactions xmlns:p223="http://schemas.microsoft.com/office/powerpoint/2022/03/main">
          <p223:rxn type="👍">
            <p223:instance time="2024-04-09T13:54:39.223" authorId="{7DD4E5B4-789E-2261-78D9-E23271A59226}"/>
          </p223:rxn>
        </p223:reactions>
      </p:ext>
    </p188:extLst>
  </p188:cm>
</p188:cmLst>
</file>

<file path=ppt/comments/modernComment_21C_46D6D7EA.xml><?xml version="1.0" encoding="utf-8"?>
<p188:cmLst xmlns:a="http://schemas.openxmlformats.org/drawingml/2006/main" xmlns:r="http://schemas.openxmlformats.org/officeDocument/2006/relationships" xmlns:p188="http://schemas.microsoft.com/office/powerpoint/2018/8/main">
  <p188:cm id="{0949C5FE-55CE-43DF-8BE6-DFFE3DADD6B8}" authorId="{8D3FDAB0-EFE0-6693-0177-4CC88F6A89BA}" status="resolved" created="2024-04-09T13:41:24.037" complete="100000">
    <ac:deMkLst xmlns:ac="http://schemas.microsoft.com/office/drawing/2013/main/command">
      <pc:docMk xmlns:pc="http://schemas.microsoft.com/office/powerpoint/2013/main/command"/>
      <pc:sldMk xmlns:pc="http://schemas.microsoft.com/office/powerpoint/2013/main/command" cId="1188485098" sldId="540"/>
      <ac:spMk id="5" creationId="{334D616C-2F82-E86F-89A0-53CEB5D388F6}"/>
    </ac:deMkLst>
    <p188:txBody>
      <a:bodyPr/>
      <a:lstStyle/>
      <a:p>
        <a:r>
          <a:rPr lang="en-US"/>
          <a:t>add helpline #</a:t>
        </a:r>
      </a:p>
    </p188:txBody>
    <p188:extLst>
      <p:ext xmlns:p="http://schemas.openxmlformats.org/presentationml/2006/main" uri="{57CB4572-C831-44C2-8A1C-0ADB6CCDFE69}">
        <p223:reactions xmlns:p223="http://schemas.microsoft.com/office/powerpoint/2022/03/main">
          <p223:rxn type="👍">
            <p223:instance time="2024-04-09T14:18:02.032" authorId="{7DD4E5B4-789E-2261-78D9-E23271A59226}"/>
          </p223:rxn>
        </p223:reactions>
      </p:ext>
    </p188:extLst>
  </p188:cm>
</p188:cmLst>
</file>

<file path=ppt/comments/modernComment_2AA_7A72E6CE.xml><?xml version="1.0" encoding="utf-8"?>
<p188:cmLst xmlns:a="http://schemas.openxmlformats.org/drawingml/2006/main" xmlns:r="http://schemas.openxmlformats.org/officeDocument/2006/relationships" xmlns:p188="http://schemas.microsoft.com/office/powerpoint/2018/8/main">
  <p188:cm id="{1B9B8A43-D4A4-40E7-8849-4AAD8D76A286}" authorId="{8D3FDAB0-EFE0-6693-0177-4CC88F6A89BA}" status="resolved" created="2024-04-09T13:44:10.215" complete="100000">
    <ac:deMkLst xmlns:ac="http://schemas.microsoft.com/office/drawing/2013/main/command">
      <pc:docMk xmlns:pc="http://schemas.microsoft.com/office/powerpoint/2013/main/command"/>
      <pc:sldMk xmlns:pc="http://schemas.microsoft.com/office/powerpoint/2013/main/command" cId="2054350542" sldId="682"/>
      <ac:picMk id="14" creationId="{D605DCD9-E229-4AFD-CFFB-4E516C64F64F}"/>
    </ac:deMkLst>
    <p188:txBody>
      <a:bodyPr/>
      <a:lstStyle/>
      <a:p>
        <a:r>
          <a:rPr lang="en-US"/>
          <a:t>This pic is pixelated, could be my screen, but please check. </a:t>
        </a:r>
      </a:p>
    </p188:txBody>
    <p188:extLst>
      <p:ext xmlns:p="http://schemas.openxmlformats.org/presentationml/2006/main" uri="{57CB4572-C831-44C2-8A1C-0ADB6CCDFE69}">
        <p223:reactions xmlns:p223="http://schemas.microsoft.com/office/powerpoint/2022/03/main">
          <p223:rxn type="👍">
            <p223:instance time="2024-04-09T14:23:13.684" authorId="{7DD4E5B4-789E-2261-78D9-E23271A59226}"/>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EDF13-6DBA-4CAE-B490-5785E0B68AED}"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6F419872-8FC5-4463-A10F-E7F8ACF19A3C}">
      <dgm:prSet phldrT="[Text]"/>
      <dgm:spPr/>
      <dgm:t>
        <a:bodyPr/>
        <a:lstStyle/>
        <a:p>
          <a:r>
            <a:rPr lang="en-US" b="1" dirty="0"/>
            <a:t>Background </a:t>
          </a:r>
          <a:r>
            <a:rPr lang="en-US" dirty="0"/>
            <a:t>check adults serving with SLP members</a:t>
          </a:r>
        </a:p>
      </dgm:t>
    </dgm:pt>
    <dgm:pt modelId="{C1D6EA79-876F-434D-98FE-74232985A0DB}" type="parTrans" cxnId="{225B829F-714F-4494-BF20-EAEE98B4429B}">
      <dgm:prSet/>
      <dgm:spPr/>
      <dgm:t>
        <a:bodyPr/>
        <a:lstStyle/>
        <a:p>
          <a:endParaRPr lang="en-US"/>
        </a:p>
      </dgm:t>
    </dgm:pt>
    <dgm:pt modelId="{248FEB0E-9A13-421A-BE53-0AEC1B546BF2}" type="sibTrans" cxnId="{225B829F-714F-4494-BF20-EAEE98B4429B}">
      <dgm:prSet/>
      <dgm:spPr/>
      <dgm:t>
        <a:bodyPr/>
        <a:lstStyle/>
        <a:p>
          <a:endParaRPr lang="en-US"/>
        </a:p>
      </dgm:t>
    </dgm:pt>
    <dgm:pt modelId="{FA3873BE-AA03-4239-9F49-EA540648F52F}">
      <dgm:prSet phldrT="[Text]"/>
      <dgm:spPr/>
      <dgm:t>
        <a:bodyPr/>
        <a:lstStyle/>
        <a:p>
          <a:r>
            <a:rPr lang="en-US" dirty="0">
              <a:latin typeface="Impact"/>
            </a:rPr>
            <a:t>Access</a:t>
          </a:r>
          <a:r>
            <a:rPr lang="en-US" dirty="0"/>
            <a:t> policies and training</a:t>
          </a:r>
        </a:p>
      </dgm:t>
    </dgm:pt>
    <dgm:pt modelId="{7A06CA95-9537-4A05-8231-9970BE138B46}" type="parTrans" cxnId="{EED67382-49B3-41C6-9035-4817636C091F}">
      <dgm:prSet/>
      <dgm:spPr/>
      <dgm:t>
        <a:bodyPr/>
        <a:lstStyle/>
        <a:p>
          <a:endParaRPr lang="en-US"/>
        </a:p>
      </dgm:t>
    </dgm:pt>
    <dgm:pt modelId="{BFBE88BE-1EF2-468B-9974-E9C49BF94E3C}" type="sibTrans" cxnId="{EED67382-49B3-41C6-9035-4817636C091F}">
      <dgm:prSet/>
      <dgm:spPr/>
      <dgm:t>
        <a:bodyPr/>
        <a:lstStyle/>
        <a:p>
          <a:endParaRPr lang="en-US"/>
        </a:p>
      </dgm:t>
    </dgm:pt>
    <dgm:pt modelId="{C63E50BA-1F2F-425E-92D2-E6DF60054E9D}">
      <dgm:prSet phldrT="[Text]" custT="1"/>
      <dgm:spPr/>
      <dgm:t>
        <a:bodyPr/>
        <a:lstStyle/>
        <a:p>
          <a:r>
            <a:rPr lang="en-US" sz="1600" b="1" dirty="0"/>
            <a:t>Culture of care</a:t>
          </a:r>
        </a:p>
      </dgm:t>
    </dgm:pt>
    <dgm:pt modelId="{04AD4703-92EB-40E5-9009-1349F879C62C}" type="parTrans" cxnId="{8F188077-2897-4A70-824B-30ADA4D65322}">
      <dgm:prSet/>
      <dgm:spPr/>
      <dgm:t>
        <a:bodyPr/>
        <a:lstStyle/>
        <a:p>
          <a:endParaRPr lang="en-US"/>
        </a:p>
      </dgm:t>
    </dgm:pt>
    <dgm:pt modelId="{4BA11E5F-DDC6-4DDB-B19A-A94C746DF2BF}" type="sibTrans" cxnId="{8F188077-2897-4A70-824B-30ADA4D65322}">
      <dgm:prSet/>
      <dgm:spPr/>
      <dgm:t>
        <a:bodyPr/>
        <a:lstStyle/>
        <a:p>
          <a:endParaRPr lang="en-US"/>
        </a:p>
      </dgm:t>
    </dgm:pt>
    <dgm:pt modelId="{C19E9CC8-9C80-4C52-A2AF-9443E4AF466A}" type="pres">
      <dgm:prSet presAssocID="{8DEEDF13-6DBA-4CAE-B490-5785E0B68AED}" presName="Name0" presStyleCnt="0">
        <dgm:presLayoutVars>
          <dgm:dir/>
          <dgm:animLvl val="lvl"/>
          <dgm:resizeHandles val="exact"/>
        </dgm:presLayoutVars>
      </dgm:prSet>
      <dgm:spPr/>
    </dgm:pt>
    <dgm:pt modelId="{FD4BCA5E-E4E3-4932-8B0A-FE99EB151260}" type="pres">
      <dgm:prSet presAssocID="{C63E50BA-1F2F-425E-92D2-E6DF60054E9D}" presName="Name8" presStyleCnt="0"/>
      <dgm:spPr/>
    </dgm:pt>
    <dgm:pt modelId="{3D3265C3-9B86-4489-B584-BA3B5B762233}" type="pres">
      <dgm:prSet presAssocID="{C63E50BA-1F2F-425E-92D2-E6DF60054E9D}" presName="level" presStyleLbl="node1" presStyleIdx="0" presStyleCnt="3">
        <dgm:presLayoutVars>
          <dgm:chMax val="1"/>
          <dgm:bulletEnabled val="1"/>
        </dgm:presLayoutVars>
      </dgm:prSet>
      <dgm:spPr/>
    </dgm:pt>
    <dgm:pt modelId="{6976C155-7A89-4A42-9348-06B40BCC5CD9}" type="pres">
      <dgm:prSet presAssocID="{C63E50BA-1F2F-425E-92D2-E6DF60054E9D}" presName="levelTx" presStyleLbl="revTx" presStyleIdx="0" presStyleCnt="0">
        <dgm:presLayoutVars>
          <dgm:chMax val="1"/>
          <dgm:bulletEnabled val="1"/>
        </dgm:presLayoutVars>
      </dgm:prSet>
      <dgm:spPr/>
    </dgm:pt>
    <dgm:pt modelId="{DDFDAC51-8862-48B5-9EB6-BCE0ADEC687E}" type="pres">
      <dgm:prSet presAssocID="{6F419872-8FC5-4463-A10F-E7F8ACF19A3C}" presName="Name8" presStyleCnt="0"/>
      <dgm:spPr/>
    </dgm:pt>
    <dgm:pt modelId="{9A760935-6C0A-4001-B5F6-F89023919EFB}" type="pres">
      <dgm:prSet presAssocID="{6F419872-8FC5-4463-A10F-E7F8ACF19A3C}" presName="level" presStyleLbl="node1" presStyleIdx="1" presStyleCnt="3" custLinFactNeighborX="-1014" custLinFactNeighborY="3061">
        <dgm:presLayoutVars>
          <dgm:chMax val="1"/>
          <dgm:bulletEnabled val="1"/>
        </dgm:presLayoutVars>
      </dgm:prSet>
      <dgm:spPr/>
    </dgm:pt>
    <dgm:pt modelId="{583A0BCF-C693-47AB-A6F3-01E26F47D8D3}" type="pres">
      <dgm:prSet presAssocID="{6F419872-8FC5-4463-A10F-E7F8ACF19A3C}" presName="levelTx" presStyleLbl="revTx" presStyleIdx="0" presStyleCnt="0">
        <dgm:presLayoutVars>
          <dgm:chMax val="1"/>
          <dgm:bulletEnabled val="1"/>
        </dgm:presLayoutVars>
      </dgm:prSet>
      <dgm:spPr/>
    </dgm:pt>
    <dgm:pt modelId="{77F42CCD-22CC-46C5-B28A-66BED4D5A0F6}" type="pres">
      <dgm:prSet presAssocID="{FA3873BE-AA03-4239-9F49-EA540648F52F}" presName="Name8" presStyleCnt="0"/>
      <dgm:spPr/>
    </dgm:pt>
    <dgm:pt modelId="{9330D4FB-3A97-44B9-A4AB-1B8212A99779}" type="pres">
      <dgm:prSet presAssocID="{FA3873BE-AA03-4239-9F49-EA540648F52F}" presName="level" presStyleLbl="node1" presStyleIdx="2" presStyleCnt="3">
        <dgm:presLayoutVars>
          <dgm:chMax val="1"/>
          <dgm:bulletEnabled val="1"/>
        </dgm:presLayoutVars>
      </dgm:prSet>
      <dgm:spPr/>
    </dgm:pt>
    <dgm:pt modelId="{51BEED94-DC9B-4791-AE8D-8B7C5491B229}" type="pres">
      <dgm:prSet presAssocID="{FA3873BE-AA03-4239-9F49-EA540648F52F}" presName="levelTx" presStyleLbl="revTx" presStyleIdx="0" presStyleCnt="0">
        <dgm:presLayoutVars>
          <dgm:chMax val="1"/>
          <dgm:bulletEnabled val="1"/>
        </dgm:presLayoutVars>
      </dgm:prSet>
      <dgm:spPr/>
    </dgm:pt>
  </dgm:ptLst>
  <dgm:cxnLst>
    <dgm:cxn modelId="{C6160F18-701D-4C2D-9D55-DC69886FCBE6}" type="presOf" srcId="{C63E50BA-1F2F-425E-92D2-E6DF60054E9D}" destId="{3D3265C3-9B86-4489-B584-BA3B5B762233}" srcOrd="0" destOrd="0" presId="urn:microsoft.com/office/officeart/2005/8/layout/pyramid1"/>
    <dgm:cxn modelId="{A5A3322D-50AB-44CC-B463-EFB4B27746F2}" type="presOf" srcId="{FA3873BE-AA03-4239-9F49-EA540648F52F}" destId="{9330D4FB-3A97-44B9-A4AB-1B8212A99779}" srcOrd="0" destOrd="0" presId="urn:microsoft.com/office/officeart/2005/8/layout/pyramid1"/>
    <dgm:cxn modelId="{640D1E2F-7555-4CBF-9A76-C1DE60B792B1}" type="presOf" srcId="{FA3873BE-AA03-4239-9F49-EA540648F52F}" destId="{51BEED94-DC9B-4791-AE8D-8B7C5491B229}" srcOrd="1" destOrd="0" presId="urn:microsoft.com/office/officeart/2005/8/layout/pyramid1"/>
    <dgm:cxn modelId="{8F188077-2897-4A70-824B-30ADA4D65322}" srcId="{8DEEDF13-6DBA-4CAE-B490-5785E0B68AED}" destId="{C63E50BA-1F2F-425E-92D2-E6DF60054E9D}" srcOrd="0" destOrd="0" parTransId="{04AD4703-92EB-40E5-9009-1349F879C62C}" sibTransId="{4BA11E5F-DDC6-4DDB-B19A-A94C746DF2BF}"/>
    <dgm:cxn modelId="{3D518D58-1DBF-4A11-B898-330AD871144E}" type="presOf" srcId="{C63E50BA-1F2F-425E-92D2-E6DF60054E9D}" destId="{6976C155-7A89-4A42-9348-06B40BCC5CD9}" srcOrd="1" destOrd="0" presId="urn:microsoft.com/office/officeart/2005/8/layout/pyramid1"/>
    <dgm:cxn modelId="{EED67382-49B3-41C6-9035-4817636C091F}" srcId="{8DEEDF13-6DBA-4CAE-B490-5785E0B68AED}" destId="{FA3873BE-AA03-4239-9F49-EA540648F52F}" srcOrd="2" destOrd="0" parTransId="{7A06CA95-9537-4A05-8231-9970BE138B46}" sibTransId="{BFBE88BE-1EF2-468B-9974-E9C49BF94E3C}"/>
    <dgm:cxn modelId="{225B829F-714F-4494-BF20-EAEE98B4429B}" srcId="{8DEEDF13-6DBA-4CAE-B490-5785E0B68AED}" destId="{6F419872-8FC5-4463-A10F-E7F8ACF19A3C}" srcOrd="1" destOrd="0" parTransId="{C1D6EA79-876F-434D-98FE-74232985A0DB}" sibTransId="{248FEB0E-9A13-421A-BE53-0AEC1B546BF2}"/>
    <dgm:cxn modelId="{292D1BB7-2BA6-4596-9D3B-646992FC2E87}" type="presOf" srcId="{6F419872-8FC5-4463-A10F-E7F8ACF19A3C}" destId="{9A760935-6C0A-4001-B5F6-F89023919EFB}" srcOrd="0" destOrd="0" presId="urn:microsoft.com/office/officeart/2005/8/layout/pyramid1"/>
    <dgm:cxn modelId="{C6F0C3C6-E72D-487B-BBEF-C97BD6DF7DEB}" type="presOf" srcId="{8DEEDF13-6DBA-4CAE-B490-5785E0B68AED}" destId="{C19E9CC8-9C80-4C52-A2AF-9443E4AF466A}" srcOrd="0" destOrd="0" presId="urn:microsoft.com/office/officeart/2005/8/layout/pyramid1"/>
    <dgm:cxn modelId="{3863C6CF-0C6E-407B-BDE9-197F2FD58BCF}" type="presOf" srcId="{6F419872-8FC5-4463-A10F-E7F8ACF19A3C}" destId="{583A0BCF-C693-47AB-A6F3-01E26F47D8D3}" srcOrd="1" destOrd="0" presId="urn:microsoft.com/office/officeart/2005/8/layout/pyramid1"/>
    <dgm:cxn modelId="{69E3AF94-DCA9-4940-8125-BCFCADD10F5A}" type="presParOf" srcId="{C19E9CC8-9C80-4C52-A2AF-9443E4AF466A}" destId="{FD4BCA5E-E4E3-4932-8B0A-FE99EB151260}" srcOrd="0" destOrd="0" presId="urn:microsoft.com/office/officeart/2005/8/layout/pyramid1"/>
    <dgm:cxn modelId="{73EF4A3F-BA11-4EB6-BB03-DDA1CAB3D605}" type="presParOf" srcId="{FD4BCA5E-E4E3-4932-8B0A-FE99EB151260}" destId="{3D3265C3-9B86-4489-B584-BA3B5B762233}" srcOrd="0" destOrd="0" presId="urn:microsoft.com/office/officeart/2005/8/layout/pyramid1"/>
    <dgm:cxn modelId="{7D7CB219-FC8A-4F21-89E5-22DED0FE2FCE}" type="presParOf" srcId="{FD4BCA5E-E4E3-4932-8B0A-FE99EB151260}" destId="{6976C155-7A89-4A42-9348-06B40BCC5CD9}" srcOrd="1" destOrd="0" presId="urn:microsoft.com/office/officeart/2005/8/layout/pyramid1"/>
    <dgm:cxn modelId="{B72FDD03-3E91-4219-A25D-D657A31F3A7C}" type="presParOf" srcId="{C19E9CC8-9C80-4C52-A2AF-9443E4AF466A}" destId="{DDFDAC51-8862-48B5-9EB6-BCE0ADEC687E}" srcOrd="1" destOrd="0" presId="urn:microsoft.com/office/officeart/2005/8/layout/pyramid1"/>
    <dgm:cxn modelId="{1438E063-4404-43AA-84B4-42A107107160}" type="presParOf" srcId="{DDFDAC51-8862-48B5-9EB6-BCE0ADEC687E}" destId="{9A760935-6C0A-4001-B5F6-F89023919EFB}" srcOrd="0" destOrd="0" presId="urn:microsoft.com/office/officeart/2005/8/layout/pyramid1"/>
    <dgm:cxn modelId="{A3E53FE7-B154-487B-A248-D5B75A1CDB55}" type="presParOf" srcId="{DDFDAC51-8862-48B5-9EB6-BCE0ADEC687E}" destId="{583A0BCF-C693-47AB-A6F3-01E26F47D8D3}" srcOrd="1" destOrd="0" presId="urn:microsoft.com/office/officeart/2005/8/layout/pyramid1"/>
    <dgm:cxn modelId="{06504B50-5659-4324-8E1C-A2649F43DC43}" type="presParOf" srcId="{C19E9CC8-9C80-4C52-A2AF-9443E4AF466A}" destId="{77F42CCD-22CC-46C5-B28A-66BED4D5A0F6}" srcOrd="2" destOrd="0" presId="urn:microsoft.com/office/officeart/2005/8/layout/pyramid1"/>
    <dgm:cxn modelId="{BD7C71BF-447C-4F7D-9945-1BD24A8F8E9D}" type="presParOf" srcId="{77F42CCD-22CC-46C5-B28A-66BED4D5A0F6}" destId="{9330D4FB-3A97-44B9-A4AB-1B8212A99779}" srcOrd="0" destOrd="0" presId="urn:microsoft.com/office/officeart/2005/8/layout/pyramid1"/>
    <dgm:cxn modelId="{C673E65D-93B5-4ADB-88F3-8BED311C4E62}" type="presParOf" srcId="{77F42CCD-22CC-46C5-B28A-66BED4D5A0F6}" destId="{51BEED94-DC9B-4791-AE8D-8B7C5491B229}"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E6951E-FEF3-419A-91D4-55E16F7638CF}"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8D8D77D-5A42-4018-A108-19EF833F0978}">
      <dgm:prSet/>
      <dgm:spPr/>
      <dgm:t>
        <a:bodyPr/>
        <a:lstStyle/>
        <a:p>
          <a:r>
            <a:rPr lang="en-US">
              <a:latin typeface="Arial" panose="020B0604020202020204" pitchFamily="34" charset="0"/>
              <a:cs typeface="Arial" panose="020B0604020202020204" pitchFamily="34" charset="0"/>
            </a:rPr>
            <a:t>When people know youth have been educated on this topic, they are less likely to target those youth.</a:t>
          </a:r>
        </a:p>
      </dgm:t>
      <dgm:extLst>
        <a:ext uri="{E40237B7-FDA0-4F09-8148-C483321AD2D9}">
          <dgm14:cNvPr xmlns:dgm14="http://schemas.microsoft.com/office/drawing/2010/diagram" id="0" name="" descr="When people know youth have been educated on this topic, they are less likely to target those youth.&#10;Everyone needs to know what is OK and what is not OK for adults to do.&#10;When adults know information, they can share it with youth.&#10;Education increases the number of disclosures, which leads to interrupting additional abuse and to more youth getting the help they need.&#10;"/>
        </a:ext>
      </dgm:extLst>
    </dgm:pt>
    <dgm:pt modelId="{34871E65-551F-4193-A6E0-46D1295B4457}" type="parTrans" cxnId="{C4A102AC-5AEC-44A1-9D23-7D7F8F4E2817}">
      <dgm:prSet/>
      <dgm:spPr/>
      <dgm:t>
        <a:bodyPr/>
        <a:lstStyle/>
        <a:p>
          <a:endParaRPr lang="en-US"/>
        </a:p>
      </dgm:t>
    </dgm:pt>
    <dgm:pt modelId="{DF3E7FB6-3A6A-4AC7-BB5C-254571B9F64E}" type="sibTrans" cxnId="{C4A102AC-5AEC-44A1-9D23-7D7F8F4E2817}">
      <dgm:prSet/>
      <dgm:spPr/>
      <dgm:t>
        <a:bodyPr/>
        <a:lstStyle/>
        <a:p>
          <a:endParaRPr lang="en-US"/>
        </a:p>
      </dgm:t>
    </dgm:pt>
    <dgm:pt modelId="{70379EFC-7235-426B-8BFC-31064225AF5F}">
      <dgm:prSet/>
      <dgm:spPr/>
      <dgm:t>
        <a:bodyPr/>
        <a:lstStyle/>
        <a:p>
          <a:r>
            <a:rPr lang="en-US">
              <a:latin typeface="Arial" panose="020B0604020202020204" pitchFamily="34" charset="0"/>
              <a:cs typeface="Arial" panose="020B0604020202020204" pitchFamily="34" charset="0"/>
            </a:rPr>
            <a:t>Education increases disclosures, which leads to interrupting additional abuse and to more youth getting help.</a:t>
          </a:r>
        </a:p>
      </dgm:t>
      <dgm:extLst>
        <a:ext uri="{E40237B7-FDA0-4F09-8148-C483321AD2D9}">
          <dgm14:cNvPr xmlns:dgm14="http://schemas.microsoft.com/office/drawing/2010/diagram" id="0" name="" descr="When people know youth have been educated on this topic, they are less likely to target those youth.&#10;Everyone needs to know what is OK and what is not OK for adults to do.&#10;When adults know information, they can share it with youth.&#10;Education increases the number of disclosures, which leads to interrupting additional abuse and to more youth getting the help they need.&#10;"/>
        </a:ext>
      </dgm:extLst>
    </dgm:pt>
    <dgm:pt modelId="{B0E244AB-F06B-400D-9EAD-B532020967ED}" type="parTrans" cxnId="{C10DF7AE-D948-4285-9511-AF97F9A45E97}">
      <dgm:prSet/>
      <dgm:spPr/>
      <dgm:t>
        <a:bodyPr/>
        <a:lstStyle/>
        <a:p>
          <a:endParaRPr lang="en-US"/>
        </a:p>
      </dgm:t>
    </dgm:pt>
    <dgm:pt modelId="{872A2AB4-DD19-440B-96FC-85E42DA701B7}" type="sibTrans" cxnId="{C10DF7AE-D948-4285-9511-AF97F9A45E97}">
      <dgm:prSet/>
      <dgm:spPr/>
      <dgm:t>
        <a:bodyPr/>
        <a:lstStyle/>
        <a:p>
          <a:endParaRPr lang="en-US"/>
        </a:p>
      </dgm:t>
    </dgm:pt>
    <dgm:pt modelId="{A8385DCD-F4AA-45D4-ACA7-004362C5D7C1}" type="pres">
      <dgm:prSet presAssocID="{9DE6951E-FEF3-419A-91D4-55E16F7638CF}" presName="Name0" presStyleCnt="0">
        <dgm:presLayoutVars>
          <dgm:dir/>
          <dgm:animLvl val="lvl"/>
          <dgm:resizeHandles/>
        </dgm:presLayoutVars>
      </dgm:prSet>
      <dgm:spPr/>
    </dgm:pt>
    <dgm:pt modelId="{B5015FC7-8427-45EA-A306-7097D157BC76}" type="pres">
      <dgm:prSet presAssocID="{98D8D77D-5A42-4018-A108-19EF833F0978}" presName="linNode" presStyleCnt="0"/>
      <dgm:spPr/>
    </dgm:pt>
    <dgm:pt modelId="{38E3AF60-FC67-4D59-BBBC-3DD40CFA4707}" type="pres">
      <dgm:prSet presAssocID="{98D8D77D-5A42-4018-A108-19EF833F0978}" presName="parentShp" presStyleLbl="node1" presStyleIdx="0" presStyleCnt="2">
        <dgm:presLayoutVars>
          <dgm:bulletEnabled val="1"/>
        </dgm:presLayoutVars>
      </dgm:prSet>
      <dgm:spPr/>
    </dgm:pt>
    <dgm:pt modelId="{F0B1E5BB-6391-4CBE-B8AF-F9EEC061A2B8}" type="pres">
      <dgm:prSet presAssocID="{98D8D77D-5A42-4018-A108-19EF833F0978}" presName="childShp" presStyleLbl="bgAccFollowNode1" presStyleIdx="0" presStyleCnt="2">
        <dgm:presLayoutVars>
          <dgm:bulletEnabled val="1"/>
        </dgm:presLayoutVars>
      </dgm:prSet>
      <dgm:spPr/>
    </dgm:pt>
    <dgm:pt modelId="{FC0BA684-397E-439C-8743-88CBDBEF7903}" type="pres">
      <dgm:prSet presAssocID="{DF3E7FB6-3A6A-4AC7-BB5C-254571B9F64E}" presName="spacing" presStyleCnt="0"/>
      <dgm:spPr/>
    </dgm:pt>
    <dgm:pt modelId="{956C938B-99DC-4690-B50C-5095D8EC4ACE}" type="pres">
      <dgm:prSet presAssocID="{70379EFC-7235-426B-8BFC-31064225AF5F}" presName="linNode" presStyleCnt="0"/>
      <dgm:spPr/>
    </dgm:pt>
    <dgm:pt modelId="{6AFF776D-6DE7-427F-BA37-806888B0FDA3}" type="pres">
      <dgm:prSet presAssocID="{70379EFC-7235-426B-8BFC-31064225AF5F}" presName="parentShp" presStyleLbl="node1" presStyleIdx="1" presStyleCnt="2">
        <dgm:presLayoutVars>
          <dgm:bulletEnabled val="1"/>
        </dgm:presLayoutVars>
      </dgm:prSet>
      <dgm:spPr/>
    </dgm:pt>
    <dgm:pt modelId="{4DDE2F53-CB2A-4F60-B5A5-22A5C79DEA62}" type="pres">
      <dgm:prSet presAssocID="{70379EFC-7235-426B-8BFC-31064225AF5F}" presName="childShp" presStyleLbl="bgAccFollowNode1" presStyleIdx="1" presStyleCnt="2">
        <dgm:presLayoutVars>
          <dgm:bulletEnabled val="1"/>
        </dgm:presLayoutVars>
      </dgm:prSet>
      <dgm:spPr/>
    </dgm:pt>
  </dgm:ptLst>
  <dgm:cxnLst>
    <dgm:cxn modelId="{CF411210-7E44-4F1C-B791-577FC754EA5F}" type="presOf" srcId="{9DE6951E-FEF3-419A-91D4-55E16F7638CF}" destId="{A8385DCD-F4AA-45D4-ACA7-004362C5D7C1}" srcOrd="0" destOrd="0" presId="urn:microsoft.com/office/officeart/2005/8/layout/vList6"/>
    <dgm:cxn modelId="{C4A102AC-5AEC-44A1-9D23-7D7F8F4E2817}" srcId="{9DE6951E-FEF3-419A-91D4-55E16F7638CF}" destId="{98D8D77D-5A42-4018-A108-19EF833F0978}" srcOrd="0" destOrd="0" parTransId="{34871E65-551F-4193-A6E0-46D1295B4457}" sibTransId="{DF3E7FB6-3A6A-4AC7-BB5C-254571B9F64E}"/>
    <dgm:cxn modelId="{C10DF7AE-D948-4285-9511-AF97F9A45E97}" srcId="{9DE6951E-FEF3-419A-91D4-55E16F7638CF}" destId="{70379EFC-7235-426B-8BFC-31064225AF5F}" srcOrd="1" destOrd="0" parTransId="{B0E244AB-F06B-400D-9EAD-B532020967ED}" sibTransId="{872A2AB4-DD19-440B-96FC-85E42DA701B7}"/>
    <dgm:cxn modelId="{CEA0C5CD-3414-4F49-81E2-CE5BAE2A7A36}" type="presOf" srcId="{98D8D77D-5A42-4018-A108-19EF833F0978}" destId="{38E3AF60-FC67-4D59-BBBC-3DD40CFA4707}" srcOrd="0" destOrd="0" presId="urn:microsoft.com/office/officeart/2005/8/layout/vList6"/>
    <dgm:cxn modelId="{DF5E8DE0-D0C6-49C1-BB03-9035A6A0C885}" type="presOf" srcId="{70379EFC-7235-426B-8BFC-31064225AF5F}" destId="{6AFF776D-6DE7-427F-BA37-806888B0FDA3}" srcOrd="0" destOrd="0" presId="urn:microsoft.com/office/officeart/2005/8/layout/vList6"/>
    <dgm:cxn modelId="{D5BA59E3-3B5F-4E07-BF1D-5BE6F8E886FF}" type="presParOf" srcId="{A8385DCD-F4AA-45D4-ACA7-004362C5D7C1}" destId="{B5015FC7-8427-45EA-A306-7097D157BC76}" srcOrd="0" destOrd="0" presId="urn:microsoft.com/office/officeart/2005/8/layout/vList6"/>
    <dgm:cxn modelId="{2D8DBDF9-4812-462F-8396-BE694B0DCE61}" type="presParOf" srcId="{B5015FC7-8427-45EA-A306-7097D157BC76}" destId="{38E3AF60-FC67-4D59-BBBC-3DD40CFA4707}" srcOrd="0" destOrd="0" presId="urn:microsoft.com/office/officeart/2005/8/layout/vList6"/>
    <dgm:cxn modelId="{087DD6E9-2A1B-44B7-A4FF-A025C9F16238}" type="presParOf" srcId="{B5015FC7-8427-45EA-A306-7097D157BC76}" destId="{F0B1E5BB-6391-4CBE-B8AF-F9EEC061A2B8}" srcOrd="1" destOrd="0" presId="urn:microsoft.com/office/officeart/2005/8/layout/vList6"/>
    <dgm:cxn modelId="{8AB3A561-8502-43EC-B1B9-BEA633CF1BA3}" type="presParOf" srcId="{A8385DCD-F4AA-45D4-ACA7-004362C5D7C1}" destId="{FC0BA684-397E-439C-8743-88CBDBEF7903}" srcOrd="1" destOrd="0" presId="urn:microsoft.com/office/officeart/2005/8/layout/vList6"/>
    <dgm:cxn modelId="{8E261A70-521C-48C1-84EE-B5ED99AFBE89}" type="presParOf" srcId="{A8385DCD-F4AA-45D4-ACA7-004362C5D7C1}" destId="{956C938B-99DC-4690-B50C-5095D8EC4ACE}" srcOrd="2" destOrd="0" presId="urn:microsoft.com/office/officeart/2005/8/layout/vList6"/>
    <dgm:cxn modelId="{A5BE1546-EFD2-46F3-A530-FAB1D59E8866}" type="presParOf" srcId="{956C938B-99DC-4690-B50C-5095D8EC4ACE}" destId="{6AFF776D-6DE7-427F-BA37-806888B0FDA3}" srcOrd="0" destOrd="0" presId="urn:microsoft.com/office/officeart/2005/8/layout/vList6"/>
    <dgm:cxn modelId="{00D18D35-1FA8-4D93-934C-877A5091805A}" type="presParOf" srcId="{956C938B-99DC-4690-B50C-5095D8EC4ACE}" destId="{4DDE2F53-CB2A-4F60-B5A5-22A5C79DEA62}"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6E09C5-6F3E-4D2B-8DB2-25EBCE86F83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BDA3C33-2758-4333-BB89-B340FEBC389C}">
      <dgm:prSet/>
      <dgm:spPr>
        <a:xfrm>
          <a:off x="10765" y="505861"/>
          <a:ext cx="2044757" cy="613427"/>
        </a:xfrm>
      </dgm:spPr>
      <dgm:t>
        <a:bodyPr/>
        <a:lstStyle/>
        <a:p>
          <a:r>
            <a:rPr lang="en-US"/>
            <a:t>Social Media Connections</a:t>
          </a:r>
        </a:p>
      </dgm:t>
    </dgm:pt>
    <dgm:pt modelId="{1125BAEA-3026-435E-93D7-509488B986EC}" type="parTrans" cxnId="{12F1EEDB-B9C1-4737-A8A9-8006F947AF7A}">
      <dgm:prSet/>
      <dgm:spPr/>
      <dgm:t>
        <a:bodyPr/>
        <a:lstStyle/>
        <a:p>
          <a:endParaRPr lang="en-US"/>
        </a:p>
      </dgm:t>
    </dgm:pt>
    <dgm:pt modelId="{052B74A7-50C3-44A8-A591-4C2ECD87EEF7}" type="sibTrans" cxnId="{12F1EEDB-B9C1-4737-A8A9-8006F947AF7A}">
      <dgm:prSet/>
      <dgm:spPr/>
      <dgm:t>
        <a:bodyPr/>
        <a:lstStyle/>
        <a:p>
          <a:endParaRPr lang="en-US"/>
        </a:p>
      </dgm:t>
    </dgm:pt>
    <dgm:pt modelId="{DD505ED8-DF0F-4FF6-95FE-BB55435E2987}">
      <dgm:prSet/>
      <dgm:spPr>
        <a:xfrm>
          <a:off x="10765" y="1119289"/>
          <a:ext cx="2044757" cy="3319720"/>
        </a:xfrm>
      </dgm:spPr>
      <dgm:t>
        <a:bodyPr/>
        <a:lstStyle/>
        <a:p>
          <a:pPr eaLnBrk="1" latinLnBrk="0"/>
          <a:r>
            <a:rPr lang="en-US">
              <a:solidFill>
                <a:srgbClr val="FF0000"/>
              </a:solidFill>
            </a:rPr>
            <a:t>Never</a:t>
          </a:r>
          <a:r>
            <a:rPr lang="en-US"/>
            <a:t> initiate, follow, friend, or like posts or pages of individual youth</a:t>
          </a:r>
        </a:p>
        <a:p>
          <a:endParaRPr lang="en-US"/>
        </a:p>
      </dgm:t>
    </dgm:pt>
    <dgm:pt modelId="{B77BAE48-0B83-44AF-B619-3050B0B0B707}" type="parTrans" cxnId="{E741A6A5-9824-450C-A9CA-6EDC7D81E0C9}">
      <dgm:prSet/>
      <dgm:spPr/>
      <dgm:t>
        <a:bodyPr/>
        <a:lstStyle/>
        <a:p>
          <a:endParaRPr lang="en-US"/>
        </a:p>
      </dgm:t>
    </dgm:pt>
    <dgm:pt modelId="{EAA4A989-1794-4F40-8B12-70B7D74C1FF0}" type="sibTrans" cxnId="{E741A6A5-9824-450C-A9CA-6EDC7D81E0C9}">
      <dgm:prSet/>
      <dgm:spPr/>
      <dgm:t>
        <a:bodyPr/>
        <a:lstStyle/>
        <a:p>
          <a:endParaRPr lang="en-US"/>
        </a:p>
      </dgm:t>
    </dgm:pt>
    <dgm:pt modelId="{421B4E7A-10A5-46F9-AC37-5C428CB6E7C0}">
      <dgm:prSet/>
      <dgm:spPr>
        <a:xfrm>
          <a:off x="2163312" y="505861"/>
          <a:ext cx="2044757" cy="613427"/>
        </a:xfrm>
      </dgm:spPr>
      <dgm:t>
        <a:bodyPr/>
        <a:lstStyle/>
        <a:p>
          <a:r>
            <a:rPr lang="en-US"/>
            <a:t>Social Media Connections</a:t>
          </a:r>
        </a:p>
      </dgm:t>
    </dgm:pt>
    <dgm:pt modelId="{AA7A26C5-3271-4875-AF81-EE93E615FD32}" type="parTrans" cxnId="{82424381-0005-4366-9DD1-CD3435416E5A}">
      <dgm:prSet/>
      <dgm:spPr/>
      <dgm:t>
        <a:bodyPr/>
        <a:lstStyle/>
        <a:p>
          <a:endParaRPr lang="en-US"/>
        </a:p>
      </dgm:t>
    </dgm:pt>
    <dgm:pt modelId="{570FFCD0-39AE-4367-8A54-AEA6C0A561D6}" type="sibTrans" cxnId="{82424381-0005-4366-9DD1-CD3435416E5A}">
      <dgm:prSet/>
      <dgm:spPr/>
      <dgm:t>
        <a:bodyPr/>
        <a:lstStyle/>
        <a:p>
          <a:endParaRPr lang="en-US"/>
        </a:p>
      </dgm:t>
    </dgm:pt>
    <dgm:pt modelId="{83BBE788-6A45-43D7-8EA3-826D45BF6D5C}">
      <dgm:prSet/>
      <dgm:spPr>
        <a:xfrm>
          <a:off x="2163312" y="1119289"/>
          <a:ext cx="2044757" cy="3319720"/>
        </a:xfrm>
      </dgm:spPr>
      <dgm:t>
        <a:bodyPr/>
        <a:lstStyle/>
        <a:p>
          <a:r>
            <a:rPr lang="en-US"/>
            <a:t>Connect via an SLP club page/ account and not individual member account</a:t>
          </a:r>
        </a:p>
      </dgm:t>
    </dgm:pt>
    <dgm:pt modelId="{9CD76BF0-B7E6-4A92-B1E0-516693057055}" type="parTrans" cxnId="{B098E13F-47E1-451F-ABF4-580060D09EAB}">
      <dgm:prSet/>
      <dgm:spPr/>
      <dgm:t>
        <a:bodyPr/>
        <a:lstStyle/>
        <a:p>
          <a:endParaRPr lang="en-US"/>
        </a:p>
      </dgm:t>
    </dgm:pt>
    <dgm:pt modelId="{4674F214-A758-442E-873F-AFB755BF4691}" type="sibTrans" cxnId="{B098E13F-47E1-451F-ABF4-580060D09EAB}">
      <dgm:prSet/>
      <dgm:spPr/>
      <dgm:t>
        <a:bodyPr/>
        <a:lstStyle/>
        <a:p>
          <a:endParaRPr lang="en-US"/>
        </a:p>
      </dgm:t>
    </dgm:pt>
    <dgm:pt modelId="{1DB40411-8FE8-43D7-B7E4-15C2958ACCDD}">
      <dgm:prSet/>
      <dgm:spPr>
        <a:xfrm>
          <a:off x="4315859" y="505861"/>
          <a:ext cx="2044757" cy="613427"/>
        </a:xfrm>
      </dgm:spPr>
      <dgm:t>
        <a:bodyPr/>
        <a:lstStyle/>
        <a:p>
          <a:r>
            <a:rPr lang="en-US"/>
            <a:t>Social Posts</a:t>
          </a:r>
        </a:p>
      </dgm:t>
    </dgm:pt>
    <dgm:pt modelId="{6C021825-0A32-417B-B3D9-8EDA9D83C715}" type="parTrans" cxnId="{6F55CD1F-E7D7-445D-8FEA-F48F8F12690B}">
      <dgm:prSet/>
      <dgm:spPr/>
      <dgm:t>
        <a:bodyPr/>
        <a:lstStyle/>
        <a:p>
          <a:endParaRPr lang="en-US"/>
        </a:p>
      </dgm:t>
    </dgm:pt>
    <dgm:pt modelId="{D8FA9ABF-363C-4A13-8A49-F2B6CF5EF1B7}" type="sibTrans" cxnId="{6F55CD1F-E7D7-445D-8FEA-F48F8F12690B}">
      <dgm:prSet/>
      <dgm:spPr/>
      <dgm:t>
        <a:bodyPr/>
        <a:lstStyle/>
        <a:p>
          <a:endParaRPr lang="en-US"/>
        </a:p>
      </dgm:t>
    </dgm:pt>
    <dgm:pt modelId="{3662556A-8472-4A4B-A808-3B2F5A0D5D34}">
      <dgm:prSet/>
      <dgm:spPr>
        <a:xfrm>
          <a:off x="4315859" y="1119289"/>
          <a:ext cx="2044757" cy="3319720"/>
        </a:xfrm>
      </dgm:spPr>
      <dgm:t>
        <a:bodyPr/>
        <a:lstStyle/>
        <a:p>
          <a:r>
            <a:rPr lang="en-US"/>
            <a:t>Treat all social posts and interactions as professional and public</a:t>
          </a:r>
        </a:p>
      </dgm:t>
    </dgm:pt>
    <dgm:pt modelId="{0C1A20CF-FC18-402C-A2E0-41A6C79B1A74}" type="parTrans" cxnId="{50265C46-5C9C-4EF7-88D4-56BC67B094D4}">
      <dgm:prSet/>
      <dgm:spPr/>
      <dgm:t>
        <a:bodyPr/>
        <a:lstStyle/>
        <a:p>
          <a:endParaRPr lang="en-US"/>
        </a:p>
      </dgm:t>
    </dgm:pt>
    <dgm:pt modelId="{B0A17568-868E-4F5F-91FA-C84959407813}" type="sibTrans" cxnId="{50265C46-5C9C-4EF7-88D4-56BC67B094D4}">
      <dgm:prSet/>
      <dgm:spPr/>
      <dgm:t>
        <a:bodyPr/>
        <a:lstStyle/>
        <a:p>
          <a:endParaRPr lang="en-US"/>
        </a:p>
      </dgm:t>
    </dgm:pt>
    <dgm:pt modelId="{3BA00E43-F76C-460F-9733-05C91025BAF1}">
      <dgm:prSet/>
      <dgm:spPr>
        <a:xfrm>
          <a:off x="6468406" y="505861"/>
          <a:ext cx="2044757" cy="613427"/>
        </a:xfrm>
      </dgm:spPr>
      <dgm:t>
        <a:bodyPr/>
        <a:lstStyle/>
        <a:p>
          <a:r>
            <a:rPr lang="en-US"/>
            <a:t>Photos</a:t>
          </a:r>
        </a:p>
      </dgm:t>
    </dgm:pt>
    <dgm:pt modelId="{4D0076F1-D4FE-414D-8E53-EB4927801CA8}" type="parTrans" cxnId="{6B319F9D-067B-4FFF-B891-4CCCD4CE0CBE}">
      <dgm:prSet/>
      <dgm:spPr/>
      <dgm:t>
        <a:bodyPr/>
        <a:lstStyle/>
        <a:p>
          <a:endParaRPr lang="en-US"/>
        </a:p>
      </dgm:t>
    </dgm:pt>
    <dgm:pt modelId="{C3D313B9-29FE-435B-8DB1-E00F61329852}" type="sibTrans" cxnId="{6B319F9D-067B-4FFF-B891-4CCCD4CE0CBE}">
      <dgm:prSet/>
      <dgm:spPr/>
      <dgm:t>
        <a:bodyPr/>
        <a:lstStyle/>
        <a:p>
          <a:endParaRPr lang="en-US"/>
        </a:p>
      </dgm:t>
    </dgm:pt>
    <dgm:pt modelId="{413451ED-74E1-4E20-8842-85500BC00700}">
      <dgm:prSet/>
      <dgm:spPr>
        <a:xfrm>
          <a:off x="6468406" y="1119289"/>
          <a:ext cx="2044757" cy="3319720"/>
        </a:xfrm>
      </dgm:spPr>
      <dgm:t>
        <a:bodyPr/>
        <a:lstStyle/>
        <a:p>
          <a:r>
            <a:rPr lang="en-US"/>
            <a:t>Get parent/ guardian permission; </a:t>
          </a:r>
          <a:r>
            <a:rPr lang="en-US">
              <a:solidFill>
                <a:srgbClr val="FF0000"/>
              </a:solidFill>
            </a:rPr>
            <a:t>never</a:t>
          </a:r>
          <a:r>
            <a:rPr lang="en-US"/>
            <a:t> post on personal social media</a:t>
          </a:r>
        </a:p>
      </dgm:t>
    </dgm:pt>
    <dgm:pt modelId="{D7B7ED7B-BAEB-4A63-A248-76E78AC2EA92}" type="parTrans" cxnId="{55CC8AA5-506B-4000-B785-BC6AD38B4A46}">
      <dgm:prSet/>
      <dgm:spPr/>
      <dgm:t>
        <a:bodyPr/>
        <a:lstStyle/>
        <a:p>
          <a:endParaRPr lang="en-US"/>
        </a:p>
      </dgm:t>
    </dgm:pt>
    <dgm:pt modelId="{F5826E42-594E-4104-9DD8-49780831A464}" type="sibTrans" cxnId="{55CC8AA5-506B-4000-B785-BC6AD38B4A46}">
      <dgm:prSet/>
      <dgm:spPr/>
      <dgm:t>
        <a:bodyPr/>
        <a:lstStyle/>
        <a:p>
          <a:endParaRPr lang="en-US"/>
        </a:p>
      </dgm:t>
    </dgm:pt>
    <dgm:pt modelId="{32168C5A-52E7-478C-B96E-F468C6714FD4}">
      <dgm:prSet/>
      <dgm:spPr>
        <a:xfrm>
          <a:off x="8620953" y="505861"/>
          <a:ext cx="2044757" cy="613427"/>
        </a:xfrm>
      </dgm:spPr>
      <dgm:t>
        <a:bodyPr/>
        <a:lstStyle/>
        <a:p>
          <a:r>
            <a:rPr lang="en-US"/>
            <a:t>Rule of 3</a:t>
          </a:r>
        </a:p>
      </dgm:t>
    </dgm:pt>
    <dgm:pt modelId="{85C494C2-AB60-48F0-897B-8C0E170008CF}" type="parTrans" cxnId="{4D711508-B0EA-449B-BC87-1C16C3EFA61A}">
      <dgm:prSet/>
      <dgm:spPr/>
      <dgm:t>
        <a:bodyPr/>
        <a:lstStyle/>
        <a:p>
          <a:endParaRPr lang="en-US"/>
        </a:p>
      </dgm:t>
    </dgm:pt>
    <dgm:pt modelId="{3BE8D2E3-D66E-4F0F-98EF-71622612C77F}" type="sibTrans" cxnId="{4D711508-B0EA-449B-BC87-1C16C3EFA61A}">
      <dgm:prSet/>
      <dgm:spPr/>
      <dgm:t>
        <a:bodyPr/>
        <a:lstStyle/>
        <a:p>
          <a:endParaRPr lang="en-US"/>
        </a:p>
      </dgm:t>
    </dgm:pt>
    <dgm:pt modelId="{C60A3F70-EE9C-477F-BB11-96BD4ABE0AED}">
      <dgm:prSet/>
      <dgm:spPr>
        <a:xfrm>
          <a:off x="8620953" y="1119289"/>
          <a:ext cx="2044757" cy="3319720"/>
        </a:xfrm>
      </dgm:spPr>
      <dgm:t>
        <a:bodyPr/>
        <a:lstStyle/>
        <a:p>
          <a:r>
            <a:rPr lang="en-US">
              <a:solidFill>
                <a:srgbClr val="FF0000"/>
              </a:solidFill>
            </a:rPr>
            <a:t>Avoid</a:t>
          </a:r>
          <a:r>
            <a:rPr lang="en-US"/>
            <a:t> 1:1 youth to adult texts, emails, or phone calls by adding a second adult, e.g. another advisor/DA, parent or guardian</a:t>
          </a:r>
        </a:p>
      </dgm:t>
    </dgm:pt>
    <dgm:pt modelId="{5DE6FF78-2CE7-4A41-B780-DDA7AC0B2F7D}" type="parTrans" cxnId="{657C0686-FD24-463B-8C44-EB3F541C5D9B}">
      <dgm:prSet/>
      <dgm:spPr/>
      <dgm:t>
        <a:bodyPr/>
        <a:lstStyle/>
        <a:p>
          <a:endParaRPr lang="en-US"/>
        </a:p>
      </dgm:t>
    </dgm:pt>
    <dgm:pt modelId="{57FE4398-AEA6-4137-9D4E-9A3BC274E7E9}" type="sibTrans" cxnId="{657C0686-FD24-463B-8C44-EB3F541C5D9B}">
      <dgm:prSet/>
      <dgm:spPr/>
      <dgm:t>
        <a:bodyPr/>
        <a:lstStyle/>
        <a:p>
          <a:endParaRPr lang="en-US"/>
        </a:p>
      </dgm:t>
    </dgm:pt>
    <dgm:pt modelId="{D93FEBA7-3772-4A0A-80CF-A74A5980DE31}" type="pres">
      <dgm:prSet presAssocID="{156E09C5-6F3E-4D2B-8DB2-25EBCE86F83F}" presName="diagram" presStyleCnt="0">
        <dgm:presLayoutVars>
          <dgm:dir/>
          <dgm:resizeHandles val="exact"/>
        </dgm:presLayoutVars>
      </dgm:prSet>
      <dgm:spPr/>
    </dgm:pt>
    <dgm:pt modelId="{F9897F99-C9FA-44AB-A0FA-DA0615F99E0E}" type="pres">
      <dgm:prSet presAssocID="{0BDA3C33-2758-4333-BB89-B340FEBC389C}" presName="node" presStyleLbl="node1" presStyleIdx="0" presStyleCnt="5">
        <dgm:presLayoutVars>
          <dgm:bulletEnabled val="1"/>
        </dgm:presLayoutVars>
      </dgm:prSet>
      <dgm:spPr/>
    </dgm:pt>
    <dgm:pt modelId="{90ABEFEB-3AF3-4D5F-9C6F-6962B04746D2}" type="pres">
      <dgm:prSet presAssocID="{052B74A7-50C3-44A8-A591-4C2ECD87EEF7}" presName="sibTrans" presStyleCnt="0"/>
      <dgm:spPr/>
    </dgm:pt>
    <dgm:pt modelId="{1040AEF2-BBE4-4B8C-8864-0A98F5676919}" type="pres">
      <dgm:prSet presAssocID="{421B4E7A-10A5-46F9-AC37-5C428CB6E7C0}" presName="node" presStyleLbl="node1" presStyleIdx="1" presStyleCnt="5">
        <dgm:presLayoutVars>
          <dgm:bulletEnabled val="1"/>
        </dgm:presLayoutVars>
      </dgm:prSet>
      <dgm:spPr/>
    </dgm:pt>
    <dgm:pt modelId="{F7CFA832-95CD-40B1-869A-580ABDD9BC13}" type="pres">
      <dgm:prSet presAssocID="{570FFCD0-39AE-4367-8A54-AEA6C0A561D6}" presName="sibTrans" presStyleCnt="0"/>
      <dgm:spPr/>
    </dgm:pt>
    <dgm:pt modelId="{937CDA0B-6097-4174-A212-19EECE0F0B4F}" type="pres">
      <dgm:prSet presAssocID="{1DB40411-8FE8-43D7-B7E4-15C2958ACCDD}" presName="node" presStyleLbl="node1" presStyleIdx="2" presStyleCnt="5">
        <dgm:presLayoutVars>
          <dgm:bulletEnabled val="1"/>
        </dgm:presLayoutVars>
      </dgm:prSet>
      <dgm:spPr/>
    </dgm:pt>
    <dgm:pt modelId="{9BF4829D-4E32-464D-95FB-19141A2536E6}" type="pres">
      <dgm:prSet presAssocID="{D8FA9ABF-363C-4A13-8A49-F2B6CF5EF1B7}" presName="sibTrans" presStyleCnt="0"/>
      <dgm:spPr/>
    </dgm:pt>
    <dgm:pt modelId="{BF533336-5A94-4E1A-8640-36A0B4CBD4B5}" type="pres">
      <dgm:prSet presAssocID="{3BA00E43-F76C-460F-9733-05C91025BAF1}" presName="node" presStyleLbl="node1" presStyleIdx="3" presStyleCnt="5">
        <dgm:presLayoutVars>
          <dgm:bulletEnabled val="1"/>
        </dgm:presLayoutVars>
      </dgm:prSet>
      <dgm:spPr/>
    </dgm:pt>
    <dgm:pt modelId="{C445BD52-CAE2-40F4-866B-831C16B51BB4}" type="pres">
      <dgm:prSet presAssocID="{C3D313B9-29FE-435B-8DB1-E00F61329852}" presName="sibTrans" presStyleCnt="0"/>
      <dgm:spPr/>
    </dgm:pt>
    <dgm:pt modelId="{2383D636-0170-41BD-A334-18A90FA3ADB1}" type="pres">
      <dgm:prSet presAssocID="{32168C5A-52E7-478C-B96E-F468C6714FD4}" presName="node" presStyleLbl="node1" presStyleIdx="4" presStyleCnt="5">
        <dgm:presLayoutVars>
          <dgm:bulletEnabled val="1"/>
        </dgm:presLayoutVars>
      </dgm:prSet>
      <dgm:spPr/>
    </dgm:pt>
  </dgm:ptLst>
  <dgm:cxnLst>
    <dgm:cxn modelId="{4D711508-B0EA-449B-BC87-1C16C3EFA61A}" srcId="{156E09C5-6F3E-4D2B-8DB2-25EBCE86F83F}" destId="{32168C5A-52E7-478C-B96E-F468C6714FD4}" srcOrd="4" destOrd="0" parTransId="{85C494C2-AB60-48F0-897B-8C0E170008CF}" sibTransId="{3BE8D2E3-D66E-4F0F-98EF-71622612C77F}"/>
    <dgm:cxn modelId="{EC009A15-0470-491F-B752-140CD2541FC8}" type="presOf" srcId="{C60A3F70-EE9C-477F-BB11-96BD4ABE0AED}" destId="{2383D636-0170-41BD-A334-18A90FA3ADB1}" srcOrd="0" destOrd="1" presId="urn:microsoft.com/office/officeart/2005/8/layout/default"/>
    <dgm:cxn modelId="{1E822417-3C6D-403B-B2C1-94B5292CF1B8}" type="presOf" srcId="{156E09C5-6F3E-4D2B-8DB2-25EBCE86F83F}" destId="{D93FEBA7-3772-4A0A-80CF-A74A5980DE31}" srcOrd="0" destOrd="0" presId="urn:microsoft.com/office/officeart/2005/8/layout/default"/>
    <dgm:cxn modelId="{DA0D771B-C1B2-488E-A43A-2ECFB4B17EDB}" type="presOf" srcId="{413451ED-74E1-4E20-8842-85500BC00700}" destId="{BF533336-5A94-4E1A-8640-36A0B4CBD4B5}" srcOrd="0" destOrd="1" presId="urn:microsoft.com/office/officeart/2005/8/layout/default"/>
    <dgm:cxn modelId="{6F55CD1F-E7D7-445D-8FEA-F48F8F12690B}" srcId="{156E09C5-6F3E-4D2B-8DB2-25EBCE86F83F}" destId="{1DB40411-8FE8-43D7-B7E4-15C2958ACCDD}" srcOrd="2" destOrd="0" parTransId="{6C021825-0A32-417B-B3D9-8EDA9D83C715}" sibTransId="{D8FA9ABF-363C-4A13-8A49-F2B6CF5EF1B7}"/>
    <dgm:cxn modelId="{B098E13F-47E1-451F-ABF4-580060D09EAB}" srcId="{421B4E7A-10A5-46F9-AC37-5C428CB6E7C0}" destId="{83BBE788-6A45-43D7-8EA3-826D45BF6D5C}" srcOrd="0" destOrd="0" parTransId="{9CD76BF0-B7E6-4A92-B1E0-516693057055}" sibTransId="{4674F214-A758-442E-873F-AFB755BF4691}"/>
    <dgm:cxn modelId="{50265C46-5C9C-4EF7-88D4-56BC67B094D4}" srcId="{1DB40411-8FE8-43D7-B7E4-15C2958ACCDD}" destId="{3662556A-8472-4A4B-A808-3B2F5A0D5D34}" srcOrd="0" destOrd="0" parTransId="{0C1A20CF-FC18-402C-A2E0-41A6C79B1A74}" sibTransId="{B0A17568-868E-4F5F-91FA-C84959407813}"/>
    <dgm:cxn modelId="{82424381-0005-4366-9DD1-CD3435416E5A}" srcId="{156E09C5-6F3E-4D2B-8DB2-25EBCE86F83F}" destId="{421B4E7A-10A5-46F9-AC37-5C428CB6E7C0}" srcOrd="1" destOrd="0" parTransId="{AA7A26C5-3271-4875-AF81-EE93E615FD32}" sibTransId="{570FFCD0-39AE-4367-8A54-AEA6C0A561D6}"/>
    <dgm:cxn modelId="{657C0686-FD24-463B-8C44-EB3F541C5D9B}" srcId="{32168C5A-52E7-478C-B96E-F468C6714FD4}" destId="{C60A3F70-EE9C-477F-BB11-96BD4ABE0AED}" srcOrd="0" destOrd="0" parTransId="{5DE6FF78-2CE7-4A41-B780-DDA7AC0B2F7D}" sibTransId="{57FE4398-AEA6-4137-9D4E-9A3BC274E7E9}"/>
    <dgm:cxn modelId="{65870E86-5058-4CC7-A270-745F7A9965F2}" type="presOf" srcId="{1DB40411-8FE8-43D7-B7E4-15C2958ACCDD}" destId="{937CDA0B-6097-4174-A212-19EECE0F0B4F}" srcOrd="0" destOrd="0" presId="urn:microsoft.com/office/officeart/2005/8/layout/default"/>
    <dgm:cxn modelId="{8C39DD8F-4D7F-43BB-A2C8-9772A009456B}" type="presOf" srcId="{3BA00E43-F76C-460F-9733-05C91025BAF1}" destId="{BF533336-5A94-4E1A-8640-36A0B4CBD4B5}" srcOrd="0" destOrd="0" presId="urn:microsoft.com/office/officeart/2005/8/layout/default"/>
    <dgm:cxn modelId="{40320A90-889C-4863-B33F-8E0D2AAAA1EB}" type="presOf" srcId="{3662556A-8472-4A4B-A808-3B2F5A0D5D34}" destId="{937CDA0B-6097-4174-A212-19EECE0F0B4F}" srcOrd="0" destOrd="1" presId="urn:microsoft.com/office/officeart/2005/8/layout/default"/>
    <dgm:cxn modelId="{6B319F9D-067B-4FFF-B891-4CCCD4CE0CBE}" srcId="{156E09C5-6F3E-4D2B-8DB2-25EBCE86F83F}" destId="{3BA00E43-F76C-460F-9733-05C91025BAF1}" srcOrd="3" destOrd="0" parTransId="{4D0076F1-D4FE-414D-8E53-EB4927801CA8}" sibTransId="{C3D313B9-29FE-435B-8DB1-E00F61329852}"/>
    <dgm:cxn modelId="{55CC8AA5-506B-4000-B785-BC6AD38B4A46}" srcId="{3BA00E43-F76C-460F-9733-05C91025BAF1}" destId="{413451ED-74E1-4E20-8842-85500BC00700}" srcOrd="0" destOrd="0" parTransId="{D7B7ED7B-BAEB-4A63-A248-76E78AC2EA92}" sibTransId="{F5826E42-594E-4104-9DD8-49780831A464}"/>
    <dgm:cxn modelId="{E741A6A5-9824-450C-A9CA-6EDC7D81E0C9}" srcId="{0BDA3C33-2758-4333-BB89-B340FEBC389C}" destId="{DD505ED8-DF0F-4FF6-95FE-BB55435E2987}" srcOrd="0" destOrd="0" parTransId="{B77BAE48-0B83-44AF-B619-3050B0B0B707}" sibTransId="{EAA4A989-1794-4F40-8B12-70B7D74C1FF0}"/>
    <dgm:cxn modelId="{A6B9EDA9-28A7-4E5B-A87A-F0ED95A06B4A}" type="presOf" srcId="{421B4E7A-10A5-46F9-AC37-5C428CB6E7C0}" destId="{1040AEF2-BBE4-4B8C-8864-0A98F5676919}" srcOrd="0" destOrd="0" presId="urn:microsoft.com/office/officeart/2005/8/layout/default"/>
    <dgm:cxn modelId="{B66A1AB5-BDF7-438E-AC5B-839FF7E1834C}" type="presOf" srcId="{83BBE788-6A45-43D7-8EA3-826D45BF6D5C}" destId="{1040AEF2-BBE4-4B8C-8864-0A98F5676919}" srcOrd="0" destOrd="1" presId="urn:microsoft.com/office/officeart/2005/8/layout/default"/>
    <dgm:cxn modelId="{A0F45AB8-7D4A-4DD1-827C-D4C1BFF82FD4}" type="presOf" srcId="{DD505ED8-DF0F-4FF6-95FE-BB55435E2987}" destId="{F9897F99-C9FA-44AB-A0FA-DA0615F99E0E}" srcOrd="0" destOrd="1" presId="urn:microsoft.com/office/officeart/2005/8/layout/default"/>
    <dgm:cxn modelId="{C8AC47D0-BF5F-432B-93B3-C8FDB53817C0}" type="presOf" srcId="{0BDA3C33-2758-4333-BB89-B340FEBC389C}" destId="{F9897F99-C9FA-44AB-A0FA-DA0615F99E0E}" srcOrd="0" destOrd="0" presId="urn:microsoft.com/office/officeart/2005/8/layout/default"/>
    <dgm:cxn modelId="{12F1EEDB-B9C1-4737-A8A9-8006F947AF7A}" srcId="{156E09C5-6F3E-4D2B-8DB2-25EBCE86F83F}" destId="{0BDA3C33-2758-4333-BB89-B340FEBC389C}" srcOrd="0" destOrd="0" parTransId="{1125BAEA-3026-435E-93D7-509488B986EC}" sibTransId="{052B74A7-50C3-44A8-A591-4C2ECD87EEF7}"/>
    <dgm:cxn modelId="{17EBD2F0-7FF6-47F7-A490-B4C8545EF079}" type="presOf" srcId="{32168C5A-52E7-478C-B96E-F468C6714FD4}" destId="{2383D636-0170-41BD-A334-18A90FA3ADB1}" srcOrd="0" destOrd="0" presId="urn:microsoft.com/office/officeart/2005/8/layout/default"/>
    <dgm:cxn modelId="{B4F67577-C447-48C8-B152-A891E73D8685}" type="presParOf" srcId="{D93FEBA7-3772-4A0A-80CF-A74A5980DE31}" destId="{F9897F99-C9FA-44AB-A0FA-DA0615F99E0E}" srcOrd="0" destOrd="0" presId="urn:microsoft.com/office/officeart/2005/8/layout/default"/>
    <dgm:cxn modelId="{A186D041-CB0B-484C-A7E1-57C26E665687}" type="presParOf" srcId="{D93FEBA7-3772-4A0A-80CF-A74A5980DE31}" destId="{90ABEFEB-3AF3-4D5F-9C6F-6962B04746D2}" srcOrd="1" destOrd="0" presId="urn:microsoft.com/office/officeart/2005/8/layout/default"/>
    <dgm:cxn modelId="{3E82C69C-745C-4454-8F31-0BF9EF18FBC8}" type="presParOf" srcId="{D93FEBA7-3772-4A0A-80CF-A74A5980DE31}" destId="{1040AEF2-BBE4-4B8C-8864-0A98F5676919}" srcOrd="2" destOrd="0" presId="urn:microsoft.com/office/officeart/2005/8/layout/default"/>
    <dgm:cxn modelId="{38A969F0-F6EF-4CE5-A6B6-F46CAB58B0AB}" type="presParOf" srcId="{D93FEBA7-3772-4A0A-80CF-A74A5980DE31}" destId="{F7CFA832-95CD-40B1-869A-580ABDD9BC13}" srcOrd="3" destOrd="0" presId="urn:microsoft.com/office/officeart/2005/8/layout/default"/>
    <dgm:cxn modelId="{ADE28418-1666-4805-8CE5-AC92CADE169D}" type="presParOf" srcId="{D93FEBA7-3772-4A0A-80CF-A74A5980DE31}" destId="{937CDA0B-6097-4174-A212-19EECE0F0B4F}" srcOrd="4" destOrd="0" presId="urn:microsoft.com/office/officeart/2005/8/layout/default"/>
    <dgm:cxn modelId="{6895D1F5-CDC1-4576-AE22-F863CD4FE533}" type="presParOf" srcId="{D93FEBA7-3772-4A0A-80CF-A74A5980DE31}" destId="{9BF4829D-4E32-464D-95FB-19141A2536E6}" srcOrd="5" destOrd="0" presId="urn:microsoft.com/office/officeart/2005/8/layout/default"/>
    <dgm:cxn modelId="{222D7336-7334-4BB5-83C4-A22B7B0F5426}" type="presParOf" srcId="{D93FEBA7-3772-4A0A-80CF-A74A5980DE31}" destId="{BF533336-5A94-4E1A-8640-36A0B4CBD4B5}" srcOrd="6" destOrd="0" presId="urn:microsoft.com/office/officeart/2005/8/layout/default"/>
    <dgm:cxn modelId="{44B70663-1D51-471B-A786-AB7155196B18}" type="presParOf" srcId="{D93FEBA7-3772-4A0A-80CF-A74A5980DE31}" destId="{C445BD52-CAE2-40F4-866B-831C16B51BB4}" srcOrd="7" destOrd="0" presId="urn:microsoft.com/office/officeart/2005/8/layout/default"/>
    <dgm:cxn modelId="{29F600E3-9FF6-4FF8-ADD6-FB137CD5C885}" type="presParOf" srcId="{D93FEBA7-3772-4A0A-80CF-A74A5980DE31}" destId="{2383D636-0170-41BD-A334-18A90FA3ADB1}"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265C3-9B86-4489-B584-BA3B5B762233}">
      <dsp:nvSpPr>
        <dsp:cNvPr id="0" name=""/>
        <dsp:cNvSpPr/>
      </dsp:nvSpPr>
      <dsp:spPr>
        <a:xfrm>
          <a:off x="1411379" y="0"/>
          <a:ext cx="1411379" cy="1452624"/>
        </a:xfrm>
        <a:prstGeom prst="trapezoid">
          <a:avLst>
            <a:gd name="adj"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Culture of care</a:t>
          </a:r>
        </a:p>
      </dsp:txBody>
      <dsp:txXfrm>
        <a:off x="1411379" y="0"/>
        <a:ext cx="1411379" cy="1452624"/>
      </dsp:txXfrm>
    </dsp:sp>
    <dsp:sp modelId="{9A760935-6C0A-4001-B5F6-F89023919EFB}">
      <dsp:nvSpPr>
        <dsp:cNvPr id="0" name=""/>
        <dsp:cNvSpPr/>
      </dsp:nvSpPr>
      <dsp:spPr>
        <a:xfrm>
          <a:off x="677066" y="1497089"/>
          <a:ext cx="2822758" cy="1452624"/>
        </a:xfrm>
        <a:prstGeom prst="trapezoid">
          <a:avLst>
            <a:gd name="adj" fmla="val 4858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Background </a:t>
          </a:r>
          <a:r>
            <a:rPr lang="en-US" sz="2000" kern="1200" dirty="0"/>
            <a:t>check adults serving with SLP members</a:t>
          </a:r>
        </a:p>
      </dsp:txBody>
      <dsp:txXfrm>
        <a:off x="1171049" y="1497089"/>
        <a:ext cx="1834793" cy="1452624"/>
      </dsp:txXfrm>
    </dsp:sp>
    <dsp:sp modelId="{9330D4FB-3A97-44B9-A4AB-1B8212A99779}">
      <dsp:nvSpPr>
        <dsp:cNvPr id="0" name=""/>
        <dsp:cNvSpPr/>
      </dsp:nvSpPr>
      <dsp:spPr>
        <a:xfrm>
          <a:off x="0" y="2905249"/>
          <a:ext cx="4234138" cy="1452624"/>
        </a:xfrm>
        <a:prstGeom prst="trapezoid">
          <a:avLst>
            <a:gd name="adj" fmla="val 4858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Impact"/>
            </a:rPr>
            <a:t>Access</a:t>
          </a:r>
          <a:r>
            <a:rPr lang="en-US" sz="2000" kern="1200" dirty="0"/>
            <a:t> policies and training</a:t>
          </a:r>
        </a:p>
      </dsp:txBody>
      <dsp:txXfrm>
        <a:off x="740974" y="2905249"/>
        <a:ext cx="2752189" cy="1452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1E5BB-6391-4CBE-B8AF-F9EEC061A2B8}">
      <dsp:nvSpPr>
        <dsp:cNvPr id="0" name=""/>
        <dsp:cNvSpPr/>
      </dsp:nvSpPr>
      <dsp:spPr>
        <a:xfrm>
          <a:off x="3536024" y="492"/>
          <a:ext cx="5304036" cy="191957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E3AF60-FC67-4D59-BBBC-3DD40CFA4707}">
      <dsp:nvSpPr>
        <dsp:cNvPr id="0" name=""/>
        <dsp:cNvSpPr/>
      </dsp:nvSpPr>
      <dsp:spPr>
        <a:xfrm>
          <a:off x="0" y="492"/>
          <a:ext cx="3536024" cy="19195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When people know youth have been educated on this topic, they are less likely to target those youth.</a:t>
          </a:r>
        </a:p>
      </dsp:txBody>
      <dsp:txXfrm>
        <a:off x="93706" y="94198"/>
        <a:ext cx="3348612" cy="1732166"/>
      </dsp:txXfrm>
    </dsp:sp>
    <dsp:sp modelId="{4DDE2F53-CB2A-4F60-B5A5-22A5C79DEA62}">
      <dsp:nvSpPr>
        <dsp:cNvPr id="0" name=""/>
        <dsp:cNvSpPr/>
      </dsp:nvSpPr>
      <dsp:spPr>
        <a:xfrm>
          <a:off x="3536024" y="2112028"/>
          <a:ext cx="5304036" cy="191957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FF776D-6DE7-427F-BA37-806888B0FDA3}">
      <dsp:nvSpPr>
        <dsp:cNvPr id="0" name=""/>
        <dsp:cNvSpPr/>
      </dsp:nvSpPr>
      <dsp:spPr>
        <a:xfrm>
          <a:off x="0" y="2112028"/>
          <a:ext cx="3536024" cy="19195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Education increases disclosures, which leads to interrupting additional abuse and to more youth getting help.</a:t>
          </a:r>
        </a:p>
      </dsp:txBody>
      <dsp:txXfrm>
        <a:off x="93706" y="2205734"/>
        <a:ext cx="3348612" cy="1732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97F99-C9FA-44AB-A0FA-DA0615F99E0E}">
      <dsp:nvSpPr>
        <dsp:cNvPr id="0" name=""/>
        <dsp:cNvSpPr/>
      </dsp:nvSpPr>
      <dsp:spPr>
        <a:xfrm>
          <a:off x="0" y="341990"/>
          <a:ext cx="3125089" cy="18750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Social Media Connections</a:t>
          </a:r>
        </a:p>
        <a:p>
          <a:pPr marL="171450" lvl="1" indent="-171450" algn="l" defTabSz="711200" eaLnBrk="1" latinLnBrk="0">
            <a:lnSpc>
              <a:spcPct val="90000"/>
            </a:lnSpc>
            <a:spcBef>
              <a:spcPct val="0"/>
            </a:spcBef>
            <a:spcAft>
              <a:spcPct val="15000"/>
            </a:spcAft>
            <a:buChar char="•"/>
          </a:pPr>
          <a:r>
            <a:rPr lang="en-US" sz="1600" kern="1200">
              <a:solidFill>
                <a:srgbClr val="FF0000"/>
              </a:solidFill>
            </a:rPr>
            <a:t>Never</a:t>
          </a:r>
          <a:r>
            <a:rPr lang="en-US" sz="1600" kern="1200"/>
            <a:t> initiate, follow, friend, or like posts or pages of individual youth</a:t>
          </a:r>
        </a:p>
        <a:p>
          <a:pPr marL="171450" lvl="1" indent="-171450" algn="l" defTabSz="711200">
            <a:lnSpc>
              <a:spcPct val="90000"/>
            </a:lnSpc>
            <a:spcBef>
              <a:spcPct val="0"/>
            </a:spcBef>
            <a:spcAft>
              <a:spcPct val="15000"/>
            </a:spcAft>
            <a:buChar char="•"/>
          </a:pPr>
          <a:endParaRPr lang="en-US" sz="1600" kern="1200"/>
        </a:p>
      </dsp:txBody>
      <dsp:txXfrm>
        <a:off x="0" y="341990"/>
        <a:ext cx="3125089" cy="1875054"/>
      </dsp:txXfrm>
    </dsp:sp>
    <dsp:sp modelId="{1040AEF2-BBE4-4B8C-8864-0A98F5676919}">
      <dsp:nvSpPr>
        <dsp:cNvPr id="0" name=""/>
        <dsp:cNvSpPr/>
      </dsp:nvSpPr>
      <dsp:spPr>
        <a:xfrm>
          <a:off x="3437598" y="341990"/>
          <a:ext cx="3125089" cy="18750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Social Media Connections</a:t>
          </a:r>
        </a:p>
        <a:p>
          <a:pPr marL="171450" lvl="1" indent="-171450" algn="l" defTabSz="711200">
            <a:lnSpc>
              <a:spcPct val="90000"/>
            </a:lnSpc>
            <a:spcBef>
              <a:spcPct val="0"/>
            </a:spcBef>
            <a:spcAft>
              <a:spcPct val="15000"/>
            </a:spcAft>
            <a:buChar char="•"/>
          </a:pPr>
          <a:r>
            <a:rPr lang="en-US" sz="1600" kern="1200"/>
            <a:t>Connect via an SLP club page/ account and not individual member account</a:t>
          </a:r>
        </a:p>
      </dsp:txBody>
      <dsp:txXfrm>
        <a:off x="3437598" y="341990"/>
        <a:ext cx="3125089" cy="1875054"/>
      </dsp:txXfrm>
    </dsp:sp>
    <dsp:sp modelId="{937CDA0B-6097-4174-A212-19EECE0F0B4F}">
      <dsp:nvSpPr>
        <dsp:cNvPr id="0" name=""/>
        <dsp:cNvSpPr/>
      </dsp:nvSpPr>
      <dsp:spPr>
        <a:xfrm>
          <a:off x="6875197" y="341990"/>
          <a:ext cx="3125089" cy="18750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Social Posts</a:t>
          </a:r>
        </a:p>
        <a:p>
          <a:pPr marL="171450" lvl="1" indent="-171450" algn="l" defTabSz="711200">
            <a:lnSpc>
              <a:spcPct val="90000"/>
            </a:lnSpc>
            <a:spcBef>
              <a:spcPct val="0"/>
            </a:spcBef>
            <a:spcAft>
              <a:spcPct val="15000"/>
            </a:spcAft>
            <a:buChar char="•"/>
          </a:pPr>
          <a:r>
            <a:rPr lang="en-US" sz="1600" kern="1200"/>
            <a:t>Treat all social posts and interactions as professional and public</a:t>
          </a:r>
        </a:p>
      </dsp:txBody>
      <dsp:txXfrm>
        <a:off x="6875197" y="341990"/>
        <a:ext cx="3125089" cy="1875054"/>
      </dsp:txXfrm>
    </dsp:sp>
    <dsp:sp modelId="{BF533336-5A94-4E1A-8640-36A0B4CBD4B5}">
      <dsp:nvSpPr>
        <dsp:cNvPr id="0" name=""/>
        <dsp:cNvSpPr/>
      </dsp:nvSpPr>
      <dsp:spPr>
        <a:xfrm>
          <a:off x="1718799" y="2529554"/>
          <a:ext cx="3125089" cy="18750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Photos</a:t>
          </a:r>
        </a:p>
        <a:p>
          <a:pPr marL="171450" lvl="1" indent="-171450" algn="l" defTabSz="711200">
            <a:lnSpc>
              <a:spcPct val="90000"/>
            </a:lnSpc>
            <a:spcBef>
              <a:spcPct val="0"/>
            </a:spcBef>
            <a:spcAft>
              <a:spcPct val="15000"/>
            </a:spcAft>
            <a:buChar char="•"/>
          </a:pPr>
          <a:r>
            <a:rPr lang="en-US" sz="1600" kern="1200"/>
            <a:t>Get parent/ guardian permission; </a:t>
          </a:r>
          <a:r>
            <a:rPr lang="en-US" sz="1600" kern="1200">
              <a:solidFill>
                <a:srgbClr val="FF0000"/>
              </a:solidFill>
            </a:rPr>
            <a:t>never</a:t>
          </a:r>
          <a:r>
            <a:rPr lang="en-US" sz="1600" kern="1200"/>
            <a:t> post on personal social media</a:t>
          </a:r>
        </a:p>
      </dsp:txBody>
      <dsp:txXfrm>
        <a:off x="1718799" y="2529554"/>
        <a:ext cx="3125089" cy="1875054"/>
      </dsp:txXfrm>
    </dsp:sp>
    <dsp:sp modelId="{2383D636-0170-41BD-A334-18A90FA3ADB1}">
      <dsp:nvSpPr>
        <dsp:cNvPr id="0" name=""/>
        <dsp:cNvSpPr/>
      </dsp:nvSpPr>
      <dsp:spPr>
        <a:xfrm>
          <a:off x="5156398" y="2529553"/>
          <a:ext cx="3125089" cy="18750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Rule of 3</a:t>
          </a:r>
        </a:p>
        <a:p>
          <a:pPr marL="171450" lvl="1" indent="-171450" algn="l" defTabSz="711200">
            <a:lnSpc>
              <a:spcPct val="90000"/>
            </a:lnSpc>
            <a:spcBef>
              <a:spcPct val="0"/>
            </a:spcBef>
            <a:spcAft>
              <a:spcPct val="15000"/>
            </a:spcAft>
            <a:buChar char="•"/>
          </a:pPr>
          <a:r>
            <a:rPr lang="en-US" sz="1600" kern="1200">
              <a:solidFill>
                <a:srgbClr val="FF0000"/>
              </a:solidFill>
            </a:rPr>
            <a:t>Avoid</a:t>
          </a:r>
          <a:r>
            <a:rPr lang="en-US" sz="1600" kern="1200"/>
            <a:t> 1:1 youth to adult texts, emails, or phone calls by adding a second adult, e.g. another advisor/DA, parent or guardian</a:t>
          </a:r>
        </a:p>
      </dsp:txBody>
      <dsp:txXfrm>
        <a:off x="5156398" y="2529553"/>
        <a:ext cx="3125089" cy="18750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31720-D583-4FB9-A73D-EFF3C9AA4397}"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A6F5B-70A9-4FF3-A3D4-061D2F953B16}" type="slidenum">
              <a:rPr lang="en-US" smtClean="0"/>
              <a:t>‹#›</a:t>
            </a:fld>
            <a:endParaRPr lang="en-US"/>
          </a:p>
        </p:txBody>
      </p:sp>
    </p:spTree>
    <p:extLst>
      <p:ext uri="{BB962C8B-B14F-4D97-AF65-F5344CB8AC3E}">
        <p14:creationId xmlns:p14="http://schemas.microsoft.com/office/powerpoint/2010/main" val="2996497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youthprotection@kiwanis.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64"/>
              </a:spcAft>
            </a:pPr>
            <a:r>
              <a:rPr lang="en-US" b="1" dirty="0">
                <a:ea typeface="Calibri" panose="020F0502020204030204" pitchFamily="34" charset="0"/>
              </a:rPr>
              <a:t>Some might ask, "Is</a:t>
            </a:r>
            <a:r>
              <a:rPr lang="en-US" sz="1100" b="1" dirty="0">
                <a:ea typeface="Calibri" panose="020F0502020204030204" pitchFamily="34" charset="0"/>
              </a:rPr>
              <a:t> this </a:t>
            </a:r>
            <a:r>
              <a:rPr lang="en-US" sz="1100" b="1" i="1" dirty="0">
                <a:ea typeface="Calibri" panose="020F0502020204030204" pitchFamily="34" charset="0"/>
              </a:rPr>
              <a:t>really</a:t>
            </a:r>
            <a:r>
              <a:rPr lang="en-US" sz="1100" b="1" dirty="0">
                <a:ea typeface="Calibri" panose="020F0502020204030204" pitchFamily="34" charset="0"/>
              </a:rPr>
              <a:t> a concern for my group</a:t>
            </a:r>
            <a:r>
              <a:rPr lang="en-US" b="1" dirty="0">
                <a:ea typeface="Calibri" panose="020F0502020204030204" pitchFamily="34" charset="0"/>
              </a:rPr>
              <a:t>?"</a:t>
            </a:r>
            <a:endParaRPr lang="en-US" sz="1100" dirty="0">
              <a:ea typeface="Calibri" panose="020F0502020204030204" pitchFamily="34" charset="0"/>
            </a:endParaRPr>
          </a:p>
          <a:p>
            <a:endParaRPr lang="en-US" dirty="0"/>
          </a:p>
          <a:p>
            <a:r>
              <a:rPr lang="en-US" dirty="0"/>
              <a:t>The answer is yes</a:t>
            </a:r>
            <a:r>
              <a:rPr lang="en-US" dirty="0">
                <a:effectLst/>
              </a:rPr>
              <a:t>. Data </a:t>
            </a:r>
            <a:r>
              <a:rPr lang="en-US" dirty="0"/>
              <a:t>shows</a:t>
            </a:r>
            <a:r>
              <a:rPr lang="en-US" dirty="0">
                <a:effectLst/>
              </a:rPr>
              <a:t> that </a:t>
            </a:r>
            <a:r>
              <a:rPr lang="en-US" dirty="0"/>
              <a:t>the potential for abuse </a:t>
            </a:r>
            <a:r>
              <a:rPr lang="en-US" dirty="0">
                <a:effectLst/>
              </a:rPr>
              <a:t>is a concern for every group working with youth.</a:t>
            </a:r>
            <a:r>
              <a:rPr lang="en-US" dirty="0"/>
              <a:t> And it</a:t>
            </a:r>
            <a:r>
              <a:rPr lang="en-US" dirty="0">
                <a:effectLst/>
              </a:rPr>
              <a:t> can happen to anyone</a:t>
            </a:r>
            <a:r>
              <a:rPr lang="en-US" dirty="0"/>
              <a:t> without regard to socioeconomic level, ethnicity, gender or the size of their community. We also know abuse happens early.</a:t>
            </a:r>
          </a:p>
          <a:p>
            <a:r>
              <a:rPr lang="en-US" dirty="0"/>
              <a:t>World Health Organization data from 2022 is that worldwide, 1 in 5 girls and 1 in 13 boys report experiencing sexual abuse by the time they reach age 18. Actual numbers are estimated to be higher.</a:t>
            </a:r>
          </a:p>
          <a:p>
            <a:endParaRPr lang="en-US" dirty="0"/>
          </a:p>
          <a:p>
            <a:endParaRPr lang="en-US" dirty="0">
              <a:cs typeface="Calibri"/>
            </a:endParaRPr>
          </a:p>
          <a:p>
            <a:endParaRPr lang="en-US" dirty="0">
              <a:cs typeface="Calibri"/>
            </a:endParaRPr>
          </a:p>
          <a:p>
            <a:endParaRPr lang="en-US" sz="1100" dirty="0"/>
          </a:p>
        </p:txBody>
      </p:sp>
      <p:sp>
        <p:nvSpPr>
          <p:cNvPr id="4" name="Slide Number Placeholder 3"/>
          <p:cNvSpPr>
            <a:spLocks noGrp="1"/>
          </p:cNvSpPr>
          <p:nvPr>
            <p:ph type="sldNum" sz="quarter" idx="5"/>
          </p:nvPr>
        </p:nvSpPr>
        <p:spPr/>
        <p:txBody>
          <a:bodyPr/>
          <a:lstStyle/>
          <a:p>
            <a:pPr algn="r" defTabSz="1395747">
              <a:defRPr/>
            </a:pPr>
            <a:fld id="{07EF5F05-4F81-4B1F-B4D5-DCDC7FF402A5}" type="slidenum">
              <a:rPr lang="en-US" sz="1800" kern="1200">
                <a:solidFill>
                  <a:prstClr val="black"/>
                </a:solidFill>
                <a:latin typeface="Calibri" panose="020F0502020204030204"/>
                <a:ea typeface="+mn-ea"/>
                <a:cs typeface="+mn-cs"/>
              </a:rPr>
              <a:pPr algn="r" defTabSz="1395747">
                <a:defRPr/>
              </a:pPr>
              <a:t>3</a:t>
            </a:fld>
            <a:endParaRPr lang="en-US" sz="18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726940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61487">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1461487" rtl="0" eaLnBrk="1" fontAlgn="auto" latinLnBrk="0" hangingPunct="1">
              <a:lnSpc>
                <a:spcPct val="100000"/>
              </a:lnSpc>
              <a:spcBef>
                <a:spcPts val="0"/>
              </a:spcBef>
              <a:spcAft>
                <a:spcPts val="0"/>
              </a:spcAft>
              <a:buClrTx/>
              <a:buSzTx/>
              <a:buFontTx/>
              <a:buNone/>
              <a:tabLst/>
              <a:defRPr/>
            </a:pPr>
            <a:fld id="{75FCF794-7C38-4039-A212-11B15349FB3F}" type="slidenum">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461487" rtl="0" eaLnBrk="1" fontAlgn="auto" latinLnBrk="0" hangingPunct="1">
                <a:lnSpc>
                  <a:spcPct val="100000"/>
                </a:lnSpc>
                <a:spcBef>
                  <a:spcPts val="0"/>
                </a:spcBef>
                <a:spcAft>
                  <a:spcPts val="0"/>
                </a:spcAft>
                <a:buClrTx/>
                <a:buSzTx/>
                <a:buFontTx/>
                <a:buNone/>
                <a:tabLst/>
                <a:defRPr/>
              </a:pPr>
              <a:t>13</a:t>
            </a:fld>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6234C9C5-F51D-42B4-9BCE-9E7CF961128D}"/>
              </a:ext>
            </a:extLst>
          </p:cNvPr>
          <p:cNvSpPr>
            <a:spLocks noGrp="1"/>
          </p:cNvSpPr>
          <p:nvPr>
            <p:ph type="dt" idx="1"/>
          </p:nvPr>
        </p:nvSpPr>
        <p:spPr/>
        <p:txBody>
          <a:bodyPr/>
          <a:lstStyle/>
          <a:p>
            <a:pPr marL="0" marR="0" lvl="0" indent="0" algn="r" defTabSz="1461487" rtl="0" eaLnBrk="1" fontAlgn="auto" latinLnBrk="0" hangingPunct="1">
              <a:lnSpc>
                <a:spcPct val="100000"/>
              </a:lnSpc>
              <a:spcBef>
                <a:spcPts val="0"/>
              </a:spcBef>
              <a:spcAft>
                <a:spcPts val="0"/>
              </a:spcAft>
              <a:buClrTx/>
              <a:buSzTx/>
              <a:buFontTx/>
              <a:buNone/>
              <a:tabLst/>
              <a:defRPr/>
            </a:pPr>
            <a:fld id="{BD75FFC4-0CE3-4BB1-8749-AE4BFBDBAE59}" type="datetime1">
              <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1461487" rtl="0" eaLnBrk="1" fontAlgn="auto" latinLnBrk="0" hangingPunct="1">
                <a:lnSpc>
                  <a:spcPct val="100000"/>
                </a:lnSpc>
                <a:spcBef>
                  <a:spcPts val="0"/>
                </a:spcBef>
                <a:spcAft>
                  <a:spcPts val="0"/>
                </a:spcAft>
                <a:buClrTx/>
                <a:buSzTx/>
                <a:buFontTx/>
                <a:buNone/>
                <a:tabLst/>
                <a:defRPr/>
              </a:pPr>
              <a:t>10/15/2024</a:t>
            </a:fld>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F545AC8F-61C8-4F15-8CC2-C5E2EF524EE5}"/>
              </a:ext>
            </a:extLst>
          </p:cNvPr>
          <p:cNvSpPr>
            <a:spLocks noGrp="1"/>
          </p:cNvSpPr>
          <p:nvPr>
            <p:ph type="hdr" sz="quarter"/>
          </p:nvPr>
        </p:nvSpPr>
        <p:spPr/>
        <p:txBody>
          <a:bodyPr/>
          <a:lstStyle/>
          <a:p>
            <a:pPr marL="0" marR="0" lvl="0" indent="0" algn="l" defTabSz="1461487"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519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3161" rtl="0" eaLnBrk="1" fontAlgn="auto" latinLnBrk="0" hangingPunct="1">
              <a:lnSpc>
                <a:spcPct val="100000"/>
              </a:lnSpc>
              <a:spcBef>
                <a:spcPts val="0"/>
              </a:spcBef>
              <a:spcAft>
                <a:spcPts val="0"/>
              </a:spcAft>
              <a:buClrTx/>
              <a:buSzTx/>
              <a:buFontTx/>
              <a:buNone/>
              <a:tabLst/>
              <a:defRPr/>
            </a:pPr>
            <a:r>
              <a:rPr lang="en-US"/>
              <a:t>The National Center for Missing and Exploited Children received close to 85 million online files containing child sexual abuse material in 2021. For this, and other reasons, we want youth to know we expect their online and electronic interactions with adults to remain public.</a:t>
            </a:r>
          </a:p>
          <a:p>
            <a:pPr defTabSz="873161">
              <a:defRPr/>
            </a:pPr>
            <a:endParaRPr lang="en-US"/>
          </a:p>
          <a:p>
            <a:pPr defTabSz="873161">
              <a:defRPr/>
            </a:pPr>
            <a:r>
              <a:rPr lang="en-US"/>
              <a:t>Kiwanis has policy about social media and electronic communications with youth. Never initiate, follow, friend, or like posts or pages of individual youth. When connecting with youth on social media, do so via the SLP club page or account, and never from your personal account. Remember that everything on the internet should be kept professional, as it is a public forum. </a:t>
            </a:r>
          </a:p>
          <a:p>
            <a:pPr defTabSz="873161">
              <a:defRPr/>
            </a:pPr>
            <a:endParaRPr lang="en-US"/>
          </a:p>
          <a:p>
            <a:pPr defTabSz="873161">
              <a:defRPr/>
            </a:pPr>
            <a:r>
              <a:rPr lang="en-US"/>
              <a:t>We love seeing and posting photos of Kiwanis youth. Make sure you have signed permission, and even then, these should only be shared on the club page or account, and not on a personal page. </a:t>
            </a:r>
          </a:p>
          <a:p>
            <a:pPr defTabSz="873161">
              <a:defRPr/>
            </a:pPr>
            <a:endParaRPr lang="en-US"/>
          </a:p>
          <a:p>
            <a:pPr defTabSz="873161">
              <a:defRPr/>
            </a:pPr>
            <a:r>
              <a:rPr lang="en-US"/>
              <a:t>Remember the rule of threes and avoid one-on-one contact online just as you would in person. This includes via email or text, where there should always be at least two adults copied.</a:t>
            </a:r>
          </a:p>
          <a:p>
            <a:pPr defTabSz="873161">
              <a:defRPr/>
            </a:pPr>
            <a:endParaRPr lang="en-US"/>
          </a:p>
          <a:p>
            <a:endParaRPr lang="en-US"/>
          </a:p>
        </p:txBody>
      </p:sp>
      <p:sp>
        <p:nvSpPr>
          <p:cNvPr id="4" name="Slide Number Placeholder 3"/>
          <p:cNvSpPr>
            <a:spLocks noGrp="1"/>
          </p:cNvSpPr>
          <p:nvPr>
            <p:ph type="sldNum" sz="quarter" idx="5"/>
          </p:nvPr>
        </p:nvSpPr>
        <p:spPr/>
        <p:txBody>
          <a:bodyPr/>
          <a:lstStyle/>
          <a:p>
            <a:pPr defTabSz="1395747"/>
            <a:fld id="{75FCF794-7C38-4039-A212-11B15349FB3F}" type="slidenum">
              <a:rPr lang="en-US" sz="2100"/>
              <a:pPr defTabSz="1395747"/>
              <a:t>14</a:t>
            </a:fld>
            <a:endParaRPr lang="en-US" sz="2100"/>
          </a:p>
        </p:txBody>
      </p:sp>
    </p:spTree>
    <p:extLst>
      <p:ext uri="{BB962C8B-B14F-4D97-AF65-F5344CB8AC3E}">
        <p14:creationId xmlns:p14="http://schemas.microsoft.com/office/powerpoint/2010/main" val="1145672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Kiwanis policy requires a certain number of chaperones be involved with Service Leadership Programs events. The number of chaperones required is determined by the number of youth in attendance. </a:t>
            </a:r>
          </a:p>
          <a:p>
            <a:endParaRPr lang="en-US" dirty="0"/>
          </a:p>
          <a:p>
            <a:r>
              <a:rPr lang="en-US" sz="1700" dirty="0">
                <a:solidFill>
                  <a:srgbClr val="000000"/>
                </a:solidFill>
                <a:latin typeface="Calibri" panose="020F0502020204030204" pitchFamily="34" charset="0"/>
                <a:ea typeface="Times New Roman" panose="02020603050405020304" pitchFamily="18" charset="0"/>
              </a:rPr>
              <a:t>For a Single-day SLP event, there needs to be a minimum of 1 background checked adult* per 50 youth.</a:t>
            </a:r>
            <a:endParaRPr lang="en-US" sz="1700" dirty="0">
              <a:latin typeface="Calibri" panose="020F0502020204030204" pitchFamily="34" charset="0"/>
              <a:ea typeface="Calibri" panose="020F0502020204030204" pitchFamily="34" charset="0"/>
            </a:endParaRPr>
          </a:p>
          <a:p>
            <a:r>
              <a:rPr lang="en-US" sz="1700" dirty="0">
                <a:solidFill>
                  <a:srgbClr val="000000"/>
                </a:solidFill>
                <a:latin typeface="Calibri" panose="020F0502020204030204" pitchFamily="34" charset="0"/>
                <a:ea typeface="Times New Roman" panose="02020603050405020304" pitchFamily="18" charset="0"/>
              </a:rPr>
              <a:t>For an overnight SLP event, a minimum of 1 background checked adult* per 10 SLP members, which breaks down to:</a:t>
            </a:r>
            <a:endParaRPr lang="en-US" sz="1700" dirty="0">
              <a:latin typeface="Calibri" panose="020F0502020204030204" pitchFamily="34" charset="0"/>
              <a:ea typeface="Calibri" panose="020F0502020204030204" pitchFamily="34" charset="0"/>
            </a:endParaRPr>
          </a:p>
          <a:p>
            <a:r>
              <a:rPr lang="en-US" sz="1700" dirty="0">
                <a:solidFill>
                  <a:srgbClr val="000000"/>
                </a:solidFill>
                <a:latin typeface="Calibri" panose="020F0502020204030204" pitchFamily="34" charset="0"/>
                <a:ea typeface="Times New Roman" panose="02020603050405020304" pitchFamily="18" charset="0"/>
              </a:rPr>
              <a:t>1 adult male to supervise no more than 10 youth males AND</a:t>
            </a:r>
            <a:endParaRPr lang="en-US" sz="1700" dirty="0">
              <a:latin typeface="Calibri" panose="020F0502020204030204" pitchFamily="34" charset="0"/>
              <a:ea typeface="Calibri" panose="020F0502020204030204" pitchFamily="34" charset="0"/>
            </a:endParaRPr>
          </a:p>
          <a:p>
            <a:r>
              <a:rPr lang="en-US" sz="1700" dirty="0">
                <a:solidFill>
                  <a:srgbClr val="000000"/>
                </a:solidFill>
                <a:latin typeface="Calibri" panose="020F0502020204030204" pitchFamily="34" charset="0"/>
                <a:ea typeface="Times New Roman" panose="02020603050405020304" pitchFamily="18" charset="0"/>
              </a:rPr>
              <a:t>1 adult female to supervise no more than 10 youth females.</a:t>
            </a:r>
          </a:p>
          <a:p>
            <a:endParaRPr lang="en-US" sz="1700" dirty="0">
              <a:solidFill>
                <a:srgbClr val="000000"/>
              </a:solidFill>
              <a:latin typeface="Calibri" panose="020F0502020204030204" pitchFamily="34" charset="0"/>
              <a:ea typeface="Calibri" panose="020F0502020204030204" pitchFamily="34" charset="0"/>
            </a:endParaRPr>
          </a:p>
          <a:p>
            <a:pPr defTabSz="873161">
              <a:defRPr/>
            </a:pPr>
            <a:r>
              <a:rPr lang="en-US" sz="1700" dirty="0"/>
              <a:t>Adults chaperones must be 21 or older. CKI members younger than 21 can volunteer but can’t be an ‘’official chaperone, nor counted in the ratio.</a:t>
            </a:r>
          </a:p>
          <a:p>
            <a:endParaRPr lang="en-US" sz="1700" dirty="0">
              <a:latin typeface="Calibri" panose="020F0502020204030204" pitchFamily="34" charset="0"/>
              <a:ea typeface="Calibri" panose="020F0502020204030204" pitchFamily="34" charset="0"/>
            </a:endParaRPr>
          </a:p>
          <a:p>
            <a:r>
              <a:rPr lang="en-US" sz="1700" dirty="0">
                <a:solidFill>
                  <a:srgbClr val="000000"/>
                </a:solidFill>
                <a:latin typeface="Calibri" panose="020F0502020204030204" pitchFamily="34" charset="0"/>
                <a:ea typeface="Times New Roman" panose="02020603050405020304" pitchFamily="18" charset="0"/>
              </a:rPr>
              <a:t>Please note on the topic of overnights: adults MUST NOT share sleeping quarters with youth except with their own child. An exception would be a bunkhouse or camp cabin setting.</a:t>
            </a:r>
            <a:endParaRPr lang="en-US" dirty="0"/>
          </a:p>
        </p:txBody>
      </p:sp>
      <p:sp>
        <p:nvSpPr>
          <p:cNvPr id="4" name="Slide Number Placeholder 3"/>
          <p:cNvSpPr>
            <a:spLocks noGrp="1"/>
          </p:cNvSpPr>
          <p:nvPr>
            <p:ph type="sldNum" sz="quarter" idx="5"/>
          </p:nvPr>
        </p:nvSpPr>
        <p:spPr/>
        <p:txBody>
          <a:bodyPr/>
          <a:lstStyle/>
          <a:p>
            <a:pPr defTabSz="1395747"/>
            <a:fld id="{75FCF794-7C38-4039-A212-11B15349FB3F}" type="slidenum">
              <a:rPr lang="en-US" sz="2100"/>
              <a:pPr defTabSz="1395747"/>
              <a:t>16</a:t>
            </a:fld>
            <a:endParaRPr lang="en-US" sz="2100"/>
          </a:p>
        </p:txBody>
      </p:sp>
    </p:spTree>
    <p:extLst>
      <p:ext uri="{BB962C8B-B14F-4D97-AF65-F5344CB8AC3E}">
        <p14:creationId xmlns:p14="http://schemas.microsoft.com/office/powerpoint/2010/main" val="3404993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b="0" i="0">
                <a:solidFill>
                  <a:srgbClr val="000000"/>
                </a:solidFill>
                <a:effectLst/>
              </a:rPr>
              <a:t> </a:t>
            </a:r>
            <a:r>
              <a:rPr lang="en-US" sz="1800">
                <a:solidFill>
                  <a:srgbClr val="000000"/>
                </a:solidFill>
              </a:rPr>
              <a:t>Kiwanis International background checks are valid for 2 years and need to be renewed to remain in a DA or Kiwanis advisor role. We</a:t>
            </a:r>
            <a:r>
              <a:rPr lang="en-US" sz="1800" b="0" i="0">
                <a:solidFill>
                  <a:srgbClr val="000000"/>
                </a:solidFill>
                <a:effectLst/>
              </a:rPr>
              <a:t> recommend submitting a background check application at least 2 weeks prior to the event needed</a:t>
            </a:r>
            <a:r>
              <a:rPr lang="en-US" sz="1800">
                <a:solidFill>
                  <a:srgbClr val="000000"/>
                </a:solidFill>
              </a:rPr>
              <a:t>, or even longer if you have an event with many names to be submitted. There may be</a:t>
            </a:r>
            <a:r>
              <a:rPr lang="en-US" sz="1800" b="0" i="0">
                <a:solidFill>
                  <a:srgbClr val="000000"/>
                </a:solidFill>
                <a:effectLst/>
              </a:rPr>
              <a:t> requests for additional supporting </a:t>
            </a:r>
            <a:r>
              <a:rPr lang="en-US" sz="1800">
                <a:solidFill>
                  <a:srgbClr val="000000"/>
                </a:solidFill>
              </a:rPr>
              <a:t>documentation.</a:t>
            </a:r>
            <a:r>
              <a:rPr lang="en-US" sz="1800" b="0" i="0">
                <a:solidFill>
                  <a:srgbClr val="000000"/>
                </a:solidFill>
                <a:effectLst/>
              </a:rPr>
              <a:t>  </a:t>
            </a:r>
          </a:p>
          <a:p>
            <a:pPr algn="l" rtl="0" fontAlgn="base"/>
            <a:endParaRPr lang="en-US" sz="1800" b="0" i="0">
              <a:solidFill>
                <a:srgbClr val="000000"/>
              </a:solidFill>
              <a:effectLst/>
              <a:latin typeface="Calibri" panose="020F0502020204030204" pitchFamily="34" charset="0"/>
            </a:endParaRPr>
          </a:p>
          <a:p>
            <a:pPr fontAlgn="base">
              <a:defRPr/>
            </a:pPr>
            <a:r>
              <a:rPr lang="en-US" sz="1200" b="0" i="0">
                <a:solidFill>
                  <a:srgbClr val="000000"/>
                </a:solidFill>
                <a:effectLst/>
              </a:rPr>
              <a:t>Kiwanis contracts with Safe Hiring Solution’s Safe Visitor system to provide an online application portal for </a:t>
            </a:r>
            <a:r>
              <a:rPr lang="en-US">
                <a:solidFill>
                  <a:srgbClr val="000000"/>
                </a:solidFill>
              </a:rPr>
              <a:t>U.S., Caribbean, and other members</a:t>
            </a:r>
            <a:r>
              <a:rPr lang="en-US" sz="1200" b="0" i="0">
                <a:solidFill>
                  <a:srgbClr val="000000"/>
                </a:solidFill>
                <a:effectLst/>
              </a:rPr>
              <a:t> to secure a background check. </a:t>
            </a:r>
            <a:r>
              <a:rPr lang="en-US"/>
              <a:t>Clubs often background check multiple volunteers to have backup chaperones, especially during Fall Rally time and District conventions. </a:t>
            </a:r>
          </a:p>
          <a:p>
            <a:pPr fontAlgn="base">
              <a:defRPr/>
            </a:pPr>
            <a:endParaRPr lang="en-US"/>
          </a:p>
          <a:p>
            <a:pPr fontAlgn="base">
              <a:defRPr/>
            </a:pPr>
            <a:r>
              <a:rPr lang="en-US"/>
              <a:t>Note that due to California state law, California residents have a different background check process. Please see our website for instructions. You can get there from Kiwanis.org/</a:t>
            </a:r>
            <a:r>
              <a:rPr lang="en-US" err="1"/>
              <a:t>youthprotection</a:t>
            </a:r>
            <a:r>
              <a:rPr lang="en-US"/>
              <a:t>.</a:t>
            </a:r>
          </a:p>
          <a:p>
            <a:endParaRPr lang="en-US"/>
          </a:p>
          <a:p>
            <a:pPr marL="0" indent="0">
              <a:buFont typeface="+mj-lt"/>
              <a:buNone/>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1461668" rtl="0" eaLnBrk="1" fontAlgn="auto" latinLnBrk="0" hangingPunct="1">
              <a:lnSpc>
                <a:spcPct val="100000"/>
              </a:lnSpc>
              <a:spcBef>
                <a:spcPts val="0"/>
              </a:spcBef>
              <a:spcAft>
                <a:spcPts val="0"/>
              </a:spcAft>
              <a:buClrTx/>
              <a:buSzTx/>
              <a:buFontTx/>
              <a:buNone/>
              <a:tabLst/>
              <a:defRPr/>
            </a:pPr>
            <a:fld id="{07EF5F05-4F81-4B1F-B4D5-DCDC7FF402A5}" type="slidenum">
              <a:rPr kumimoji="0" lang="en-US" sz="22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1461668" rtl="0" eaLnBrk="1" fontAlgn="auto" latinLnBrk="0" hangingPunct="1">
                <a:lnSpc>
                  <a:spcPct val="100000"/>
                </a:lnSpc>
                <a:spcBef>
                  <a:spcPts val="0"/>
                </a:spcBef>
                <a:spcAft>
                  <a:spcPts val="0"/>
                </a:spcAft>
                <a:buClrTx/>
                <a:buSzTx/>
                <a:buFontTx/>
                <a:buNone/>
                <a:tabLst/>
                <a:defRPr/>
              </a:pPr>
              <a:t>17</a:t>
            </a:fld>
            <a:endParaRPr kumimoji="0" lang="en-US" sz="2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Date Placeholder 4">
            <a:extLst>
              <a:ext uri="{FF2B5EF4-FFF2-40B4-BE49-F238E27FC236}">
                <a16:creationId xmlns:a16="http://schemas.microsoft.com/office/drawing/2014/main" id="{FA7DBF2E-A95F-4413-AC7B-07349037A826}"/>
              </a:ext>
            </a:extLst>
          </p:cNvPr>
          <p:cNvSpPr>
            <a:spLocks noGrp="1"/>
          </p:cNvSpPr>
          <p:nvPr>
            <p:ph type="dt" idx="1"/>
          </p:nvPr>
        </p:nvSpPr>
        <p:spPr/>
        <p:txBody>
          <a:bodyPr/>
          <a:lstStyle/>
          <a:p>
            <a:pPr marL="0" marR="0" lvl="0" indent="0" algn="r" defTabSz="1461668" rtl="0" eaLnBrk="1" fontAlgn="auto" latinLnBrk="0" hangingPunct="1">
              <a:lnSpc>
                <a:spcPct val="100000"/>
              </a:lnSpc>
              <a:spcBef>
                <a:spcPts val="0"/>
              </a:spcBef>
              <a:spcAft>
                <a:spcPts val="0"/>
              </a:spcAft>
              <a:buClrTx/>
              <a:buSzTx/>
              <a:buFontTx/>
              <a:buNone/>
              <a:tabLst/>
              <a:defRPr/>
            </a:pPr>
            <a:fld id="{032B9116-A9E3-47B9-8D08-F0064B53B8D2}" type="datetime1">
              <a:rPr kumimoji="0" lang="en-US" sz="2100" b="0" i="0" u="none" strike="noStrike" kern="0" cap="none" spc="0" normalizeH="0" baseline="0" noProof="0">
                <a:ln>
                  <a:noFill/>
                </a:ln>
                <a:solidFill>
                  <a:srgbClr val="000000"/>
                </a:solidFill>
                <a:effectLst/>
                <a:uLnTx/>
                <a:uFillTx/>
                <a:latin typeface="Calibri"/>
                <a:ea typeface="+mn-ea"/>
                <a:cs typeface="Calibri"/>
                <a:sym typeface="Calibri"/>
              </a:rPr>
              <a:pPr marL="0" marR="0" lvl="0" indent="0" algn="r" defTabSz="1461668" rtl="0" eaLnBrk="1" fontAlgn="auto" latinLnBrk="0" hangingPunct="1">
                <a:lnSpc>
                  <a:spcPct val="100000"/>
                </a:lnSpc>
                <a:spcBef>
                  <a:spcPts val="0"/>
                </a:spcBef>
                <a:spcAft>
                  <a:spcPts val="0"/>
                </a:spcAft>
                <a:buClrTx/>
                <a:buSzTx/>
                <a:buFontTx/>
                <a:buNone/>
                <a:tabLst/>
                <a:defRPr/>
              </a:pPr>
              <a:t>10/15/2024</a:t>
            </a:fld>
            <a:endParaRPr kumimoji="0" lang="en-US" sz="21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7" name="Header Placeholder 6">
            <a:extLst>
              <a:ext uri="{FF2B5EF4-FFF2-40B4-BE49-F238E27FC236}">
                <a16:creationId xmlns:a16="http://schemas.microsoft.com/office/drawing/2014/main" id="{3FC8B2E6-6717-42E9-8A6A-9506CD8630E7}"/>
              </a:ext>
            </a:extLst>
          </p:cNvPr>
          <p:cNvSpPr>
            <a:spLocks noGrp="1"/>
          </p:cNvSpPr>
          <p:nvPr>
            <p:ph type="hdr" sz="quarter"/>
          </p:nvPr>
        </p:nvSpPr>
        <p:spPr/>
        <p:txBody>
          <a:bodyPr/>
          <a:lstStyle/>
          <a:p>
            <a:pPr marL="0" marR="0" lvl="0" indent="0" algn="l" defTabSz="1461668"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2657917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begin the background check application process so the Kiwanis level of screening can be done by Safe Hiring. Depending on which country you live in, your country may have slightly different laws and processes. US members can self-initiate a link or ask their club secretary to send a link to the online background check application.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rPr>
              <a:t>In the Caribbean, South America, Europe</a:t>
            </a:r>
            <a:r>
              <a:rPr lang="en-US" dirty="0">
                <a:solidFill>
                  <a:srgbClr val="000000"/>
                </a:solidFill>
              </a:rPr>
              <a:t>, Asia and the Pacific region,</a:t>
            </a:r>
            <a:r>
              <a:rPr lang="en-US" sz="1200" b="0" i="0" dirty="0">
                <a:solidFill>
                  <a:srgbClr val="000000"/>
                </a:solidFill>
                <a:effectLst/>
              </a:rPr>
              <a:t> individuals or secretaries can request an individual link to start an online application by emailing backgroundchecks@kiwanis.org </a:t>
            </a:r>
            <a:endParaRPr lang="en-US" b="0" i="0" dirty="0">
              <a:solidFill>
                <a:srgbClr val="000000"/>
              </a:solidFill>
              <a:effectLst/>
            </a:endParaRPr>
          </a:p>
          <a:p>
            <a:endParaRPr lang="en-US" dirty="0"/>
          </a:p>
          <a:p>
            <a:r>
              <a:rPr lang="en-US" dirty="0"/>
              <a:t>Canada and France do not allow a third-party search, so Safe Hiring isn’t able to screen records. As an alternative, those members are asked to visit their local police station to get a vulnerable sector check (as it’s called in Canada) and send it to Kiwanis International for verification by email or post.</a:t>
            </a:r>
          </a:p>
          <a:p>
            <a:endParaRPr lang="en-US" dirty="0"/>
          </a:p>
          <a:p>
            <a:pPr algn="l" rtl="0" fontAlgn="base"/>
            <a:r>
              <a:rPr lang="en-US" sz="12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l" defTabSz="1461668" rtl="0" eaLnBrk="1" fontAlgn="auto" latinLnBrk="0" hangingPunct="1">
              <a:lnSpc>
                <a:spcPct val="100000"/>
              </a:lnSpc>
              <a:spcBef>
                <a:spcPts val="0"/>
              </a:spcBef>
              <a:spcAft>
                <a:spcPts val="0"/>
              </a:spcAft>
              <a:buClrTx/>
              <a:buSzTx/>
              <a:buFontTx/>
              <a:buNone/>
              <a:tabLst/>
              <a:defRPr/>
            </a:pPr>
            <a:fld id="{07EF5F05-4F81-4B1F-B4D5-DCDC7FF402A5}" type="slidenum">
              <a:rPr kumimoji="0" lang="en-US" sz="22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1461668" rtl="0" eaLnBrk="1" fontAlgn="auto" latinLnBrk="0" hangingPunct="1">
                <a:lnSpc>
                  <a:spcPct val="100000"/>
                </a:lnSpc>
                <a:spcBef>
                  <a:spcPts val="0"/>
                </a:spcBef>
                <a:spcAft>
                  <a:spcPts val="0"/>
                </a:spcAft>
                <a:buClrTx/>
                <a:buSzTx/>
                <a:buFontTx/>
                <a:buNone/>
                <a:tabLst/>
                <a:defRPr/>
              </a:pPr>
              <a:t>18</a:t>
            </a:fld>
            <a:endParaRPr kumimoji="0" lang="en-US" sz="2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Date Placeholder 4">
            <a:extLst>
              <a:ext uri="{FF2B5EF4-FFF2-40B4-BE49-F238E27FC236}">
                <a16:creationId xmlns:a16="http://schemas.microsoft.com/office/drawing/2014/main" id="{FA7DBF2E-A95F-4413-AC7B-07349037A826}"/>
              </a:ext>
            </a:extLst>
          </p:cNvPr>
          <p:cNvSpPr>
            <a:spLocks noGrp="1"/>
          </p:cNvSpPr>
          <p:nvPr>
            <p:ph type="dt" idx="1"/>
          </p:nvPr>
        </p:nvSpPr>
        <p:spPr/>
        <p:txBody>
          <a:bodyPr/>
          <a:lstStyle/>
          <a:p>
            <a:pPr marL="0" marR="0" lvl="0" indent="0" algn="r" defTabSz="1461668" rtl="0" eaLnBrk="1" fontAlgn="auto" latinLnBrk="0" hangingPunct="1">
              <a:lnSpc>
                <a:spcPct val="100000"/>
              </a:lnSpc>
              <a:spcBef>
                <a:spcPts val="0"/>
              </a:spcBef>
              <a:spcAft>
                <a:spcPts val="0"/>
              </a:spcAft>
              <a:buClrTx/>
              <a:buSzTx/>
              <a:buFontTx/>
              <a:buNone/>
              <a:tabLst/>
              <a:defRPr/>
            </a:pPr>
            <a:fld id="{032B9116-A9E3-47B9-8D08-F0064B53B8D2}" type="datetime1">
              <a:rPr kumimoji="0" lang="en-US" sz="2100" b="0" i="0" u="none" strike="noStrike" kern="0" cap="none" spc="0" normalizeH="0" baseline="0" noProof="0">
                <a:ln>
                  <a:noFill/>
                </a:ln>
                <a:solidFill>
                  <a:srgbClr val="000000"/>
                </a:solidFill>
                <a:effectLst/>
                <a:uLnTx/>
                <a:uFillTx/>
                <a:latin typeface="Calibri"/>
                <a:ea typeface="+mn-ea"/>
                <a:cs typeface="Calibri"/>
                <a:sym typeface="Calibri"/>
              </a:rPr>
              <a:pPr marL="0" marR="0" lvl="0" indent="0" algn="r" defTabSz="1461668" rtl="0" eaLnBrk="1" fontAlgn="auto" latinLnBrk="0" hangingPunct="1">
                <a:lnSpc>
                  <a:spcPct val="100000"/>
                </a:lnSpc>
                <a:spcBef>
                  <a:spcPts val="0"/>
                </a:spcBef>
                <a:spcAft>
                  <a:spcPts val="0"/>
                </a:spcAft>
                <a:buClrTx/>
                <a:buSzTx/>
                <a:buFontTx/>
                <a:buNone/>
                <a:tabLst/>
                <a:defRPr/>
              </a:pPr>
              <a:t>10/15/2024</a:t>
            </a:fld>
            <a:endParaRPr kumimoji="0" lang="en-US" sz="21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7" name="Header Placeholder 6">
            <a:extLst>
              <a:ext uri="{FF2B5EF4-FFF2-40B4-BE49-F238E27FC236}">
                <a16:creationId xmlns:a16="http://schemas.microsoft.com/office/drawing/2014/main" id="{3FC8B2E6-6717-42E9-8A6A-9506CD8630E7}"/>
              </a:ext>
            </a:extLst>
          </p:cNvPr>
          <p:cNvSpPr>
            <a:spLocks noGrp="1"/>
          </p:cNvSpPr>
          <p:nvPr>
            <p:ph type="hdr" sz="quarter"/>
          </p:nvPr>
        </p:nvSpPr>
        <p:spPr/>
        <p:txBody>
          <a:bodyPr/>
          <a:lstStyle/>
          <a:p>
            <a:pPr marL="0" marR="0" lvl="0" indent="0" algn="l" defTabSz="1461668"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1871469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a:t>If you observe or learn of behavior that is inappropriate, unsafe, violates policy, or is illegal, event if the event has passed, the answer is simple. If you see something or hear something, you must say something. You may be the one person who can make a difference.</a:t>
            </a:r>
          </a:p>
          <a:p>
            <a:pPr>
              <a:defRPr/>
            </a:pPr>
            <a:endParaRPr lang="en-US"/>
          </a:p>
          <a:p>
            <a:pPr>
              <a:defRPr/>
            </a:pPr>
            <a:r>
              <a:rPr lang="en-US"/>
              <a:t>Reporting, or “saying something,” when you see concerning behavior could prevent further harm and save other children from abuse, and it contributes to the safety of members and clubs. </a:t>
            </a:r>
          </a:p>
          <a:p>
            <a:pPr marL="0" marR="0" lvl="0" indent="0" algn="l" defTabSz="914400">
              <a:lnSpc>
                <a:spcPct val="100000"/>
              </a:lnSpc>
              <a:spcBef>
                <a:spcPts val="0"/>
              </a:spcBef>
              <a:spcAft>
                <a:spcPts val="0"/>
              </a:spcAft>
              <a:buClrTx/>
              <a:buSzTx/>
              <a:buFontTx/>
              <a:buNone/>
              <a:tabLst/>
              <a:defRPr/>
            </a:pPr>
            <a:endParaRPr lang="en-US" sz="1200">
              <a:solidFill>
                <a:sysClr val="windowText" lastClr="000000"/>
              </a:solidFill>
              <a:ea typeface="+mn-ea"/>
            </a:endParaRPr>
          </a:p>
          <a:p>
            <a:endParaRPr lang="en-US"/>
          </a:p>
        </p:txBody>
      </p:sp>
      <p:sp>
        <p:nvSpPr>
          <p:cNvPr id="4" name="Slide Number Placeholder 3"/>
          <p:cNvSpPr>
            <a:spLocks noGrp="1"/>
          </p:cNvSpPr>
          <p:nvPr>
            <p:ph type="sldNum" sz="quarter" idx="5"/>
          </p:nvPr>
        </p:nvSpPr>
        <p:spPr/>
        <p:txBody>
          <a:bodyPr/>
          <a:lstStyle/>
          <a:p>
            <a:pPr defTabSz="1395747"/>
            <a:fld id="{75FCF794-7C38-4039-A212-11B15349FB3F}" type="slidenum">
              <a:rPr lang="en-US" sz="2100"/>
              <a:pPr defTabSz="1395747"/>
              <a:t>20</a:t>
            </a:fld>
            <a:endParaRPr lang="en-US" sz="2100"/>
          </a:p>
        </p:txBody>
      </p:sp>
    </p:spTree>
    <p:extLst>
      <p:ext uri="{BB962C8B-B14F-4D97-AF65-F5344CB8AC3E}">
        <p14:creationId xmlns:p14="http://schemas.microsoft.com/office/powerpoint/2010/main" val="4117401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395747"/>
            <a:fld id="{75FCF794-7C38-4039-A212-11B15349FB3F}" type="slidenum">
              <a:rPr lang="en-US" sz="2100"/>
              <a:pPr defTabSz="1395747"/>
              <a:t>21</a:t>
            </a:fld>
            <a:endParaRPr lang="en-US" sz="2100"/>
          </a:p>
        </p:txBody>
      </p:sp>
    </p:spTree>
    <p:extLst>
      <p:ext uri="{BB962C8B-B14F-4D97-AF65-F5344CB8AC3E}">
        <p14:creationId xmlns:p14="http://schemas.microsoft.com/office/powerpoint/2010/main" val="2241154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Your first call is to the Kiwanis Praesidium Helpline at 1-866-607-SAFE (7233). You may want to pause and put this number in your phone.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fontAlgn="base"/>
            <a:r>
              <a:rPr lang="en-US" sz="1800" b="0" i="0">
                <a:solidFill>
                  <a:srgbClr val="000000"/>
                </a:solidFill>
                <a:effectLst/>
              </a:rPr>
              <a:t>Before your call, make sure you have notes you’ll need for the conversation: i.e., time frame of incident, information of individuals involved or having knowledge of the situation, and any action that was taken.</a:t>
            </a:r>
            <a:r>
              <a:rPr lang="en-US" sz="1800">
                <a:solidFill>
                  <a:srgbClr val="000000"/>
                </a:solidFill>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 Helpline is staffed 24/7 by intake professionals at Praesidium Inc. as part of our partnership with them. They will provide you with support and guidance about necessary follow-up. They will also make a report to the Kiwanis Youth Protection team.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Note that the Helpline is available for anyone to make a report or seek guidance, including members, chaperones, parents and others. Callers can choose to remain anonymous.</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defTabSz="1395747"/>
            <a:fld id="{75FCF794-7C38-4039-A212-11B15349FB3F}" type="slidenum">
              <a:rPr lang="en-US" sz="2100"/>
              <a:pPr defTabSz="1395747"/>
              <a:t>22</a:t>
            </a:fld>
            <a:endParaRPr lang="en-US" sz="2100"/>
          </a:p>
        </p:txBody>
      </p:sp>
    </p:spTree>
    <p:extLst>
      <p:ext uri="{BB962C8B-B14F-4D97-AF65-F5344CB8AC3E}">
        <p14:creationId xmlns:p14="http://schemas.microsoft.com/office/powerpoint/2010/main" val="1522258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After you report to the Helpline and follow their recommendations, including reporting to law enforcement if applicable, contact the following as appropriate. </a:t>
            </a:r>
            <a:endParaRPr lang="en-US" b="0" i="0"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Remember to follow all local, state/provincial and national reporting laws.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The Kiwanis International Youth Protection team at </a:t>
            </a:r>
            <a:r>
              <a:rPr lang="en-US" sz="1800" b="0" i="0" u="sng" strike="noStrike" dirty="0">
                <a:solidFill>
                  <a:srgbClr val="0563C1"/>
                </a:solidFill>
                <a:effectLst/>
                <a:latin typeface="Calibri" panose="020F0502020204030204" pitchFamily="34" charset="0"/>
                <a:hlinkClick r:id="rId3"/>
              </a:rPr>
              <a:t>youthprotection@kiwanis.org</a:t>
            </a:r>
            <a:r>
              <a:rPr lang="en-US" sz="1800" b="0" i="0" dirty="0">
                <a:solidFill>
                  <a:srgbClr val="000000"/>
                </a:solidFill>
                <a:effectLst/>
                <a:latin typeface="Calibri" panose="020F0502020204030204" pitchFamily="34" charset="0"/>
              </a:rPr>
              <a:t> </a:t>
            </a:r>
          </a:p>
          <a:p>
            <a:pPr algn="l" rtl="0" fontAlgn="base"/>
            <a:endParaRPr lang="en-US" sz="1800"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1395747"/>
            <a:fld id="{75FCF794-7C38-4039-A212-11B15349FB3F}" type="slidenum">
              <a:rPr lang="en-US" sz="2100"/>
              <a:pPr defTabSz="1395747"/>
              <a:t>23</a:t>
            </a:fld>
            <a:endParaRPr lang="en-US" sz="2100"/>
          </a:p>
        </p:txBody>
      </p:sp>
    </p:spTree>
    <p:extLst>
      <p:ext uri="{BB962C8B-B14F-4D97-AF65-F5344CB8AC3E}">
        <p14:creationId xmlns:p14="http://schemas.microsoft.com/office/powerpoint/2010/main" val="1245147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latin typeface="Calibri" panose="020F0502020204030204" pitchFamily="34" charset="0"/>
              </a:rPr>
              <a:t>Maintain the confidentiality </a:t>
            </a:r>
            <a:r>
              <a:rPr lang="en-US" sz="1800" b="0" i="0">
                <a:solidFill>
                  <a:srgbClr val="000000"/>
                </a:solidFill>
                <a:effectLst/>
                <a:latin typeface="Calibri" panose="020F0502020204030204" pitchFamily="34" charset="0"/>
              </a:rPr>
              <a:t>of the accused, accuser and anyone else who may be involved. Inform individuals on a need-to-know basis only. It is not appropriate to discuss incidents with youth beyond what is necessary to provide care to those who need it.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1" i="0">
                <a:solidFill>
                  <a:srgbClr val="000000"/>
                </a:solidFill>
                <a:effectLst/>
                <a:latin typeface="Calibri" panose="020F0502020204030204" pitchFamily="34" charset="0"/>
              </a:rPr>
              <a:t>You are not an investigator</a:t>
            </a:r>
            <a:r>
              <a:rPr lang="en-US" sz="1800" b="0" i="0">
                <a:solidFill>
                  <a:srgbClr val="000000"/>
                </a:solidFill>
                <a:effectLst/>
                <a:latin typeface="Calibri" panose="020F0502020204030204" pitchFamily="34" charset="0"/>
              </a:rPr>
              <a:t>. We appreciate you making reports and sharing with Praesidium the information you have. Your role is to support and guide youth. Please do not place yourself in the role of an investigator.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1" i="0">
                <a:solidFill>
                  <a:srgbClr val="000000"/>
                </a:solidFill>
                <a:effectLst/>
                <a:latin typeface="Calibri" panose="020F0502020204030204" pitchFamily="34" charset="0"/>
              </a:rPr>
              <a:t>You also are not a judge</a:t>
            </a:r>
            <a:r>
              <a:rPr lang="en-US" sz="1800" b="0" i="0">
                <a:solidFill>
                  <a:srgbClr val="000000"/>
                </a:solidFill>
                <a:effectLst/>
                <a:latin typeface="Calibri" panose="020F0502020204030204" pitchFamily="34" charset="0"/>
              </a:rPr>
              <a:t>. As a support and guide, you want to gather and present information, but not interpret it. If inappropriate behavior or abuse is reported to you, ensure your response is one of accepting information and showing empathy. Sometimes people think, “What was reported to me may not be true,” or “That doesn’t sound like a big deal to me.” However, the report still needs your action, and the individual needs your support and empathy. What seems inconsequential to one person can be traumatic to another.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defTabSz="1395747"/>
            <a:fld id="{75FCF794-7C38-4039-A212-11B15349FB3F}" type="slidenum">
              <a:rPr lang="en-US" sz="2100"/>
              <a:pPr defTabSz="1395747"/>
              <a:t>24</a:t>
            </a:fld>
            <a:endParaRPr lang="en-US" sz="2100"/>
          </a:p>
        </p:txBody>
      </p:sp>
    </p:spTree>
    <p:extLst>
      <p:ext uri="{BB962C8B-B14F-4D97-AF65-F5344CB8AC3E}">
        <p14:creationId xmlns:p14="http://schemas.microsoft.com/office/powerpoint/2010/main" val="83626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Abuse also happens online. This often comes in the form of bullying, grooming, and solicitation, and just like with in-person locations, perpetrators are typically known to the victims. It is common for adult perpetrators to pose as minors and then use strategies to gain access to the youth and isolate them. As these conversations progress, perpetrators often take the conversations off-line. </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9257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Turn to the person beside you and discuss the next few slides. </a:t>
            </a:r>
          </a:p>
        </p:txBody>
      </p:sp>
      <p:sp>
        <p:nvSpPr>
          <p:cNvPr id="4" name="Slide Number Placeholder 3"/>
          <p:cNvSpPr>
            <a:spLocks noGrp="1"/>
          </p:cNvSpPr>
          <p:nvPr>
            <p:ph type="sldNum" sz="quarter" idx="5"/>
          </p:nvPr>
        </p:nvSpPr>
        <p:spPr/>
        <p:txBody>
          <a:bodyPr/>
          <a:lstStyle/>
          <a:p>
            <a:fld id="{80CA6F5B-70A9-4FF3-A3D4-061D2F953B16}" type="slidenum">
              <a:rPr lang="en-US" smtClean="0"/>
              <a:t>25</a:t>
            </a:fld>
            <a:endParaRPr lang="en-US"/>
          </a:p>
        </p:txBody>
      </p:sp>
    </p:spTree>
    <p:extLst>
      <p:ext uri="{BB962C8B-B14F-4D97-AF65-F5344CB8AC3E}">
        <p14:creationId xmlns:p14="http://schemas.microsoft.com/office/powerpoint/2010/main" val="3276423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If you are staying over night or designated as a chaperone, yes, you need background check. </a:t>
            </a:r>
          </a:p>
          <a:p>
            <a:pPr marL="228600" indent="-228600">
              <a:buAutoNum type="arabicPeriod"/>
            </a:pPr>
            <a:r>
              <a:rPr lang="en-US"/>
              <a:t>Yes, you need to review youth protection policy and complete 3 Praesidium chaperone courses. </a:t>
            </a:r>
          </a:p>
          <a:p>
            <a:pPr marL="228600" indent="-228600">
              <a:buAutoNum type="arabicPeriod"/>
            </a:pPr>
            <a:r>
              <a:rPr lang="en-US"/>
              <a:t>Yes, parent permission is needed for youth to attend overnight event. </a:t>
            </a:r>
          </a:p>
          <a:p>
            <a:pPr marL="228600" indent="-228600">
              <a:buAutoNum type="arabicPeriod"/>
            </a:pPr>
            <a:r>
              <a:rPr lang="en-US"/>
              <a:t>If one students still attends, that student needs a chaperone. Contact the Kamp Kiwanis coordinator to notify them of the cancellation. If you are the same sex as the student attending, you can go as chaperone. If you are opposite sex of student attending, ask event coordinator if student can be chaperoned by a same sex adult or find another chaperone to replace you.  </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80CA6F5B-70A9-4FF3-A3D4-061D2F953B16}" type="slidenum">
              <a:rPr lang="en-US" smtClean="0"/>
              <a:t>26</a:t>
            </a:fld>
            <a:endParaRPr lang="en-US"/>
          </a:p>
        </p:txBody>
      </p:sp>
    </p:spTree>
    <p:extLst>
      <p:ext uri="{BB962C8B-B14F-4D97-AF65-F5344CB8AC3E}">
        <p14:creationId xmlns:p14="http://schemas.microsoft.com/office/powerpoint/2010/main" val="4089174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Answers:</a:t>
            </a:r>
          </a:p>
          <a:p>
            <a:pPr marL="0" indent="0">
              <a:buNone/>
            </a:pPr>
            <a:r>
              <a:rPr lang="en-US"/>
              <a:t>1. As an adult staying in the Key Club DCON hotel, you need to have a background check.</a:t>
            </a:r>
          </a:p>
          <a:p>
            <a:pPr marL="0" indent="0">
              <a:buNone/>
            </a:pPr>
            <a:r>
              <a:rPr lang="en-US"/>
              <a:t>2. If you are not a designated chaperone supervising youth, you do not need to complete chaperone training. You should review youth protection policies.</a:t>
            </a:r>
          </a:p>
          <a:p>
            <a:pPr marL="0" indent="0">
              <a:buNone/>
            </a:pPr>
            <a:r>
              <a:rPr lang="en-US"/>
              <a:t>3. Alcohol is not permitted at a SLP sponsored event. You should be a role model for Key club members. </a:t>
            </a:r>
          </a:p>
          <a:p>
            <a:pPr marL="0" indent="0">
              <a:buNone/>
            </a:pPr>
            <a:r>
              <a:rPr lang="en-US"/>
              <a:t>4. Ask DCON registration staff if it is okay that Kiwanis club members attend recognition session. Typically, the event is limited to students, advisor, chaperones and district leadership. Request your background check application at least 2 weeks prior to the event. </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80CA6F5B-70A9-4FF3-A3D4-061D2F953B16}" type="slidenum">
              <a:rPr lang="en-US" smtClean="0"/>
              <a:t>27</a:t>
            </a:fld>
            <a:endParaRPr lang="en-US"/>
          </a:p>
        </p:txBody>
      </p:sp>
    </p:spTree>
    <p:extLst>
      <p:ext uri="{BB962C8B-B14F-4D97-AF65-F5344CB8AC3E}">
        <p14:creationId xmlns:p14="http://schemas.microsoft.com/office/powerpoint/2010/main" val="844994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A6F5B-70A9-4FF3-A3D4-061D2F953B16}" type="slidenum">
              <a:rPr lang="en-US" smtClean="0"/>
              <a:t>28</a:t>
            </a:fld>
            <a:endParaRPr lang="en-US"/>
          </a:p>
        </p:txBody>
      </p:sp>
    </p:spTree>
    <p:extLst>
      <p:ext uri="{BB962C8B-B14F-4D97-AF65-F5344CB8AC3E}">
        <p14:creationId xmlns:p14="http://schemas.microsoft.com/office/powerpoint/2010/main" val="3589573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A6F5B-70A9-4FF3-A3D4-061D2F953B16}" type="slidenum">
              <a:rPr lang="en-US" smtClean="0"/>
              <a:t>29</a:t>
            </a:fld>
            <a:endParaRPr lang="en-US"/>
          </a:p>
        </p:txBody>
      </p:sp>
    </p:spTree>
    <p:extLst>
      <p:ext uri="{BB962C8B-B14F-4D97-AF65-F5344CB8AC3E}">
        <p14:creationId xmlns:p14="http://schemas.microsoft.com/office/powerpoint/2010/main" val="830900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Abuse can happen anytime. Typically, it occurs in private spaces like 1-on-1 interactions, bathrooms, cars/buses, or hotel. Abuse or inappropriate behaviors can also happen online through texting, sexting, pornography, or social media sites.</a:t>
            </a:r>
          </a:p>
          <a:p>
            <a:pPr>
              <a:lnSpc>
                <a:spcPct val="107000"/>
              </a:lnSpc>
              <a:spcAft>
                <a:spcPts val="764"/>
              </a:spcAft>
            </a:pPr>
            <a:endParaRPr lang="en-US"/>
          </a:p>
          <a:p>
            <a:r>
              <a:rPr lang="en-US"/>
              <a:t>Predators use one-on-one access to groom and assert emotional control over vulnerable youth. </a:t>
            </a:r>
          </a:p>
          <a:p>
            <a:endParaRPr lang="en-US"/>
          </a:p>
          <a:p>
            <a:r>
              <a:rPr lang="en-US"/>
              <a:t>As volunteers in after school, off school grounds and sometimes overnight events, there are opportunities where one-on-one, private situations could occur with youth. By educating ourselves and each other, we're better equipped to be aware of those times and spaces.</a:t>
            </a:r>
          </a:p>
          <a:p>
            <a:endParaRPr lang="en-US"/>
          </a:p>
          <a:p>
            <a:endParaRPr lang="en-US"/>
          </a:p>
          <a:p>
            <a:endParaRPr lang="en-US" sz="1100"/>
          </a:p>
        </p:txBody>
      </p:sp>
      <p:sp>
        <p:nvSpPr>
          <p:cNvPr id="4" name="Slide Number Placeholder 3"/>
          <p:cNvSpPr>
            <a:spLocks noGrp="1"/>
          </p:cNvSpPr>
          <p:nvPr>
            <p:ph type="sldNum" sz="quarter" idx="5"/>
          </p:nvPr>
        </p:nvSpPr>
        <p:spPr/>
        <p:txBody>
          <a:bodyPr/>
          <a:lstStyle/>
          <a:p>
            <a:pPr algn="r" defTabSz="1395747">
              <a:defRPr/>
            </a:pPr>
            <a:fld id="{07EF5F05-4F81-4B1F-B4D5-DCDC7FF402A5}" type="slidenum">
              <a:rPr lang="en-US" sz="1800" kern="1200">
                <a:solidFill>
                  <a:prstClr val="black"/>
                </a:solidFill>
                <a:latin typeface="Calibri" panose="020F0502020204030204"/>
                <a:ea typeface="+mn-ea"/>
                <a:cs typeface="+mn-cs"/>
              </a:rPr>
              <a:pPr algn="r" defTabSz="1395747">
                <a:defRPr/>
              </a:pPr>
              <a:t>5</a:t>
            </a:fld>
            <a:endParaRPr lang="en-US" sz="18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18041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Youth who are abused may be affected in a number of ways, sometimes for the rest of their lives. They may have trouble trusting others, feel guilty because they think it is their fault or that they could have prevented the abuse. They may feel or demonstrate anger, sadness, confusion, or mood swings. They can lose interest in activities and they may act out in sexual ways.</a:t>
            </a:r>
          </a:p>
          <a:p>
            <a:endParaRPr lang="en-US"/>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196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Knowing more about why youth protection matters, let's clarify our goals for Kiwanis youth protection.</a:t>
            </a:r>
          </a:p>
          <a:p>
            <a:endParaRPr lang="en-US"/>
          </a:p>
          <a:p>
            <a:pPr marL="345626">
              <a:spcBef>
                <a:spcPts val="611"/>
              </a:spcBef>
            </a:pPr>
            <a:r>
              <a:rPr lang="en-US" b="1"/>
              <a:t>We aim to Protect, educate, and engage all Kiwanis members - youth and adult, so that we</a:t>
            </a:r>
            <a:endParaRPr lang="en-US"/>
          </a:p>
          <a:p>
            <a:pPr marL="563310" lvl="1">
              <a:spcBef>
                <a:spcPts val="535"/>
              </a:spcBef>
            </a:pPr>
            <a:r>
              <a:rPr lang="en-US"/>
              <a:t> </a:t>
            </a:r>
          </a:p>
          <a:p>
            <a:pPr marL="754314" indent="-409294">
              <a:spcBef>
                <a:spcPts val="611"/>
              </a:spcBef>
              <a:spcAft>
                <a:spcPts val="430"/>
              </a:spcAft>
              <a:buFont typeface="Arial"/>
              <a:buChar char="•"/>
            </a:pPr>
            <a:r>
              <a:rPr lang="en-US"/>
              <a:t>Protect youth from predators</a:t>
            </a:r>
          </a:p>
          <a:p>
            <a:pPr marL="754314" indent="-409294">
              <a:spcBef>
                <a:spcPts val="611"/>
              </a:spcBef>
              <a:spcAft>
                <a:spcPts val="430"/>
              </a:spcAft>
              <a:buFont typeface="Arial"/>
              <a:buChar char="•"/>
            </a:pPr>
            <a:r>
              <a:rPr lang="en-US"/>
              <a:t>Provide them with skills and tools designed to inspire and engage these future leaders to be their best; and </a:t>
            </a:r>
          </a:p>
          <a:p>
            <a:pPr marL="754314" indent="-409294">
              <a:spcBef>
                <a:spcPts val="611"/>
              </a:spcBef>
              <a:spcAft>
                <a:spcPts val="430"/>
              </a:spcAft>
              <a:buFont typeface="Arial"/>
              <a:buChar char="•"/>
            </a:pPr>
            <a:r>
              <a:rPr lang="en-US"/>
              <a:t>Empower and educate the adult members with best practices </a:t>
            </a:r>
          </a:p>
          <a:p>
            <a:endParaRPr lang="en-US"/>
          </a:p>
        </p:txBody>
      </p:sp>
      <p:sp>
        <p:nvSpPr>
          <p:cNvPr id="4" name="Slide Number Placeholder 3"/>
          <p:cNvSpPr>
            <a:spLocks noGrp="1"/>
          </p:cNvSpPr>
          <p:nvPr>
            <p:ph type="sldNum" sz="quarter" idx="5"/>
          </p:nvPr>
        </p:nvSpPr>
        <p:spPr/>
        <p:txBody>
          <a:bodyPr/>
          <a:lstStyle/>
          <a:p>
            <a:pPr algn="r" defTabSz="1395747">
              <a:defRPr/>
            </a:pPr>
            <a:fld id="{07EF5F05-4F81-4B1F-B4D5-DCDC7FF402A5}" type="slidenum">
              <a:rPr lang="en-US" sz="1800" kern="1200">
                <a:solidFill>
                  <a:prstClr val="black"/>
                </a:solidFill>
                <a:latin typeface="Calibri" panose="020F0502020204030204"/>
                <a:ea typeface="+mn-ea"/>
                <a:cs typeface="+mn-cs"/>
              </a:rPr>
              <a:pPr algn="r" defTabSz="1395747">
                <a:defRPr/>
              </a:pPr>
              <a:t>8</a:t>
            </a:fld>
            <a:endParaRPr lang="en-US" sz="1800" kern="1200">
              <a:solidFill>
                <a:prstClr val="black"/>
              </a:solidFill>
              <a:latin typeface="Calibri" panose="020F0502020204030204"/>
              <a:ea typeface="+mn-ea"/>
              <a:cs typeface="+mn-cs"/>
            </a:endParaRPr>
          </a:p>
        </p:txBody>
      </p:sp>
      <p:sp>
        <p:nvSpPr>
          <p:cNvPr id="5" name="Date Placeholder 4">
            <a:extLst>
              <a:ext uri="{FF2B5EF4-FFF2-40B4-BE49-F238E27FC236}">
                <a16:creationId xmlns:a16="http://schemas.microsoft.com/office/drawing/2014/main" id="{F26F4700-968A-4E32-86ED-B5706207F589}"/>
              </a:ext>
            </a:extLst>
          </p:cNvPr>
          <p:cNvSpPr>
            <a:spLocks noGrp="1"/>
          </p:cNvSpPr>
          <p:nvPr>
            <p:ph type="dt" idx="1"/>
          </p:nvPr>
        </p:nvSpPr>
        <p:spPr/>
        <p:txBody>
          <a:bodyPr/>
          <a:lstStyle/>
          <a:p>
            <a:pPr defTabSz="1395747">
              <a:defRPr/>
            </a:pPr>
            <a:fld id="{420A41DB-0254-4851-8992-74D293239807}" type="datetime1">
              <a:rPr lang="en-US" sz="1800" kern="1200">
                <a:solidFill>
                  <a:prstClr val="black"/>
                </a:solidFill>
                <a:ea typeface="+mn-ea"/>
                <a:cs typeface="+mn-cs"/>
              </a:rPr>
              <a:pPr defTabSz="1395747">
                <a:defRPr/>
              </a:pPr>
              <a:t>10/15/2024</a:t>
            </a:fld>
            <a:endParaRPr lang="en-US" sz="1800" kern="1200">
              <a:solidFill>
                <a:prstClr val="black"/>
              </a:solidFill>
              <a:ea typeface="+mn-ea"/>
              <a:cs typeface="+mn-cs"/>
            </a:endParaRPr>
          </a:p>
        </p:txBody>
      </p:sp>
      <p:sp>
        <p:nvSpPr>
          <p:cNvPr id="7" name="Header Placeholder 6">
            <a:extLst>
              <a:ext uri="{FF2B5EF4-FFF2-40B4-BE49-F238E27FC236}">
                <a16:creationId xmlns:a16="http://schemas.microsoft.com/office/drawing/2014/main" id="{32B227EE-A2D1-4139-81FB-521D501AB3EC}"/>
              </a:ext>
            </a:extLst>
          </p:cNvPr>
          <p:cNvSpPr>
            <a:spLocks noGrp="1"/>
          </p:cNvSpPr>
          <p:nvPr>
            <p:ph type="hdr" sz="quarter"/>
          </p:nvPr>
        </p:nvSpPr>
        <p:spPr/>
        <p:txBody>
          <a:bodyPr/>
          <a:lstStyle/>
          <a:p>
            <a:pPr defTabSz="1395747">
              <a:defRPr/>
            </a:pPr>
            <a:endParaRPr lang="en-US" sz="1800" kern="1200">
              <a:solidFill>
                <a:prstClr val="black"/>
              </a:solidFill>
              <a:ea typeface="+mn-ea"/>
              <a:cs typeface="+mn-cs"/>
            </a:endParaRPr>
          </a:p>
        </p:txBody>
      </p:sp>
    </p:spTree>
    <p:extLst>
      <p:ext uri="{BB962C8B-B14F-4D97-AF65-F5344CB8AC3E}">
        <p14:creationId xmlns:p14="http://schemas.microsoft.com/office/powerpoint/2010/main" val="162111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meet our goals, we need to equip ourselves, other adults, and SLP members with the tools to prevent adult-to-youth abuse and peer-to-peer abuse by:</a:t>
            </a:r>
          </a:p>
          <a:p>
            <a:pPr marL="272415" indent="-272415">
              <a:buFont typeface="Calibri,Sans-Serif"/>
              <a:buChar char="-"/>
            </a:pPr>
            <a:r>
              <a:rPr lang="en-US" dirty="0"/>
              <a:t>Following Kiwanis youth protection policies</a:t>
            </a:r>
          </a:p>
          <a:p>
            <a:pPr marL="327025" indent="-327025">
              <a:lnSpc>
                <a:spcPct val="107000"/>
              </a:lnSpc>
              <a:buFont typeface="Calibri,Sans-Serif"/>
              <a:buChar char="-"/>
            </a:pPr>
            <a:r>
              <a:rPr lang="en-US" dirty="0"/>
              <a:t>Identifying concerning behaviors</a:t>
            </a:r>
          </a:p>
          <a:p>
            <a:pPr marL="327025" indent="-327025">
              <a:lnSpc>
                <a:spcPct val="107000"/>
              </a:lnSpc>
              <a:buFont typeface="Calibri,Sans-Serif"/>
              <a:buChar char="-"/>
            </a:pPr>
            <a:r>
              <a:rPr lang="en-US" dirty="0"/>
              <a:t>Mitigating risky situations with supervision.</a:t>
            </a:r>
          </a:p>
          <a:p>
            <a:pPr marL="327025" indent="-327025">
              <a:lnSpc>
                <a:spcPct val="107000"/>
              </a:lnSpc>
              <a:buFont typeface="Calibri,Sans-Serif"/>
              <a:buChar char="-"/>
            </a:pPr>
            <a:r>
              <a:rPr lang="en-US" dirty="0"/>
              <a:t>Reporting emergencies, abuse or concerning behaviors sooner rather than later and</a:t>
            </a:r>
          </a:p>
          <a:p>
            <a:pPr marL="327025" indent="-327025">
              <a:lnSpc>
                <a:spcPct val="107000"/>
              </a:lnSpc>
              <a:spcAft>
                <a:spcPts val="764"/>
              </a:spcAft>
              <a:buFont typeface="Calibri,Sans-Serif"/>
              <a:buChar char="-"/>
            </a:pPr>
            <a:r>
              <a:rPr lang="en-US" dirty="0"/>
              <a:t>Modeling safe, appropriate behaviors.</a:t>
            </a:r>
          </a:p>
        </p:txBody>
      </p:sp>
      <p:sp>
        <p:nvSpPr>
          <p:cNvPr id="4" name="Slide Number Placeholder 3"/>
          <p:cNvSpPr>
            <a:spLocks noGrp="1"/>
          </p:cNvSpPr>
          <p:nvPr>
            <p:ph type="sldNum" sz="quarter" idx="5"/>
          </p:nvPr>
        </p:nvSpPr>
        <p:spPr/>
        <p:txBody>
          <a:bodyPr/>
          <a:lstStyle/>
          <a:p>
            <a:pPr algn="r" defTabSz="1395747">
              <a:defRPr/>
            </a:pPr>
            <a:fld id="{07EF5F05-4F81-4B1F-B4D5-DCDC7FF402A5}" type="slidenum">
              <a:rPr lang="en-US" sz="1800" kern="1200">
                <a:solidFill>
                  <a:prstClr val="black"/>
                </a:solidFill>
                <a:latin typeface="Calibri" panose="020F0502020204030204"/>
                <a:ea typeface="+mn-ea"/>
                <a:cs typeface="+mn-cs"/>
              </a:rPr>
              <a:pPr algn="r" defTabSz="1395747">
                <a:defRPr/>
              </a:pPr>
              <a:t>9</a:t>
            </a:fld>
            <a:endParaRPr lang="en-US" sz="18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5937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201F1E"/>
                </a:solidFill>
              </a:rPr>
              <a:t>Here, we prevent several c</a:t>
            </a:r>
            <a:r>
              <a:rPr lang="en-US"/>
              <a:t>ompelling reasons youth education on sexual abuse prevention is important as evidenced by the research. </a:t>
            </a:r>
          </a:p>
          <a:p>
            <a:pPr defTabSz="873161">
              <a:defRPr/>
            </a:pPr>
            <a:endParaRPr lang="en-US"/>
          </a:p>
          <a:p>
            <a:pPr marL="163718" indent="-163718">
              <a:buFont typeface="Arial"/>
              <a:buChar char="•"/>
              <a:defRPr/>
            </a:pPr>
            <a:r>
              <a:rPr lang="en-US"/>
              <a:t>When people know youth have been educated, they are less likely to target those youth.</a:t>
            </a:r>
          </a:p>
          <a:p>
            <a:pPr marL="163718" indent="-163718">
              <a:buFont typeface="Arial"/>
              <a:buChar char="•"/>
              <a:defRPr/>
            </a:pPr>
            <a:r>
              <a:rPr lang="en-US"/>
              <a:t>Everyone needs to know what is OK and what is not OK for adults to do.</a:t>
            </a:r>
          </a:p>
          <a:p>
            <a:pPr marL="163718" indent="-163718">
              <a:buFont typeface="Arial"/>
              <a:buChar char="•"/>
              <a:defRPr/>
            </a:pPr>
            <a:r>
              <a:rPr lang="en-US"/>
              <a:t>When adults know information, they can share it with youth.</a:t>
            </a:r>
          </a:p>
          <a:p>
            <a:pPr marL="163718" indent="-163718">
              <a:buFont typeface="Arial"/>
              <a:buChar char="•"/>
              <a:defRPr/>
            </a:pPr>
            <a:r>
              <a:rPr lang="en-US"/>
              <a:t>Education increases the number of disclosures, which leads to interrupting additional abuse and to more youth getting the help they need.</a:t>
            </a:r>
          </a:p>
          <a:p>
            <a:endParaRPr lang="en-US"/>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3582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snapshots of how Kiwanis and SLP strive to make policy and prevention training accessible to volunteers and leaders working with our SLPs. </a:t>
            </a:r>
          </a:p>
          <a:p>
            <a:pPr marL="228600" indent="-228600">
              <a:buAutoNum type="arabicPeriod"/>
            </a:pPr>
            <a:r>
              <a:rPr lang="en-US" dirty="0"/>
              <a:t>Kiwanis Youth Protection policy document. Latest version was updated October 2023</a:t>
            </a:r>
          </a:p>
          <a:p>
            <a:pPr marL="228600" indent="-228600">
              <a:buAutoNum type="arabicPeriod"/>
            </a:pPr>
            <a:r>
              <a:rPr lang="en-US" dirty="0"/>
              <a:t>Kiwanis new website with links to multiple YP resources</a:t>
            </a:r>
          </a:p>
          <a:p>
            <a:pPr marL="228600" indent="-228600">
              <a:buAutoNum type="arabicPeriod"/>
            </a:pPr>
            <a:r>
              <a:rPr lang="en-US" dirty="0"/>
              <a:t>Praesidium abuse prevention online course portal</a:t>
            </a:r>
          </a:p>
          <a:p>
            <a:pPr marL="228600" indent="-228600">
              <a:buAutoNum type="arabicPeriod"/>
            </a:pPr>
            <a:r>
              <a:rPr lang="en-US" dirty="0"/>
              <a:t>District youth protection manager exhibiting a table her district Kiwanis convention.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11</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61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part of training is individual. Kiwanis offers free, on-demand, online abuse prevention courses. Unlike club-level youth protection policy training, these courses give examples of what abuse may look like and how to handle a situation if a student reports abuse. These courses are taken through nationally recognized Praesidium Academy, a learning management system tied to the Kiwanis membership database. The chart in front of you shows which individuals are asked to complete which courses, based on your Service Leadership Programs role. Take a moment to identify your role in the top row of the chart.</a:t>
            </a:r>
          </a:p>
          <a:p>
            <a:endParaRPr lang="en-US"/>
          </a:p>
          <a:p>
            <a:r>
              <a:rPr lang="en-US"/>
              <a:t>Kiwanis International recognizes courses for two years and are offered in English, Spanish and French.</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75FCF794-7C38-4039-A212-11B15349FB3F}" type="slidenum">
              <a:rPr lang="en-US" smtClean="0"/>
              <a:t>12</a:t>
            </a:fld>
            <a:endParaRPr lang="en-US"/>
          </a:p>
        </p:txBody>
      </p:sp>
    </p:spTree>
    <p:extLst>
      <p:ext uri="{BB962C8B-B14F-4D97-AF65-F5344CB8AC3E}">
        <p14:creationId xmlns:p14="http://schemas.microsoft.com/office/powerpoint/2010/main" val="2985745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Plain">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p:nvPr>
        </p:nvSpPr>
        <p:spPr>
          <a:xfrm>
            <a:off x="612808" y="2939013"/>
            <a:ext cx="10966381" cy="596341"/>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Text Placeholder 5">
            <a:extLst>
              <a:ext uri="{FF2B5EF4-FFF2-40B4-BE49-F238E27FC236}">
                <a16:creationId xmlns:a16="http://schemas.microsoft.com/office/drawing/2014/main" id="{1BC576E5-7517-7383-7607-8DD83832B412}"/>
              </a:ext>
            </a:extLst>
          </p:cNvPr>
          <p:cNvSpPr>
            <a:spLocks noGrp="1"/>
          </p:cNvSpPr>
          <p:nvPr>
            <p:ph type="body" sz="quarter" idx="10" hasCustomPrompt="1"/>
          </p:nvPr>
        </p:nvSpPr>
        <p:spPr>
          <a:xfrm>
            <a:off x="613191" y="1999914"/>
            <a:ext cx="10965618" cy="8778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4" name="Rectangle 3">
            <a:extLst>
              <a:ext uri="{FF2B5EF4-FFF2-40B4-BE49-F238E27FC236}">
                <a16:creationId xmlns:a16="http://schemas.microsoft.com/office/drawing/2014/main" id="{A2B81353-5D65-70E6-9F24-E46BA06AB217}"/>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white letter on a black background&#10;&#10;Description automatically generated">
            <a:extLst>
              <a:ext uri="{FF2B5EF4-FFF2-40B4-BE49-F238E27FC236}">
                <a16:creationId xmlns:a16="http://schemas.microsoft.com/office/drawing/2014/main" id="{BD92B1F6-7081-FFC3-A99B-F161DA878ABF}"/>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2" name="Rectangle 1">
            <a:extLst>
              <a:ext uri="{FF2B5EF4-FFF2-40B4-BE49-F238E27FC236}">
                <a16:creationId xmlns:a16="http://schemas.microsoft.com/office/drawing/2014/main" id="{011BBAD7-22DC-988A-67F9-98934652C40F}"/>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descr="A white letter on a black background&#10;&#10;Description automatically generated">
            <a:extLst>
              <a:ext uri="{FF2B5EF4-FFF2-40B4-BE49-F238E27FC236}">
                <a16:creationId xmlns:a16="http://schemas.microsoft.com/office/drawing/2014/main" id="{FE4CC562-C50F-65D0-4F5C-E1FE78D50450}"/>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7" name="Rectangle 6">
            <a:extLst>
              <a:ext uri="{FF2B5EF4-FFF2-40B4-BE49-F238E27FC236}">
                <a16:creationId xmlns:a16="http://schemas.microsoft.com/office/drawing/2014/main" id="{D5F4593E-788A-5C45-9F3C-9DCB149DBAFE}"/>
              </a:ext>
            </a:extLst>
          </p:cNvPr>
          <p:cNvSpPr/>
          <p:nvPr userDrawn="1"/>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descr="A white letter on a black background&#10;&#10;Description automatically generated">
            <a:extLst>
              <a:ext uri="{FF2B5EF4-FFF2-40B4-BE49-F238E27FC236}">
                <a16:creationId xmlns:a16="http://schemas.microsoft.com/office/drawing/2014/main" id="{005BACA0-D1CF-B2AF-FA9F-AB9B5EF8D148}"/>
              </a:ext>
            </a:extLst>
          </p:cNvPr>
          <p:cNvPicPr>
            <a:picLocks noChangeAspect="1"/>
          </p:cNvPicPr>
          <p:nvPr userDrawn="1"/>
        </p:nvPicPr>
        <p:blipFill>
          <a:blip r:embed="rId2"/>
          <a:stretch>
            <a:fillRect/>
          </a:stretch>
        </p:blipFill>
        <p:spPr>
          <a:xfrm>
            <a:off x="10435989" y="6407100"/>
            <a:ext cx="1357082" cy="238958"/>
          </a:xfrm>
          <a:prstGeom prst="rect">
            <a:avLst/>
          </a:prstGeom>
        </p:spPr>
      </p:pic>
    </p:spTree>
    <p:extLst>
      <p:ext uri="{BB962C8B-B14F-4D97-AF65-F5344CB8AC3E}">
        <p14:creationId xmlns:p14="http://schemas.microsoft.com/office/powerpoint/2010/main" val="1312391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Intro_Photo">
    <p:bg>
      <p:bgRef idx="1001">
        <a:schemeClr val="bg1"/>
      </p:bgRef>
    </p:bg>
    <p:spTree>
      <p:nvGrpSpPr>
        <p:cNvPr id="1" name=""/>
        <p:cNvGrpSpPr/>
        <p:nvPr/>
      </p:nvGrpSpPr>
      <p:grpSpPr>
        <a:xfrm>
          <a:off x="0" y="0"/>
          <a:ext cx="0" cy="0"/>
          <a:chOff x="0" y="0"/>
          <a:chExt cx="0" cy="0"/>
        </a:xfrm>
      </p:grpSpPr>
      <p:sp>
        <p:nvSpPr>
          <p:cNvPr id="2" name="Tijdelijke aanduiding voor afbeelding 15">
            <a:extLst>
              <a:ext uri="{FF2B5EF4-FFF2-40B4-BE49-F238E27FC236}">
                <a16:creationId xmlns:a16="http://schemas.microsoft.com/office/drawing/2014/main" id="{9F8346DE-BA55-DD48-598F-E107A28C714F}"/>
              </a:ext>
            </a:extLst>
          </p:cNvPr>
          <p:cNvSpPr>
            <a:spLocks noGrp="1"/>
          </p:cNvSpPr>
          <p:nvPr>
            <p:ph type="pic" sz="quarter" idx="10" hasCustomPrompt="1"/>
          </p:nvPr>
        </p:nvSpPr>
        <p:spPr>
          <a:xfrm>
            <a:off x="-63567" y="2420474"/>
            <a:ext cx="12317506" cy="4505766"/>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   Click to insert picture</a:t>
            </a:r>
          </a:p>
          <a:p>
            <a:endParaRPr lang="nl-BE"/>
          </a:p>
        </p:txBody>
      </p:sp>
      <p:sp>
        <p:nvSpPr>
          <p:cNvPr id="47" name="Text Placeholder 5">
            <a:extLst>
              <a:ext uri="{FF2B5EF4-FFF2-40B4-BE49-F238E27FC236}">
                <a16:creationId xmlns:a16="http://schemas.microsoft.com/office/drawing/2014/main" id="{3FF6E880-BD8C-57F2-5ED9-36BFFBA4752D}"/>
              </a:ext>
            </a:extLst>
          </p:cNvPr>
          <p:cNvSpPr>
            <a:spLocks noGrp="1"/>
          </p:cNvSpPr>
          <p:nvPr>
            <p:ph type="body" sz="quarter" idx="11" hasCustomPrompt="1"/>
          </p:nvPr>
        </p:nvSpPr>
        <p:spPr>
          <a:xfrm>
            <a:off x="613191" y="701731"/>
            <a:ext cx="11044187" cy="569572"/>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cxnSp>
        <p:nvCxnSpPr>
          <p:cNvPr id="48" name="Straight Connector 47">
            <a:extLst>
              <a:ext uri="{FF2B5EF4-FFF2-40B4-BE49-F238E27FC236}">
                <a16:creationId xmlns:a16="http://schemas.microsoft.com/office/drawing/2014/main" id="{B8812F4B-39BD-A5DF-DEBD-590279392955}"/>
              </a:ext>
            </a:extLst>
          </p:cNvPr>
          <p:cNvCxnSpPr>
            <a:cxnSpLocks/>
          </p:cNvCxnSpPr>
          <p:nvPr/>
        </p:nvCxnSpPr>
        <p:spPr>
          <a:xfrm>
            <a:off x="5520489"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2F701E2-B0A6-6E6E-69ED-BADD8E227D43}"/>
              </a:ext>
            </a:extLst>
          </p:cNvPr>
          <p:cNvCxnSpPr>
            <a:cxnSpLocks/>
          </p:cNvCxnSpPr>
          <p:nvPr/>
        </p:nvCxnSpPr>
        <p:spPr>
          <a:xfrm>
            <a:off x="5520489"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E1CA3A9-1F69-0549-ED77-4BF025072706}"/>
              </a:ext>
            </a:extLst>
          </p:cNvPr>
          <p:cNvCxnSpPr>
            <a:cxnSpLocks/>
          </p:cNvCxnSpPr>
          <p:nvPr userDrawn="1"/>
        </p:nvCxnSpPr>
        <p:spPr>
          <a:xfrm>
            <a:off x="5520489"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152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hasCustomPrompt="1"/>
          </p:nvPr>
        </p:nvSpPr>
        <p:spPr>
          <a:xfrm>
            <a:off x="452719" y="2034674"/>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1. Agenda point</a:t>
            </a:r>
            <a:endParaRPr/>
          </a:p>
        </p:txBody>
      </p:sp>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096000" y="-83127"/>
            <a:ext cx="6143268"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3" name="Shape 22">
            <a:extLst>
              <a:ext uri="{FF2B5EF4-FFF2-40B4-BE49-F238E27FC236}">
                <a16:creationId xmlns:a16="http://schemas.microsoft.com/office/drawing/2014/main" id="{6DA3FE51-5290-B393-F3BA-DA2FC27D9574}"/>
              </a:ext>
            </a:extLst>
          </p:cNvPr>
          <p:cNvSpPr txBox="1">
            <a:spLocks noGrp="1"/>
          </p:cNvSpPr>
          <p:nvPr>
            <p:ph type="body" idx="12" hasCustomPrompt="1"/>
          </p:nvPr>
        </p:nvSpPr>
        <p:spPr>
          <a:xfrm>
            <a:off x="452719" y="2820206"/>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2. Agenda point</a:t>
            </a:r>
            <a:endParaRPr/>
          </a:p>
        </p:txBody>
      </p:sp>
      <p:sp>
        <p:nvSpPr>
          <p:cNvPr id="4" name="Shape 22">
            <a:extLst>
              <a:ext uri="{FF2B5EF4-FFF2-40B4-BE49-F238E27FC236}">
                <a16:creationId xmlns:a16="http://schemas.microsoft.com/office/drawing/2014/main" id="{AC506050-4477-2374-63F9-E7FDEFE31C91}"/>
              </a:ext>
            </a:extLst>
          </p:cNvPr>
          <p:cNvSpPr txBox="1">
            <a:spLocks noGrp="1"/>
          </p:cNvSpPr>
          <p:nvPr>
            <p:ph type="body" idx="13" hasCustomPrompt="1"/>
          </p:nvPr>
        </p:nvSpPr>
        <p:spPr>
          <a:xfrm>
            <a:off x="452719" y="3605738"/>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3. Agenda point</a:t>
            </a:r>
            <a:endParaRPr/>
          </a:p>
        </p:txBody>
      </p:sp>
      <p:sp>
        <p:nvSpPr>
          <p:cNvPr id="6" name="Shape 22">
            <a:extLst>
              <a:ext uri="{FF2B5EF4-FFF2-40B4-BE49-F238E27FC236}">
                <a16:creationId xmlns:a16="http://schemas.microsoft.com/office/drawing/2014/main" id="{F7D896AF-56AD-AA4C-C1B2-B6B9D5452843}"/>
              </a:ext>
            </a:extLst>
          </p:cNvPr>
          <p:cNvSpPr txBox="1">
            <a:spLocks noGrp="1"/>
          </p:cNvSpPr>
          <p:nvPr>
            <p:ph type="body" idx="14" hasCustomPrompt="1"/>
          </p:nvPr>
        </p:nvSpPr>
        <p:spPr>
          <a:xfrm>
            <a:off x="452719" y="4391270"/>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4. Agenda point</a:t>
            </a:r>
            <a:endParaRPr/>
          </a:p>
        </p:txBody>
      </p:sp>
      <p:sp>
        <p:nvSpPr>
          <p:cNvPr id="7" name="Shape 22">
            <a:extLst>
              <a:ext uri="{FF2B5EF4-FFF2-40B4-BE49-F238E27FC236}">
                <a16:creationId xmlns:a16="http://schemas.microsoft.com/office/drawing/2014/main" id="{EB042986-B0A5-C2EB-C4C9-42C34882C99A}"/>
              </a:ext>
            </a:extLst>
          </p:cNvPr>
          <p:cNvSpPr txBox="1">
            <a:spLocks noGrp="1"/>
          </p:cNvSpPr>
          <p:nvPr>
            <p:ph type="body" idx="15" hasCustomPrompt="1"/>
          </p:nvPr>
        </p:nvSpPr>
        <p:spPr>
          <a:xfrm>
            <a:off x="452719" y="5176803"/>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5. Agenda point</a:t>
            </a:r>
            <a:endParaRPr/>
          </a:p>
        </p:txBody>
      </p:sp>
      <p:sp>
        <p:nvSpPr>
          <p:cNvPr id="13" name="Text Placeholder 5">
            <a:extLst>
              <a:ext uri="{FF2B5EF4-FFF2-40B4-BE49-F238E27FC236}">
                <a16:creationId xmlns:a16="http://schemas.microsoft.com/office/drawing/2014/main" id="{156CE20A-35B5-D245-4390-B5533FD05326}"/>
              </a:ext>
            </a:extLst>
          </p:cNvPr>
          <p:cNvSpPr>
            <a:spLocks noGrp="1"/>
          </p:cNvSpPr>
          <p:nvPr>
            <p:ph type="body" sz="quarter" idx="16" hasCustomPrompt="1"/>
          </p:nvPr>
        </p:nvSpPr>
        <p:spPr>
          <a:xfrm>
            <a:off x="452719" y="471464"/>
            <a:ext cx="5151037"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5" name="Straight Connector 14">
            <a:extLst>
              <a:ext uri="{FF2B5EF4-FFF2-40B4-BE49-F238E27FC236}">
                <a16:creationId xmlns:a16="http://schemas.microsoft.com/office/drawing/2014/main" id="{D9FDE1FC-3FB5-7331-B0C2-F0A2BE68552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63D532B-67C1-804B-62AD-5CA1829D7AA0}"/>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D241B1-5417-AC54-D49B-C0091D2899BF}"/>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hasCustomPrompt="1"/>
          </p:nvPr>
        </p:nvSpPr>
        <p:spPr>
          <a:xfrm>
            <a:off x="457609" y="1887479"/>
            <a:ext cx="11279160"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4" name="Text Placeholder 5">
            <a:extLst>
              <a:ext uri="{FF2B5EF4-FFF2-40B4-BE49-F238E27FC236}">
                <a16:creationId xmlns:a16="http://schemas.microsoft.com/office/drawing/2014/main" id="{269C2DBD-DBD2-BB1B-4B9D-98D02B1CDEC0}"/>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6" name="Picture 5">
            <a:extLst>
              <a:ext uri="{FF2B5EF4-FFF2-40B4-BE49-F238E27FC236}">
                <a16:creationId xmlns:a16="http://schemas.microsoft.com/office/drawing/2014/main" id="{2CC44787-2CB2-9531-AEDD-DA4084578D24}"/>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3" name="Straight Connector 2">
            <a:extLst>
              <a:ext uri="{FF2B5EF4-FFF2-40B4-BE49-F238E27FC236}">
                <a16:creationId xmlns:a16="http://schemas.microsoft.com/office/drawing/2014/main" id="{9AEA3BCB-5095-CD05-DC14-7276BC7345CE}"/>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7AFFA9-597F-B2B1-9953-AF60E3891DFC}"/>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5" name="Straight Connector 4">
            <a:extLst>
              <a:ext uri="{FF2B5EF4-FFF2-40B4-BE49-F238E27FC236}">
                <a16:creationId xmlns:a16="http://schemas.microsoft.com/office/drawing/2014/main" id="{CC368CD7-80BB-28DA-E3DA-35BF8C97A01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E866464-F41C-513E-E3E6-A42FA6F827BF}"/>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8" name="Straight Connector 7">
            <a:extLst>
              <a:ext uri="{FF2B5EF4-FFF2-40B4-BE49-F238E27FC236}">
                <a16:creationId xmlns:a16="http://schemas.microsoft.com/office/drawing/2014/main" id="{6B3055D8-4956-8198-B203-86D1615CBE4D}"/>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545799"/>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Column w Tan Sideba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11BFA3-4230-6669-F702-300D9206437F}"/>
              </a:ext>
            </a:extLst>
          </p:cNvPr>
          <p:cNvSpPr/>
          <p:nvPr/>
        </p:nvSpPr>
        <p:spPr>
          <a:xfrm>
            <a:off x="8023412" y="1887479"/>
            <a:ext cx="3713355" cy="4499055"/>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A882220-7032-9E62-8985-529F63941BEE}"/>
              </a:ext>
            </a:extLst>
          </p:cNvPr>
          <p:cNvCxnSpPr>
            <a:cxnSpLocks/>
          </p:cNvCxnSpPr>
          <p:nvPr/>
        </p:nvCxnSpPr>
        <p:spPr>
          <a:xfrm>
            <a:off x="4159625" y="1887479"/>
            <a:ext cx="0" cy="4499054"/>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
        <p:nvSpPr>
          <p:cNvPr id="3" name="Text Placeholder 5">
            <a:extLst>
              <a:ext uri="{FF2B5EF4-FFF2-40B4-BE49-F238E27FC236}">
                <a16:creationId xmlns:a16="http://schemas.microsoft.com/office/drawing/2014/main" id="{9BA36139-B40C-5722-8B95-08864493E533}"/>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5" name="Picture 4">
            <a:extLst>
              <a:ext uri="{FF2B5EF4-FFF2-40B4-BE49-F238E27FC236}">
                <a16:creationId xmlns:a16="http://schemas.microsoft.com/office/drawing/2014/main" id="{D438A6B9-DBA1-F213-7CD2-CB1BFAC8E2BC}"/>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6" name="Straight Connector 5">
            <a:extLst>
              <a:ext uri="{FF2B5EF4-FFF2-40B4-BE49-F238E27FC236}">
                <a16:creationId xmlns:a16="http://schemas.microsoft.com/office/drawing/2014/main" id="{35841085-3FA4-D860-F6CE-3D3EC1B36880}"/>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302B1FDA-022C-C5D2-F935-3DE90DB23CE2}"/>
              </a:ext>
            </a:extLst>
          </p:cNvPr>
          <p:cNvSpPr>
            <a:spLocks noGrp="1"/>
          </p:cNvSpPr>
          <p:nvPr>
            <p:ph type="body" sz="quarter" idx="12" hasCustomPrompt="1"/>
          </p:nvPr>
        </p:nvSpPr>
        <p:spPr>
          <a:xfrm>
            <a:off x="8344583" y="2224220"/>
            <a:ext cx="3088940" cy="450307"/>
          </a:xfrm>
        </p:spPr>
        <p:txBody>
          <a:bodyPr>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5" name="Text Placeholder 10">
            <a:extLst>
              <a:ext uri="{FF2B5EF4-FFF2-40B4-BE49-F238E27FC236}">
                <a16:creationId xmlns:a16="http://schemas.microsoft.com/office/drawing/2014/main" id="{6AC80ACE-F11B-409E-7BD4-90F0CD9A7927}"/>
              </a:ext>
            </a:extLst>
          </p:cNvPr>
          <p:cNvSpPr>
            <a:spLocks noGrp="1"/>
          </p:cNvSpPr>
          <p:nvPr>
            <p:ph type="body" sz="quarter" idx="13" hasCustomPrompt="1"/>
          </p:nvPr>
        </p:nvSpPr>
        <p:spPr>
          <a:xfrm>
            <a:off x="8344583" y="2777214"/>
            <a:ext cx="3088940" cy="3281388"/>
          </a:xfrm>
        </p:spPr>
        <p:txBody>
          <a:bodyPr>
            <a:normAutofit/>
          </a:bodyPr>
          <a:lstStyle>
            <a:lvl1pPr marL="0" indent="0">
              <a:buNone/>
              <a:defRPr sz="2000">
                <a:solidFill>
                  <a:schemeClr val="accent2"/>
                </a:solidFill>
              </a:defRPr>
            </a:lvl1pPr>
          </a:lstStyle>
          <a:p>
            <a:pPr lvl="0"/>
            <a:r>
              <a:rPr lang="en-US"/>
              <a:t>Click to add text</a:t>
            </a:r>
          </a:p>
        </p:txBody>
      </p:sp>
      <p:sp>
        <p:nvSpPr>
          <p:cNvPr id="2" name="Rectangle 1">
            <a:extLst>
              <a:ext uri="{FF2B5EF4-FFF2-40B4-BE49-F238E27FC236}">
                <a16:creationId xmlns:a16="http://schemas.microsoft.com/office/drawing/2014/main" id="{F995EA3B-783F-4322-F3A6-1C007DA9BE0D}"/>
              </a:ext>
            </a:extLst>
          </p:cNvPr>
          <p:cNvSpPr/>
          <p:nvPr/>
        </p:nvSpPr>
        <p:spPr>
          <a:xfrm>
            <a:off x="8023412" y="1887479"/>
            <a:ext cx="3713355" cy="4499055"/>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D8E17EA-6FE9-45D4-18DC-BB85EBE30CF9}"/>
              </a:ext>
            </a:extLst>
          </p:cNvPr>
          <p:cNvCxnSpPr>
            <a:cxnSpLocks/>
          </p:cNvCxnSpPr>
          <p:nvPr/>
        </p:nvCxnSpPr>
        <p:spPr>
          <a:xfrm>
            <a:off x="4159625" y="1887479"/>
            <a:ext cx="0" cy="4499054"/>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A650D68A-D8D7-937A-A236-A9C89DF26ED8}"/>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11" name="Picture 10">
            <a:extLst>
              <a:ext uri="{FF2B5EF4-FFF2-40B4-BE49-F238E27FC236}">
                <a16:creationId xmlns:a16="http://schemas.microsoft.com/office/drawing/2014/main" id="{C448F883-8960-A0C8-B433-1F2755C592BF}"/>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12" name="Straight Connector 11">
            <a:extLst>
              <a:ext uri="{FF2B5EF4-FFF2-40B4-BE49-F238E27FC236}">
                <a16:creationId xmlns:a16="http://schemas.microsoft.com/office/drawing/2014/main" id="{3490177D-3EA5-12F6-CF98-9974E8826140}"/>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AC80E0A2-F7E2-112D-4245-8FEDD175D300}"/>
              </a:ext>
            </a:extLst>
          </p:cNvPr>
          <p:cNvSpPr>
            <a:spLocks noGrp="1"/>
          </p:cNvSpPr>
          <p:nvPr>
            <p:ph type="body" sz="quarter" idx="12" hasCustomPrompt="1"/>
          </p:nvPr>
        </p:nvSpPr>
        <p:spPr>
          <a:xfrm>
            <a:off x="8344583" y="2224220"/>
            <a:ext cx="3088940" cy="450307"/>
          </a:xfrm>
        </p:spPr>
        <p:txBody>
          <a:bodyPr>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Text Placeholder 10">
            <a:extLst>
              <a:ext uri="{FF2B5EF4-FFF2-40B4-BE49-F238E27FC236}">
                <a16:creationId xmlns:a16="http://schemas.microsoft.com/office/drawing/2014/main" id="{9609AC03-7A8E-2612-2A89-57C327125C28}"/>
              </a:ext>
            </a:extLst>
          </p:cNvPr>
          <p:cNvSpPr>
            <a:spLocks noGrp="1"/>
          </p:cNvSpPr>
          <p:nvPr>
            <p:ph type="body" sz="quarter" idx="13" hasCustomPrompt="1"/>
          </p:nvPr>
        </p:nvSpPr>
        <p:spPr>
          <a:xfrm>
            <a:off x="8344583" y="2777214"/>
            <a:ext cx="3088940" cy="3281388"/>
          </a:xfrm>
        </p:spPr>
        <p:txBody>
          <a:bodyPr>
            <a:normAutofit/>
          </a:bodyPr>
          <a:lstStyle>
            <a:lvl1pPr marL="0" indent="0">
              <a:buNone/>
              <a:defRPr sz="2000">
                <a:solidFill>
                  <a:schemeClr val="accent2"/>
                </a:solidFill>
              </a:defRPr>
            </a:lvl1pPr>
          </a:lstStyle>
          <a:p>
            <a:pPr lvl="0"/>
            <a:r>
              <a:rPr lang="en-US"/>
              <a:t>Click to add text</a:t>
            </a:r>
          </a:p>
        </p:txBody>
      </p:sp>
      <p:sp>
        <p:nvSpPr>
          <p:cNvPr id="20" name="Tijdelijke aanduiding voor tekst 6">
            <a:extLst>
              <a:ext uri="{FF2B5EF4-FFF2-40B4-BE49-F238E27FC236}">
                <a16:creationId xmlns:a16="http://schemas.microsoft.com/office/drawing/2014/main" id="{045EC0A2-A0AD-B2B1-E318-C9B6137BFDF0}"/>
              </a:ext>
            </a:extLst>
          </p:cNvPr>
          <p:cNvSpPr>
            <a:spLocks noGrp="1"/>
          </p:cNvSpPr>
          <p:nvPr>
            <p:ph type="body" sz="quarter" idx="27" hasCustomPrompt="1"/>
          </p:nvPr>
        </p:nvSpPr>
        <p:spPr>
          <a:xfrm>
            <a:off x="452719" y="1887480"/>
            <a:ext cx="3376806" cy="4499054"/>
          </a:xfrm>
        </p:spPr>
        <p:txBody>
          <a:bodyPr>
            <a:normAutofit/>
          </a:bodyPr>
          <a:lstStyle>
            <a:lvl1pPr marL="0" indent="0">
              <a:buNone/>
              <a:defRPr sz="2000">
                <a:solidFill>
                  <a:schemeClr val="accent2"/>
                </a:solidFill>
              </a:defRPr>
            </a:lvl1pPr>
          </a:lstStyle>
          <a:p>
            <a:pPr lvl="0"/>
            <a:r>
              <a:rPr lang="en-US"/>
              <a:t>Click to add text</a:t>
            </a:r>
          </a:p>
        </p:txBody>
      </p:sp>
      <p:sp>
        <p:nvSpPr>
          <p:cNvPr id="21" name="Tijdelijke aanduiding voor tekst 6">
            <a:extLst>
              <a:ext uri="{FF2B5EF4-FFF2-40B4-BE49-F238E27FC236}">
                <a16:creationId xmlns:a16="http://schemas.microsoft.com/office/drawing/2014/main" id="{0C47ABF5-912D-753E-B777-9893C19FC2B6}"/>
              </a:ext>
            </a:extLst>
          </p:cNvPr>
          <p:cNvSpPr>
            <a:spLocks noGrp="1"/>
          </p:cNvSpPr>
          <p:nvPr>
            <p:ph type="body" sz="quarter" idx="28" hasCustomPrompt="1"/>
          </p:nvPr>
        </p:nvSpPr>
        <p:spPr>
          <a:xfrm>
            <a:off x="4455460" y="1887480"/>
            <a:ext cx="3376806" cy="4499054"/>
          </a:xfrm>
        </p:spPr>
        <p:txBody>
          <a:bodyPr>
            <a:normAutofit/>
          </a:bodyPr>
          <a:lstStyle>
            <a:lvl1pPr marL="0" indent="0">
              <a:buNone/>
              <a:defRPr sz="2000">
                <a:solidFill>
                  <a:schemeClr val="accent2"/>
                </a:solidFill>
              </a:defRPr>
            </a:lvl1pPr>
          </a:lstStyle>
          <a:p>
            <a:pPr lvl="0"/>
            <a:r>
              <a:rPr lang="en-US"/>
              <a:t>Click to add text</a:t>
            </a:r>
          </a:p>
        </p:txBody>
      </p:sp>
      <p:sp>
        <p:nvSpPr>
          <p:cNvPr id="7" name="Rectangle 6">
            <a:extLst>
              <a:ext uri="{FF2B5EF4-FFF2-40B4-BE49-F238E27FC236}">
                <a16:creationId xmlns:a16="http://schemas.microsoft.com/office/drawing/2014/main" id="{73A35EDC-E4FB-863F-7465-1384ED0A9532}"/>
              </a:ext>
            </a:extLst>
          </p:cNvPr>
          <p:cNvSpPr/>
          <p:nvPr userDrawn="1"/>
        </p:nvSpPr>
        <p:spPr>
          <a:xfrm>
            <a:off x="8023412" y="1887479"/>
            <a:ext cx="3713355" cy="4499055"/>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9980068-BB7B-3C77-B2AC-F3583229B605}"/>
              </a:ext>
            </a:extLst>
          </p:cNvPr>
          <p:cNvCxnSpPr>
            <a:cxnSpLocks/>
          </p:cNvCxnSpPr>
          <p:nvPr userDrawn="1"/>
        </p:nvCxnSpPr>
        <p:spPr>
          <a:xfrm>
            <a:off x="4159625" y="1887479"/>
            <a:ext cx="0" cy="4499054"/>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91053E8-92F3-7185-6A29-14C3BF49E576}"/>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19" name="Straight Connector 18">
            <a:extLst>
              <a:ext uri="{FF2B5EF4-FFF2-40B4-BE49-F238E27FC236}">
                <a16:creationId xmlns:a16="http://schemas.microsoft.com/office/drawing/2014/main" id="{B995C677-1AC4-4D04-1B2C-5C459F8DA0E9}"/>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116782"/>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 Photo">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AFCF6B6E-8EDD-DB52-BBC6-E0E5ADEDE006}"/>
              </a:ext>
            </a:extLst>
          </p:cNvPr>
          <p:cNvSpPr>
            <a:spLocks noGrp="1"/>
          </p:cNvSpPr>
          <p:nvPr>
            <p:ph type="pic" sz="quarter" idx="14" hasCustomPrompt="1"/>
          </p:nvPr>
        </p:nvSpPr>
        <p:spPr>
          <a:xfrm>
            <a:off x="-77308" y="1887478"/>
            <a:ext cx="4532881" cy="4499055"/>
          </a:xfrm>
          <a:solidFill>
            <a:schemeClr val="bg1">
              <a:lumMod val="95000"/>
            </a:schemeClr>
          </a:solidFill>
          <a:ln w="19050">
            <a:noFill/>
          </a:ln>
        </p:spPr>
        <p:txBody>
          <a:bodyPr lIns="274320" tIns="274320" rIns="274320" bIns="274320"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9" name="Text Placeholder 5">
            <a:extLst>
              <a:ext uri="{FF2B5EF4-FFF2-40B4-BE49-F238E27FC236}">
                <a16:creationId xmlns:a16="http://schemas.microsoft.com/office/drawing/2014/main" id="{7713F793-DDD8-BCB3-BA6F-9C91BAB98FC2}"/>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0" name="Straight Connector 9">
            <a:extLst>
              <a:ext uri="{FF2B5EF4-FFF2-40B4-BE49-F238E27FC236}">
                <a16:creationId xmlns:a16="http://schemas.microsoft.com/office/drawing/2014/main" id="{50D7CE77-A604-182D-4965-4DC88FDF9807}"/>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8F578F1-3CF3-295C-8BF2-FD6DDD089CB5}"/>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15" name="Shape 22">
            <a:extLst>
              <a:ext uri="{FF2B5EF4-FFF2-40B4-BE49-F238E27FC236}">
                <a16:creationId xmlns:a16="http://schemas.microsoft.com/office/drawing/2014/main" id="{339B13F3-A0BA-4869-AB28-FC25D1044D13}"/>
              </a:ext>
            </a:extLst>
          </p:cNvPr>
          <p:cNvSpPr txBox="1">
            <a:spLocks noGrp="1"/>
          </p:cNvSpPr>
          <p:nvPr>
            <p:ph type="body" idx="15" hasCustomPrompt="1"/>
          </p:nvPr>
        </p:nvSpPr>
        <p:spPr>
          <a:xfrm>
            <a:off x="4877502" y="1887477"/>
            <a:ext cx="6868092"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cxnSp>
        <p:nvCxnSpPr>
          <p:cNvPr id="2" name="Straight Connector 1">
            <a:extLst>
              <a:ext uri="{FF2B5EF4-FFF2-40B4-BE49-F238E27FC236}">
                <a16:creationId xmlns:a16="http://schemas.microsoft.com/office/drawing/2014/main" id="{FBA218D1-CF78-453B-9A38-7375B2EDCA7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5A2CAD7-5853-510F-2F4A-1A1B1599038B}"/>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4" name="Straight Connector 3">
            <a:extLst>
              <a:ext uri="{FF2B5EF4-FFF2-40B4-BE49-F238E27FC236}">
                <a16:creationId xmlns:a16="http://schemas.microsoft.com/office/drawing/2014/main" id="{16987C2A-430E-6F7C-18E6-1ABE95DD0DEE}"/>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E2436A-8CF1-D275-C2B2-0E99024CCC75}"/>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645581140"/>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Column w Tan Sidebar">
    <p:spTree>
      <p:nvGrpSpPr>
        <p:cNvPr id="1" name=""/>
        <p:cNvGrpSpPr/>
        <p:nvPr/>
      </p:nvGrpSpPr>
      <p:grpSpPr>
        <a:xfrm>
          <a:off x="0" y="0"/>
          <a:ext cx="0" cy="0"/>
          <a:chOff x="0" y="0"/>
          <a:chExt cx="0" cy="0"/>
        </a:xfrm>
      </p:grpSpPr>
      <p:sp>
        <p:nvSpPr>
          <p:cNvPr id="6" name="Tijdelijke aanduiding voor tekst 6">
            <a:extLst>
              <a:ext uri="{FF2B5EF4-FFF2-40B4-BE49-F238E27FC236}">
                <a16:creationId xmlns:a16="http://schemas.microsoft.com/office/drawing/2014/main" id="{78DD381F-9F7C-4D97-2892-F660BB68C06C}"/>
              </a:ext>
            </a:extLst>
          </p:cNvPr>
          <p:cNvSpPr>
            <a:spLocks noGrp="1"/>
          </p:cNvSpPr>
          <p:nvPr>
            <p:ph type="body" sz="quarter" idx="27"/>
          </p:nvPr>
        </p:nvSpPr>
        <p:spPr>
          <a:xfrm>
            <a:off x="452719" y="1887481"/>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sp>
        <p:nvSpPr>
          <p:cNvPr id="8" name="Tijdelijke aanduiding voor tekst 6">
            <a:extLst>
              <a:ext uri="{FF2B5EF4-FFF2-40B4-BE49-F238E27FC236}">
                <a16:creationId xmlns:a16="http://schemas.microsoft.com/office/drawing/2014/main" id="{744581BB-3788-A3E6-F8BA-1B09D9BA7890}"/>
              </a:ext>
            </a:extLst>
          </p:cNvPr>
          <p:cNvSpPr>
            <a:spLocks noGrp="1"/>
          </p:cNvSpPr>
          <p:nvPr>
            <p:ph type="body" sz="quarter" idx="28"/>
          </p:nvPr>
        </p:nvSpPr>
        <p:spPr>
          <a:xfrm>
            <a:off x="3469601" y="1887480"/>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grpSp>
        <p:nvGrpSpPr>
          <p:cNvPr id="22" name="Group 21">
            <a:extLst>
              <a:ext uri="{FF2B5EF4-FFF2-40B4-BE49-F238E27FC236}">
                <a16:creationId xmlns:a16="http://schemas.microsoft.com/office/drawing/2014/main" id="{8641DEE7-2DC6-C406-04F1-E56FE7530C45}"/>
              </a:ext>
            </a:extLst>
          </p:cNvPr>
          <p:cNvGrpSpPr/>
          <p:nvPr/>
        </p:nvGrpSpPr>
        <p:grpSpPr>
          <a:xfrm>
            <a:off x="3085572" y="1887480"/>
            <a:ext cx="6013812" cy="1992858"/>
            <a:chOff x="3085572" y="2034674"/>
            <a:chExt cx="6013812" cy="4177896"/>
          </a:xfrm>
        </p:grpSpPr>
        <p:cxnSp>
          <p:nvCxnSpPr>
            <p:cNvPr id="5" name="Straight Connector 4">
              <a:extLst>
                <a:ext uri="{FF2B5EF4-FFF2-40B4-BE49-F238E27FC236}">
                  <a16:creationId xmlns:a16="http://schemas.microsoft.com/office/drawing/2014/main" id="{2F478672-9AC4-1E44-8662-B75746CBBD57}"/>
                </a:ext>
              </a:extLst>
            </p:cNvPr>
            <p:cNvCxnSpPr>
              <a:cxnSpLocks/>
            </p:cNvCxnSpPr>
            <p:nvPr/>
          </p:nvCxnSpPr>
          <p:spPr>
            <a:xfrm>
              <a:off x="3085572"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05EEA5B-9773-2C3A-AF9A-6283441138B8}"/>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8AB0BF-C50A-9F79-825B-C5B96A77EFC3}"/>
                </a:ext>
              </a:extLst>
            </p:cNvPr>
            <p:cNvCxnSpPr>
              <a:cxnSpLocks/>
            </p:cNvCxnSpPr>
            <p:nvPr/>
          </p:nvCxnSpPr>
          <p:spPr>
            <a:xfrm>
              <a:off x="9099384"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sp>
        <p:nvSpPr>
          <p:cNvPr id="10" name="Tijdelijke aanduiding voor tekst 6">
            <a:extLst>
              <a:ext uri="{FF2B5EF4-FFF2-40B4-BE49-F238E27FC236}">
                <a16:creationId xmlns:a16="http://schemas.microsoft.com/office/drawing/2014/main" id="{1CF6CCE2-A1A8-F17D-85F7-C811A8754822}"/>
              </a:ext>
            </a:extLst>
          </p:cNvPr>
          <p:cNvSpPr>
            <a:spLocks noGrp="1"/>
          </p:cNvSpPr>
          <p:nvPr>
            <p:ph type="body" sz="quarter" idx="29"/>
          </p:nvPr>
        </p:nvSpPr>
        <p:spPr>
          <a:xfrm>
            <a:off x="6486483" y="1887480"/>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sp>
        <p:nvSpPr>
          <p:cNvPr id="12" name="Tijdelijke aanduiding voor tekst 6">
            <a:extLst>
              <a:ext uri="{FF2B5EF4-FFF2-40B4-BE49-F238E27FC236}">
                <a16:creationId xmlns:a16="http://schemas.microsoft.com/office/drawing/2014/main" id="{F210B540-E511-4F8A-9885-DC6DF75EAF2D}"/>
              </a:ext>
            </a:extLst>
          </p:cNvPr>
          <p:cNvSpPr>
            <a:spLocks noGrp="1"/>
          </p:cNvSpPr>
          <p:nvPr>
            <p:ph type="body" sz="quarter" idx="30"/>
          </p:nvPr>
        </p:nvSpPr>
        <p:spPr>
          <a:xfrm>
            <a:off x="9503364" y="1887480"/>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cxnSp>
        <p:nvCxnSpPr>
          <p:cNvPr id="4" name="Straight Connector 3">
            <a:extLst>
              <a:ext uri="{FF2B5EF4-FFF2-40B4-BE49-F238E27FC236}">
                <a16:creationId xmlns:a16="http://schemas.microsoft.com/office/drawing/2014/main" id="{3D5F3929-538F-B782-CAE0-43F69960B916}"/>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CBED0D51-5240-F4FA-E2A6-2D4F6843F970}"/>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24" name="Picture 23">
            <a:extLst>
              <a:ext uri="{FF2B5EF4-FFF2-40B4-BE49-F238E27FC236}">
                <a16:creationId xmlns:a16="http://schemas.microsoft.com/office/drawing/2014/main" id="{43356BD5-93BC-6AE0-C548-30709914849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25" name="Rectangle 24">
            <a:extLst>
              <a:ext uri="{FF2B5EF4-FFF2-40B4-BE49-F238E27FC236}">
                <a16:creationId xmlns:a16="http://schemas.microsoft.com/office/drawing/2014/main" id="{208496EC-F44F-28DF-B3F3-F0DB63A2F91F}"/>
              </a:ext>
            </a:extLst>
          </p:cNvPr>
          <p:cNvSpPr/>
          <p:nvPr/>
        </p:nvSpPr>
        <p:spPr>
          <a:xfrm>
            <a:off x="452719" y="4273126"/>
            <a:ext cx="11286562" cy="2113407"/>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6" name="Text Placeholder 7">
            <a:extLst>
              <a:ext uri="{FF2B5EF4-FFF2-40B4-BE49-F238E27FC236}">
                <a16:creationId xmlns:a16="http://schemas.microsoft.com/office/drawing/2014/main" id="{4B6BD66C-6D42-2ECA-F39D-BC52EF695A30}"/>
              </a:ext>
            </a:extLst>
          </p:cNvPr>
          <p:cNvSpPr>
            <a:spLocks noGrp="1"/>
          </p:cNvSpPr>
          <p:nvPr>
            <p:ph type="body" sz="quarter" idx="12" hasCustomPrompt="1"/>
          </p:nvPr>
        </p:nvSpPr>
        <p:spPr>
          <a:xfrm>
            <a:off x="773889" y="4609867"/>
            <a:ext cx="10656099" cy="375923"/>
          </a:xfrm>
        </p:spPr>
        <p:txBody>
          <a:bodyPr>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 Placeholder 10">
            <a:extLst>
              <a:ext uri="{FF2B5EF4-FFF2-40B4-BE49-F238E27FC236}">
                <a16:creationId xmlns:a16="http://schemas.microsoft.com/office/drawing/2014/main" id="{29854D0D-0F81-2A4A-A9A0-F946551F28CD}"/>
              </a:ext>
            </a:extLst>
          </p:cNvPr>
          <p:cNvSpPr>
            <a:spLocks noGrp="1"/>
          </p:cNvSpPr>
          <p:nvPr>
            <p:ph type="body" sz="quarter" idx="13" hasCustomPrompt="1"/>
          </p:nvPr>
        </p:nvSpPr>
        <p:spPr>
          <a:xfrm>
            <a:off x="767956" y="5070231"/>
            <a:ext cx="10656087" cy="989446"/>
          </a:xfrm>
        </p:spPr>
        <p:txBody>
          <a:bodyPr>
            <a:normAutofit/>
          </a:bodyPr>
          <a:lstStyle>
            <a:lvl1pPr marL="0" indent="0">
              <a:buNone/>
              <a:defRPr sz="1800"/>
            </a:lvl1pPr>
          </a:lstStyle>
          <a:p>
            <a:pPr lvl="0"/>
            <a:r>
              <a:rPr lang="en-US"/>
              <a:t>Click to add text</a:t>
            </a:r>
          </a:p>
        </p:txBody>
      </p:sp>
      <p:grpSp>
        <p:nvGrpSpPr>
          <p:cNvPr id="3" name="Group 2">
            <a:extLst>
              <a:ext uri="{FF2B5EF4-FFF2-40B4-BE49-F238E27FC236}">
                <a16:creationId xmlns:a16="http://schemas.microsoft.com/office/drawing/2014/main" id="{47BD5782-5D56-A82A-3A01-C3AEEF349A89}"/>
              </a:ext>
            </a:extLst>
          </p:cNvPr>
          <p:cNvGrpSpPr/>
          <p:nvPr/>
        </p:nvGrpSpPr>
        <p:grpSpPr>
          <a:xfrm>
            <a:off x="3085572" y="1887480"/>
            <a:ext cx="6013812" cy="1992858"/>
            <a:chOff x="3085572" y="2034674"/>
            <a:chExt cx="6013812" cy="4177896"/>
          </a:xfrm>
        </p:grpSpPr>
        <p:cxnSp>
          <p:nvCxnSpPr>
            <p:cNvPr id="11" name="Straight Connector 10">
              <a:extLst>
                <a:ext uri="{FF2B5EF4-FFF2-40B4-BE49-F238E27FC236}">
                  <a16:creationId xmlns:a16="http://schemas.microsoft.com/office/drawing/2014/main" id="{13B00DCF-40B5-81EB-8334-C16F5AC5D737}"/>
                </a:ext>
              </a:extLst>
            </p:cNvPr>
            <p:cNvCxnSpPr>
              <a:cxnSpLocks/>
            </p:cNvCxnSpPr>
            <p:nvPr/>
          </p:nvCxnSpPr>
          <p:spPr>
            <a:xfrm>
              <a:off x="3085572"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DEF84F-9F45-5BAD-8320-288A8E51AE55}"/>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1FAE86-38E8-A671-FB91-D26606B6AD97}"/>
                </a:ext>
              </a:extLst>
            </p:cNvPr>
            <p:cNvCxnSpPr>
              <a:cxnSpLocks/>
            </p:cNvCxnSpPr>
            <p:nvPr/>
          </p:nvCxnSpPr>
          <p:spPr>
            <a:xfrm>
              <a:off x="9099384"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A98F2380-CC50-90A2-ACFD-8C69D2A6C9EF}"/>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AEABB9F-BF2F-2336-D983-38636603E96E}"/>
              </a:ext>
            </a:extLst>
          </p:cNvPr>
          <p:cNvSpPr/>
          <p:nvPr/>
        </p:nvSpPr>
        <p:spPr>
          <a:xfrm>
            <a:off x="452719" y="4273126"/>
            <a:ext cx="11286562" cy="2113407"/>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6" name="Picture 15">
            <a:extLst>
              <a:ext uri="{FF2B5EF4-FFF2-40B4-BE49-F238E27FC236}">
                <a16:creationId xmlns:a16="http://schemas.microsoft.com/office/drawing/2014/main" id="{791A1CD7-F9EC-1E78-4750-957B1B57CB7D}"/>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18" name="Text Placeholder 7">
            <a:extLst>
              <a:ext uri="{FF2B5EF4-FFF2-40B4-BE49-F238E27FC236}">
                <a16:creationId xmlns:a16="http://schemas.microsoft.com/office/drawing/2014/main" id="{FF4BBC73-7422-82EB-7877-7B956BEBE7F9}"/>
              </a:ext>
            </a:extLst>
          </p:cNvPr>
          <p:cNvSpPr>
            <a:spLocks noGrp="1"/>
          </p:cNvSpPr>
          <p:nvPr>
            <p:ph type="body" sz="quarter" idx="31" hasCustomPrompt="1"/>
          </p:nvPr>
        </p:nvSpPr>
        <p:spPr>
          <a:xfrm>
            <a:off x="791823" y="4627800"/>
            <a:ext cx="10656099" cy="375923"/>
          </a:xfrm>
        </p:spPr>
        <p:txBody>
          <a:bodyPr>
            <a:normAutofit/>
          </a:bodyPr>
          <a:lstStyle>
            <a:lvl1pPr marL="0" indent="0">
              <a:buNone/>
              <a:defRPr sz="2400" b="1">
                <a:solidFill>
                  <a:srgbClr val="B497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9" name="Text Placeholder 10">
            <a:extLst>
              <a:ext uri="{FF2B5EF4-FFF2-40B4-BE49-F238E27FC236}">
                <a16:creationId xmlns:a16="http://schemas.microsoft.com/office/drawing/2014/main" id="{DED4540C-743F-298F-6537-5E2C050CC8C0}"/>
              </a:ext>
            </a:extLst>
          </p:cNvPr>
          <p:cNvSpPr>
            <a:spLocks noGrp="1"/>
          </p:cNvSpPr>
          <p:nvPr>
            <p:ph type="body" sz="quarter" idx="32" hasCustomPrompt="1"/>
          </p:nvPr>
        </p:nvSpPr>
        <p:spPr>
          <a:xfrm>
            <a:off x="785890" y="5088164"/>
            <a:ext cx="10656087" cy="989446"/>
          </a:xfrm>
        </p:spPr>
        <p:txBody>
          <a:bodyPr>
            <a:normAutofit/>
          </a:bodyPr>
          <a:lstStyle>
            <a:lvl1pPr marL="0" indent="0">
              <a:buNone/>
              <a:defRPr sz="1800"/>
            </a:lvl1pPr>
          </a:lstStyle>
          <a:p>
            <a:pPr lvl="0"/>
            <a:r>
              <a:rPr lang="en-US"/>
              <a:t>Click to add text</a:t>
            </a:r>
          </a:p>
        </p:txBody>
      </p:sp>
      <p:grpSp>
        <p:nvGrpSpPr>
          <p:cNvPr id="20" name="Group 19">
            <a:extLst>
              <a:ext uri="{FF2B5EF4-FFF2-40B4-BE49-F238E27FC236}">
                <a16:creationId xmlns:a16="http://schemas.microsoft.com/office/drawing/2014/main" id="{4A022D43-D608-673B-2F3C-59E6B086B032}"/>
              </a:ext>
            </a:extLst>
          </p:cNvPr>
          <p:cNvGrpSpPr/>
          <p:nvPr userDrawn="1"/>
        </p:nvGrpSpPr>
        <p:grpSpPr>
          <a:xfrm>
            <a:off x="3085572" y="1887480"/>
            <a:ext cx="6013812" cy="1992858"/>
            <a:chOff x="3085572" y="2034674"/>
            <a:chExt cx="6013812" cy="4177896"/>
          </a:xfrm>
        </p:grpSpPr>
        <p:cxnSp>
          <p:nvCxnSpPr>
            <p:cNvPr id="21" name="Straight Connector 20">
              <a:extLst>
                <a:ext uri="{FF2B5EF4-FFF2-40B4-BE49-F238E27FC236}">
                  <a16:creationId xmlns:a16="http://schemas.microsoft.com/office/drawing/2014/main" id="{E5DA6BC4-EDED-197A-8FE3-A89515B5AA4A}"/>
                </a:ext>
              </a:extLst>
            </p:cNvPr>
            <p:cNvCxnSpPr>
              <a:cxnSpLocks/>
            </p:cNvCxnSpPr>
            <p:nvPr userDrawn="1"/>
          </p:nvCxnSpPr>
          <p:spPr>
            <a:xfrm>
              <a:off x="3085572"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F6F45-7DB8-95E4-F7EA-707C1A2DC0A0}"/>
                </a:ext>
              </a:extLst>
            </p:cNvPr>
            <p:cNvCxnSpPr>
              <a:cxnSpLocks/>
            </p:cNvCxnSpPr>
            <p:nvPr userDrawn="1"/>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F6FADC-1793-6ABD-037F-EEFA13B59E1B}"/>
                </a:ext>
              </a:extLst>
            </p:cNvPr>
            <p:cNvCxnSpPr>
              <a:cxnSpLocks/>
            </p:cNvCxnSpPr>
            <p:nvPr userDrawn="1"/>
          </p:nvCxnSpPr>
          <p:spPr>
            <a:xfrm>
              <a:off x="9099384"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1F81A729-0A04-764D-BA92-F14C2504BDC9}"/>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0DC8357-F16F-F673-D2E0-53B306836036}"/>
              </a:ext>
            </a:extLst>
          </p:cNvPr>
          <p:cNvSpPr/>
          <p:nvPr userDrawn="1"/>
        </p:nvSpPr>
        <p:spPr>
          <a:xfrm>
            <a:off x="452719" y="4273126"/>
            <a:ext cx="11286562" cy="2113407"/>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31" name="Picture 30">
            <a:extLst>
              <a:ext uri="{FF2B5EF4-FFF2-40B4-BE49-F238E27FC236}">
                <a16:creationId xmlns:a16="http://schemas.microsoft.com/office/drawing/2014/main" id="{BFED3BA4-D961-1426-B9C5-51C3F725A1D0}"/>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3361110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hotos">
    <p:spTree>
      <p:nvGrpSpPr>
        <p:cNvPr id="1" name=""/>
        <p:cNvGrpSpPr/>
        <p:nvPr/>
      </p:nvGrpSpPr>
      <p:grpSpPr>
        <a:xfrm>
          <a:off x="0" y="0"/>
          <a:ext cx="0" cy="0"/>
          <a:chOff x="0" y="0"/>
          <a:chExt cx="0" cy="0"/>
        </a:xfrm>
      </p:grpSpPr>
      <p:sp>
        <p:nvSpPr>
          <p:cNvPr id="10" name="Tijdelijke aanduiding voor afbeelding 15">
            <a:extLst>
              <a:ext uri="{FF2B5EF4-FFF2-40B4-BE49-F238E27FC236}">
                <a16:creationId xmlns:a16="http://schemas.microsoft.com/office/drawing/2014/main" id="{E65FE1A7-1110-A76D-BA9B-5E4DFD03716D}"/>
              </a:ext>
            </a:extLst>
          </p:cNvPr>
          <p:cNvSpPr>
            <a:spLocks noGrp="1"/>
          </p:cNvSpPr>
          <p:nvPr>
            <p:ph type="pic" sz="quarter" idx="30" hasCustomPrompt="1"/>
          </p:nvPr>
        </p:nvSpPr>
        <p:spPr>
          <a:xfrm>
            <a:off x="-104317" y="1965718"/>
            <a:ext cx="4104205" cy="4246854"/>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11" name="Tijdelijke aanduiding voor afbeelding 15">
            <a:extLst>
              <a:ext uri="{FF2B5EF4-FFF2-40B4-BE49-F238E27FC236}">
                <a16:creationId xmlns:a16="http://schemas.microsoft.com/office/drawing/2014/main" id="{B47FE1AD-3C7D-4048-2D7E-01B9D3A0E74E}"/>
              </a:ext>
            </a:extLst>
          </p:cNvPr>
          <p:cNvSpPr>
            <a:spLocks noGrp="1"/>
          </p:cNvSpPr>
          <p:nvPr>
            <p:ph type="pic" sz="quarter" idx="31" hasCustomPrompt="1"/>
          </p:nvPr>
        </p:nvSpPr>
        <p:spPr>
          <a:xfrm>
            <a:off x="4159623" y="1965718"/>
            <a:ext cx="3863789" cy="4246854"/>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12" name="Tijdelijke aanduiding voor afbeelding 15">
            <a:extLst>
              <a:ext uri="{FF2B5EF4-FFF2-40B4-BE49-F238E27FC236}">
                <a16:creationId xmlns:a16="http://schemas.microsoft.com/office/drawing/2014/main" id="{BDE89A8E-1091-1F88-F049-0DDD6B1C526C}"/>
              </a:ext>
            </a:extLst>
          </p:cNvPr>
          <p:cNvSpPr>
            <a:spLocks noGrp="1"/>
          </p:cNvSpPr>
          <p:nvPr>
            <p:ph type="pic" sz="quarter" idx="32" hasCustomPrompt="1"/>
          </p:nvPr>
        </p:nvSpPr>
        <p:spPr>
          <a:xfrm>
            <a:off x="8174181" y="1965718"/>
            <a:ext cx="4104205" cy="4246854"/>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3" name="Text Placeholder 5">
            <a:extLst>
              <a:ext uri="{FF2B5EF4-FFF2-40B4-BE49-F238E27FC236}">
                <a16:creationId xmlns:a16="http://schemas.microsoft.com/office/drawing/2014/main" id="{908023A3-BEBD-8AE7-6CF5-39FD0C1602A0}"/>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5" name="Straight Connector 4">
            <a:extLst>
              <a:ext uri="{FF2B5EF4-FFF2-40B4-BE49-F238E27FC236}">
                <a16:creationId xmlns:a16="http://schemas.microsoft.com/office/drawing/2014/main" id="{A83D4270-FC4B-76A0-096B-6557BC96D42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294F1A2-0CA7-246A-8BCB-52789E2BD790}"/>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2" name="Straight Connector 1">
            <a:extLst>
              <a:ext uri="{FF2B5EF4-FFF2-40B4-BE49-F238E27FC236}">
                <a16:creationId xmlns:a16="http://schemas.microsoft.com/office/drawing/2014/main" id="{86993095-5359-3683-A1D3-828A99DFB25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1C3CAAF-692F-A7F6-AF9E-3FAAA40A492F}"/>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7" name="Straight Connector 6">
            <a:extLst>
              <a:ext uri="{FF2B5EF4-FFF2-40B4-BE49-F238E27FC236}">
                <a16:creationId xmlns:a16="http://schemas.microsoft.com/office/drawing/2014/main" id="{88C2686A-19D9-044C-84DA-E1551324667C}"/>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73708F-E54E-8883-3E51-F1E591EF450B}"/>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419954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Thumbnails w Caption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61C5229-48D4-DF68-AC34-351B32BC7021}"/>
              </a:ext>
            </a:extLst>
          </p:cNvPr>
          <p:cNvGrpSpPr/>
          <p:nvPr/>
        </p:nvGrpSpPr>
        <p:grpSpPr>
          <a:xfrm>
            <a:off x="4159625" y="2034674"/>
            <a:ext cx="3863788" cy="4102465"/>
            <a:chOff x="4159625" y="2034674"/>
            <a:chExt cx="3863788" cy="4177896"/>
          </a:xfrm>
        </p:grpSpPr>
        <p:cxnSp>
          <p:nvCxnSpPr>
            <p:cNvPr id="8" name="Straight Connector 7">
              <a:extLst>
                <a:ext uri="{FF2B5EF4-FFF2-40B4-BE49-F238E27FC236}">
                  <a16:creationId xmlns:a16="http://schemas.microsoft.com/office/drawing/2014/main" id="{BA882220-7032-9E62-8985-529F63941BEE}"/>
                </a:ext>
              </a:extLst>
            </p:cNvPr>
            <p:cNvCxnSpPr>
              <a:cxnSpLocks/>
            </p:cNvCxnSpPr>
            <p:nvPr/>
          </p:nvCxnSpPr>
          <p:spPr>
            <a:xfrm>
              <a:off x="4159625"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696AFA-3B5A-6496-3C3C-08605DEA1489}"/>
                </a:ext>
              </a:extLst>
            </p:cNvPr>
            <p:cNvCxnSpPr>
              <a:cxnSpLocks/>
            </p:cNvCxnSpPr>
            <p:nvPr/>
          </p:nvCxnSpPr>
          <p:spPr>
            <a:xfrm>
              <a:off x="8023413"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sp>
        <p:nvSpPr>
          <p:cNvPr id="18" name="Tijdelijke aanduiding voor tekst 6">
            <a:extLst>
              <a:ext uri="{FF2B5EF4-FFF2-40B4-BE49-F238E27FC236}">
                <a16:creationId xmlns:a16="http://schemas.microsoft.com/office/drawing/2014/main" id="{045EC0A2-A0AD-B2B1-E318-C9B6137BFDF0}"/>
              </a:ext>
            </a:extLst>
          </p:cNvPr>
          <p:cNvSpPr>
            <a:spLocks noGrp="1"/>
          </p:cNvSpPr>
          <p:nvPr>
            <p:ph type="body" sz="quarter" idx="27" hasCustomPrompt="1"/>
          </p:nvPr>
        </p:nvSpPr>
        <p:spPr>
          <a:xfrm>
            <a:off x="595299" y="4629864"/>
            <a:ext cx="3234226" cy="445790"/>
          </a:xfrm>
        </p:spPr>
        <p:txBody>
          <a:bodyPr>
            <a:normAutofit/>
          </a:bodyPr>
          <a:lstStyle>
            <a:lvl1pPr marL="0" indent="0" algn="ctr">
              <a:buNone/>
              <a:defRPr sz="2400" b="1">
                <a:solidFill>
                  <a:schemeClr val="accent1"/>
                </a:solidFill>
              </a:defRPr>
            </a:lvl1pPr>
          </a:lstStyle>
          <a:p>
            <a:r>
              <a:rPr lang="nl-BE"/>
              <a:t>Item 1</a:t>
            </a:r>
          </a:p>
        </p:txBody>
      </p:sp>
      <p:sp>
        <p:nvSpPr>
          <p:cNvPr id="7" name="Tijdelijke aanduiding voor tekst 6">
            <a:extLst>
              <a:ext uri="{FF2B5EF4-FFF2-40B4-BE49-F238E27FC236}">
                <a16:creationId xmlns:a16="http://schemas.microsoft.com/office/drawing/2014/main" id="{D63C1CDF-BAB4-AFB9-9EE1-32717B93AC93}"/>
              </a:ext>
            </a:extLst>
          </p:cNvPr>
          <p:cNvSpPr>
            <a:spLocks noGrp="1"/>
          </p:cNvSpPr>
          <p:nvPr>
            <p:ph type="body" sz="quarter" idx="32" hasCustomPrompt="1"/>
          </p:nvPr>
        </p:nvSpPr>
        <p:spPr>
          <a:xfrm>
            <a:off x="4477017" y="4629864"/>
            <a:ext cx="3234226" cy="445790"/>
          </a:xfrm>
        </p:spPr>
        <p:txBody>
          <a:bodyPr>
            <a:normAutofit/>
          </a:bodyPr>
          <a:lstStyle>
            <a:lvl1pPr marL="0" indent="0" algn="ctr">
              <a:buNone/>
              <a:defRPr sz="2400" b="1">
                <a:solidFill>
                  <a:schemeClr val="accent1"/>
                </a:solidFill>
              </a:defRPr>
            </a:lvl1pPr>
          </a:lstStyle>
          <a:p>
            <a:r>
              <a:rPr lang="nl-BE"/>
              <a:t>Item 2</a:t>
            </a:r>
          </a:p>
        </p:txBody>
      </p:sp>
      <p:sp>
        <p:nvSpPr>
          <p:cNvPr id="11" name="Tijdelijke aanduiding voor tekst 6">
            <a:extLst>
              <a:ext uri="{FF2B5EF4-FFF2-40B4-BE49-F238E27FC236}">
                <a16:creationId xmlns:a16="http://schemas.microsoft.com/office/drawing/2014/main" id="{DA35603A-C40E-090A-806E-5742BA02925E}"/>
              </a:ext>
            </a:extLst>
          </p:cNvPr>
          <p:cNvSpPr>
            <a:spLocks noGrp="1"/>
          </p:cNvSpPr>
          <p:nvPr>
            <p:ph type="body" sz="quarter" idx="34" hasCustomPrompt="1"/>
          </p:nvPr>
        </p:nvSpPr>
        <p:spPr>
          <a:xfrm>
            <a:off x="8367699" y="4629864"/>
            <a:ext cx="3234226" cy="445790"/>
          </a:xfrm>
        </p:spPr>
        <p:txBody>
          <a:bodyPr>
            <a:normAutofit/>
          </a:bodyPr>
          <a:lstStyle>
            <a:lvl1pPr marL="0" indent="0" algn="ctr">
              <a:buNone/>
              <a:defRPr sz="2400" b="1">
                <a:solidFill>
                  <a:schemeClr val="accent1"/>
                </a:solidFill>
              </a:defRPr>
            </a:lvl1pPr>
          </a:lstStyle>
          <a:p>
            <a:r>
              <a:rPr lang="nl-BE"/>
              <a:t>Item 3</a:t>
            </a:r>
          </a:p>
        </p:txBody>
      </p:sp>
      <p:sp>
        <p:nvSpPr>
          <p:cNvPr id="3" name="Text Placeholder 5">
            <a:extLst>
              <a:ext uri="{FF2B5EF4-FFF2-40B4-BE49-F238E27FC236}">
                <a16:creationId xmlns:a16="http://schemas.microsoft.com/office/drawing/2014/main" id="{F9371C19-4380-0850-8256-B10EAFE1916A}"/>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12" name="Picture 11">
            <a:extLst>
              <a:ext uri="{FF2B5EF4-FFF2-40B4-BE49-F238E27FC236}">
                <a16:creationId xmlns:a16="http://schemas.microsoft.com/office/drawing/2014/main" id="{5901C9A4-DD90-4FDF-976E-3C151B9A0CDF}"/>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13" name="Straight Connector 12">
            <a:extLst>
              <a:ext uri="{FF2B5EF4-FFF2-40B4-BE49-F238E27FC236}">
                <a16:creationId xmlns:a16="http://schemas.microsoft.com/office/drawing/2014/main" id="{72E743CE-C835-64C2-A4ED-139B940FD666}"/>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4E27E924-D56B-CDC4-2B24-2C4F08230BB4}"/>
              </a:ext>
            </a:extLst>
          </p:cNvPr>
          <p:cNvSpPr>
            <a:spLocks noGrp="1"/>
          </p:cNvSpPr>
          <p:nvPr>
            <p:ph type="pic" sz="quarter" idx="22" hasCustomPrompt="1"/>
          </p:nvPr>
        </p:nvSpPr>
        <p:spPr>
          <a:xfrm>
            <a:off x="1283547" y="2494569"/>
            <a:ext cx="1868861" cy="1868861"/>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1" name="Picture Placeholder 20">
            <a:extLst>
              <a:ext uri="{FF2B5EF4-FFF2-40B4-BE49-F238E27FC236}">
                <a16:creationId xmlns:a16="http://schemas.microsoft.com/office/drawing/2014/main" id="{779E4864-F8D9-7D57-FBB0-E95D781C8EB6}"/>
              </a:ext>
            </a:extLst>
          </p:cNvPr>
          <p:cNvSpPr>
            <a:spLocks noGrp="1"/>
          </p:cNvSpPr>
          <p:nvPr>
            <p:ph type="pic" sz="quarter" idx="37" hasCustomPrompt="1"/>
          </p:nvPr>
        </p:nvSpPr>
        <p:spPr>
          <a:xfrm>
            <a:off x="5216639" y="2494569"/>
            <a:ext cx="1868861" cy="1868861"/>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2" name="Picture Placeholder 21">
            <a:extLst>
              <a:ext uri="{FF2B5EF4-FFF2-40B4-BE49-F238E27FC236}">
                <a16:creationId xmlns:a16="http://schemas.microsoft.com/office/drawing/2014/main" id="{FDC0CA06-6138-260F-C0C8-52F76A1CD98E}"/>
              </a:ext>
            </a:extLst>
          </p:cNvPr>
          <p:cNvSpPr>
            <a:spLocks noGrp="1"/>
          </p:cNvSpPr>
          <p:nvPr>
            <p:ph type="pic" sz="quarter" idx="38" hasCustomPrompt="1"/>
          </p:nvPr>
        </p:nvSpPr>
        <p:spPr>
          <a:xfrm>
            <a:off x="9067670" y="2494569"/>
            <a:ext cx="1868861" cy="1868861"/>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grpSp>
        <p:nvGrpSpPr>
          <p:cNvPr id="2" name="Group 1">
            <a:extLst>
              <a:ext uri="{FF2B5EF4-FFF2-40B4-BE49-F238E27FC236}">
                <a16:creationId xmlns:a16="http://schemas.microsoft.com/office/drawing/2014/main" id="{C64DF829-4FC9-4966-8523-F22ADB229EEB}"/>
              </a:ext>
            </a:extLst>
          </p:cNvPr>
          <p:cNvGrpSpPr/>
          <p:nvPr/>
        </p:nvGrpSpPr>
        <p:grpSpPr>
          <a:xfrm>
            <a:off x="4159625" y="2034674"/>
            <a:ext cx="3863788" cy="4102465"/>
            <a:chOff x="4159625" y="2034674"/>
            <a:chExt cx="3863788" cy="4177896"/>
          </a:xfrm>
        </p:grpSpPr>
        <p:cxnSp>
          <p:nvCxnSpPr>
            <p:cNvPr id="4" name="Straight Connector 3">
              <a:extLst>
                <a:ext uri="{FF2B5EF4-FFF2-40B4-BE49-F238E27FC236}">
                  <a16:creationId xmlns:a16="http://schemas.microsoft.com/office/drawing/2014/main" id="{95603550-827A-73C8-42CF-2A2E2C869002}"/>
                </a:ext>
              </a:extLst>
            </p:cNvPr>
            <p:cNvCxnSpPr>
              <a:cxnSpLocks/>
            </p:cNvCxnSpPr>
            <p:nvPr/>
          </p:nvCxnSpPr>
          <p:spPr>
            <a:xfrm>
              <a:off x="4159625"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189E06-825A-3A7A-103E-00451125784D}"/>
                </a:ext>
              </a:extLst>
            </p:cNvPr>
            <p:cNvCxnSpPr>
              <a:cxnSpLocks/>
            </p:cNvCxnSpPr>
            <p:nvPr/>
          </p:nvCxnSpPr>
          <p:spPr>
            <a:xfrm>
              <a:off x="8023413"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A429E0FF-9C70-2FF2-18D3-A655BFD4E4B8}"/>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9" name="Straight Connector 8">
            <a:extLst>
              <a:ext uri="{FF2B5EF4-FFF2-40B4-BE49-F238E27FC236}">
                <a16:creationId xmlns:a16="http://schemas.microsoft.com/office/drawing/2014/main" id="{41F0E114-97A7-5F7F-5BF8-EB2CE69FBB77}"/>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1AF5C0A-348A-246C-5A5B-A0A8C714408C}"/>
              </a:ext>
            </a:extLst>
          </p:cNvPr>
          <p:cNvGrpSpPr/>
          <p:nvPr userDrawn="1"/>
        </p:nvGrpSpPr>
        <p:grpSpPr>
          <a:xfrm>
            <a:off x="4159625" y="2034674"/>
            <a:ext cx="3863788" cy="4102465"/>
            <a:chOff x="4159625" y="2034674"/>
            <a:chExt cx="3863788" cy="4177896"/>
          </a:xfrm>
        </p:grpSpPr>
        <p:cxnSp>
          <p:nvCxnSpPr>
            <p:cNvPr id="16" name="Straight Connector 15">
              <a:extLst>
                <a:ext uri="{FF2B5EF4-FFF2-40B4-BE49-F238E27FC236}">
                  <a16:creationId xmlns:a16="http://schemas.microsoft.com/office/drawing/2014/main" id="{F29D5BF0-7BF5-41AE-A355-553D62A99AA9}"/>
                </a:ext>
              </a:extLst>
            </p:cNvPr>
            <p:cNvCxnSpPr>
              <a:cxnSpLocks/>
            </p:cNvCxnSpPr>
            <p:nvPr userDrawn="1"/>
          </p:nvCxnSpPr>
          <p:spPr>
            <a:xfrm>
              <a:off x="4159625"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8B4A13-0EDD-2000-75CD-25C4A2A87D1D}"/>
                </a:ext>
              </a:extLst>
            </p:cNvPr>
            <p:cNvCxnSpPr>
              <a:cxnSpLocks/>
            </p:cNvCxnSpPr>
            <p:nvPr userDrawn="1"/>
          </p:nvCxnSpPr>
          <p:spPr>
            <a:xfrm>
              <a:off x="8023413"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E6ED532D-1D14-262F-3334-6F88BDE6BD3F}"/>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23" name="Straight Connector 22">
            <a:extLst>
              <a:ext uri="{FF2B5EF4-FFF2-40B4-BE49-F238E27FC236}">
                <a16:creationId xmlns:a16="http://schemas.microsoft.com/office/drawing/2014/main" id="{420F56D8-D511-5996-EF68-EE7ED162D1F7}"/>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447219"/>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 Blue Side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B6D20B-AEF9-DFF6-3283-A6A84ABB1C97}"/>
              </a:ext>
            </a:extLst>
          </p:cNvPr>
          <p:cNvSpPr/>
          <p:nvPr/>
        </p:nvSpPr>
        <p:spPr>
          <a:xfrm>
            <a:off x="7403123" y="1887479"/>
            <a:ext cx="4338537" cy="4499055"/>
          </a:xfrm>
          <a:prstGeom prst="rect">
            <a:avLst/>
          </a:prstGeom>
          <a:solidFill>
            <a:srgbClr val="003974">
              <a:alpha val="8000"/>
            </a:srgbClr>
          </a:solidFill>
          <a:ln w="19050">
            <a:solidFill>
              <a:srgbClr val="003974">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22">
            <a:extLst>
              <a:ext uri="{FF2B5EF4-FFF2-40B4-BE49-F238E27FC236}">
                <a16:creationId xmlns:a16="http://schemas.microsoft.com/office/drawing/2014/main" id="{00BF09A3-56C8-4CD7-12F1-6A8008311F85}"/>
              </a:ext>
            </a:extLst>
          </p:cNvPr>
          <p:cNvSpPr txBox="1">
            <a:spLocks noGrp="1"/>
          </p:cNvSpPr>
          <p:nvPr>
            <p:ph type="body" idx="1" hasCustomPrompt="1"/>
          </p:nvPr>
        </p:nvSpPr>
        <p:spPr>
          <a:xfrm>
            <a:off x="452718" y="1887479"/>
            <a:ext cx="6534236"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14" name="Text Placeholder 5">
            <a:extLst>
              <a:ext uri="{FF2B5EF4-FFF2-40B4-BE49-F238E27FC236}">
                <a16:creationId xmlns:a16="http://schemas.microsoft.com/office/drawing/2014/main" id="{12D173EC-3DDD-FD5F-50E3-213B9F864956}"/>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8" name="Text Placeholder 7">
            <a:extLst>
              <a:ext uri="{FF2B5EF4-FFF2-40B4-BE49-F238E27FC236}">
                <a16:creationId xmlns:a16="http://schemas.microsoft.com/office/drawing/2014/main" id="{7E4A768A-AF40-1486-E66E-38DAF88D7325}"/>
              </a:ext>
            </a:extLst>
          </p:cNvPr>
          <p:cNvSpPr>
            <a:spLocks noGrp="1"/>
          </p:cNvSpPr>
          <p:nvPr>
            <p:ph type="body" sz="quarter" idx="12" hasCustomPrompt="1"/>
          </p:nvPr>
        </p:nvSpPr>
        <p:spPr>
          <a:xfrm>
            <a:off x="7737232" y="2224220"/>
            <a:ext cx="3701184" cy="450307"/>
          </a:xfrm>
        </p:spPr>
        <p:txBody>
          <a:bodyPr>
            <a:normAutofit/>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Text Placeholder 10">
            <a:extLst>
              <a:ext uri="{FF2B5EF4-FFF2-40B4-BE49-F238E27FC236}">
                <a16:creationId xmlns:a16="http://schemas.microsoft.com/office/drawing/2014/main" id="{228B29BB-77F8-36A8-F297-A2572E4B9E6D}"/>
              </a:ext>
            </a:extLst>
          </p:cNvPr>
          <p:cNvSpPr>
            <a:spLocks noGrp="1"/>
          </p:cNvSpPr>
          <p:nvPr>
            <p:ph type="body" sz="quarter" idx="13" hasCustomPrompt="1"/>
          </p:nvPr>
        </p:nvSpPr>
        <p:spPr>
          <a:xfrm>
            <a:off x="7737232" y="2777214"/>
            <a:ext cx="3701184" cy="3281388"/>
          </a:xfrm>
        </p:spPr>
        <p:txBody>
          <a:bodyPr>
            <a:normAutofit/>
          </a:bodyPr>
          <a:lstStyle>
            <a:lvl1pPr marL="0" indent="0">
              <a:buNone/>
              <a:defRPr sz="2000"/>
            </a:lvl1pPr>
          </a:lstStyle>
          <a:p>
            <a:pPr lvl="0"/>
            <a:r>
              <a:rPr lang="en-US"/>
              <a:t>Click to add text</a:t>
            </a:r>
          </a:p>
        </p:txBody>
      </p:sp>
      <p:cxnSp>
        <p:nvCxnSpPr>
          <p:cNvPr id="20" name="Straight Connector 19">
            <a:extLst>
              <a:ext uri="{FF2B5EF4-FFF2-40B4-BE49-F238E27FC236}">
                <a16:creationId xmlns:a16="http://schemas.microsoft.com/office/drawing/2014/main" id="{D134F4A0-AFDC-A8A4-B504-F26F2E22B0EB}"/>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50081A29-2119-B6BD-454A-3DD3F5A8EF4D}"/>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2" name="Rectangle 1">
            <a:extLst>
              <a:ext uri="{FF2B5EF4-FFF2-40B4-BE49-F238E27FC236}">
                <a16:creationId xmlns:a16="http://schemas.microsoft.com/office/drawing/2014/main" id="{A28651EA-4525-0924-6A99-DF1E3E934A4D}"/>
              </a:ext>
            </a:extLst>
          </p:cNvPr>
          <p:cNvSpPr/>
          <p:nvPr/>
        </p:nvSpPr>
        <p:spPr>
          <a:xfrm>
            <a:off x="7403123" y="1887479"/>
            <a:ext cx="4338537" cy="4499055"/>
          </a:xfrm>
          <a:prstGeom prst="rect">
            <a:avLst/>
          </a:prstGeom>
          <a:solidFill>
            <a:srgbClr val="003974">
              <a:alpha val="8000"/>
            </a:srgbClr>
          </a:solidFill>
          <a:ln w="19050">
            <a:solidFill>
              <a:srgbClr val="003974">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8915AE3-AAFD-2404-6ADA-2EC41881F65C}"/>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3C23E8B-6BA4-E868-670C-B7F0C1455D0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5" name="Rectangle 4">
            <a:extLst>
              <a:ext uri="{FF2B5EF4-FFF2-40B4-BE49-F238E27FC236}">
                <a16:creationId xmlns:a16="http://schemas.microsoft.com/office/drawing/2014/main" id="{58FF3E1A-9BD6-F039-182D-E95DB20C665E}"/>
              </a:ext>
            </a:extLst>
          </p:cNvPr>
          <p:cNvSpPr/>
          <p:nvPr userDrawn="1"/>
        </p:nvSpPr>
        <p:spPr>
          <a:xfrm>
            <a:off x="7403123" y="1887479"/>
            <a:ext cx="4338537" cy="4499055"/>
          </a:xfrm>
          <a:prstGeom prst="rect">
            <a:avLst/>
          </a:prstGeom>
          <a:solidFill>
            <a:srgbClr val="003974">
              <a:alpha val="8000"/>
            </a:srgbClr>
          </a:solidFill>
          <a:ln w="19050">
            <a:solidFill>
              <a:srgbClr val="003974">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F3ECA40-0E1D-60A4-8C57-8F7BDE5CEEBC}"/>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B01A915-CBA5-5D87-4B75-0A7B0340437C}"/>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2334412541"/>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plit_Content w Photo">
    <p:spTree>
      <p:nvGrpSpPr>
        <p:cNvPr id="1" name=""/>
        <p:cNvGrpSpPr/>
        <p:nvPr/>
      </p:nvGrpSpPr>
      <p:grpSpPr>
        <a:xfrm>
          <a:off x="0" y="0"/>
          <a:ext cx="0" cy="0"/>
          <a:chOff x="0" y="0"/>
          <a:chExt cx="0" cy="0"/>
        </a:xfrm>
      </p:grpSpPr>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096000" y="-83127"/>
            <a:ext cx="6143268" cy="7012029"/>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3" name="Shape 22">
            <a:extLst>
              <a:ext uri="{FF2B5EF4-FFF2-40B4-BE49-F238E27FC236}">
                <a16:creationId xmlns:a16="http://schemas.microsoft.com/office/drawing/2014/main" id="{1AA3A117-8C52-A184-451A-1D0146213EF4}"/>
              </a:ext>
            </a:extLst>
          </p:cNvPr>
          <p:cNvSpPr txBox="1">
            <a:spLocks noGrp="1"/>
          </p:cNvSpPr>
          <p:nvPr>
            <p:ph type="body" idx="1" hasCustomPrompt="1"/>
          </p:nvPr>
        </p:nvSpPr>
        <p:spPr>
          <a:xfrm>
            <a:off x="457609" y="1887479"/>
            <a:ext cx="5197085"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4" name="Text Placeholder 5">
            <a:extLst>
              <a:ext uri="{FF2B5EF4-FFF2-40B4-BE49-F238E27FC236}">
                <a16:creationId xmlns:a16="http://schemas.microsoft.com/office/drawing/2014/main" id="{98DC4446-2B19-9A46-A5ED-EFF5312F854A}"/>
              </a:ext>
            </a:extLst>
          </p:cNvPr>
          <p:cNvSpPr>
            <a:spLocks noGrp="1"/>
          </p:cNvSpPr>
          <p:nvPr>
            <p:ph type="body" sz="quarter" idx="11" hasCustomPrompt="1"/>
          </p:nvPr>
        </p:nvSpPr>
        <p:spPr>
          <a:xfrm>
            <a:off x="452719" y="471464"/>
            <a:ext cx="5201975"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6" name="Straight Connector 5">
            <a:extLst>
              <a:ext uri="{FF2B5EF4-FFF2-40B4-BE49-F238E27FC236}">
                <a16:creationId xmlns:a16="http://schemas.microsoft.com/office/drawing/2014/main" id="{125BE076-6DF5-7FA0-616C-CC51198CAFF2}"/>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1C94503-A97D-1609-8255-A4A8C431E8C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4E70CD7-E539-5660-27F4-0E1D79B6F8F6}"/>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9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Split">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p:nvPr>
        </p:nvSpPr>
        <p:spPr>
          <a:xfrm>
            <a:off x="613191" y="3505167"/>
            <a:ext cx="4937757" cy="943069"/>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161198" y="-83127"/>
            <a:ext cx="6097630"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2" name="Text Placeholder 5">
            <a:extLst>
              <a:ext uri="{FF2B5EF4-FFF2-40B4-BE49-F238E27FC236}">
                <a16:creationId xmlns:a16="http://schemas.microsoft.com/office/drawing/2014/main" id="{B04E7F5C-CC14-E692-F934-FDD47E0B9D93}"/>
              </a:ext>
            </a:extLst>
          </p:cNvPr>
          <p:cNvSpPr>
            <a:spLocks noGrp="1"/>
          </p:cNvSpPr>
          <p:nvPr>
            <p:ph type="body" sz="quarter" idx="11" hasCustomPrompt="1"/>
          </p:nvPr>
        </p:nvSpPr>
        <p:spPr>
          <a:xfrm>
            <a:off x="613191" y="1868506"/>
            <a:ext cx="4937757" cy="16052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8" name="Rectangle 7">
            <a:extLst>
              <a:ext uri="{FF2B5EF4-FFF2-40B4-BE49-F238E27FC236}">
                <a16:creationId xmlns:a16="http://schemas.microsoft.com/office/drawing/2014/main" id="{163080E7-D5DE-D38D-2CF3-BB7E67BBD1CE}"/>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descr="A white letter on a black background&#10;&#10;Description automatically generated">
            <a:extLst>
              <a:ext uri="{FF2B5EF4-FFF2-40B4-BE49-F238E27FC236}">
                <a16:creationId xmlns:a16="http://schemas.microsoft.com/office/drawing/2014/main" id="{6AC96BD9-E6C2-E48B-1D7E-DF7456CFF5F9}"/>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3" name="Rectangle 2">
            <a:extLst>
              <a:ext uri="{FF2B5EF4-FFF2-40B4-BE49-F238E27FC236}">
                <a16:creationId xmlns:a16="http://schemas.microsoft.com/office/drawing/2014/main" id="{F51AEA2C-52B3-7A2A-7DAE-38AE19B30B9B}"/>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A white letter on a black background&#10;&#10;Description automatically generated">
            <a:extLst>
              <a:ext uri="{FF2B5EF4-FFF2-40B4-BE49-F238E27FC236}">
                <a16:creationId xmlns:a16="http://schemas.microsoft.com/office/drawing/2014/main" id="{70D5087E-9C88-58B1-54FF-2A1B4FA55928}"/>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6" name="Rectangle 5">
            <a:extLst>
              <a:ext uri="{FF2B5EF4-FFF2-40B4-BE49-F238E27FC236}">
                <a16:creationId xmlns:a16="http://schemas.microsoft.com/office/drawing/2014/main" id="{467F2102-7CD5-D0DF-E3CC-146471420F55}"/>
              </a:ext>
            </a:extLst>
          </p:cNvPr>
          <p:cNvSpPr/>
          <p:nvPr userDrawn="1"/>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A white letter on a black background&#10;&#10;Description automatically generated">
            <a:extLst>
              <a:ext uri="{FF2B5EF4-FFF2-40B4-BE49-F238E27FC236}">
                <a16:creationId xmlns:a16="http://schemas.microsoft.com/office/drawing/2014/main" id="{80E0BED7-8CA3-5B22-AB07-73E07B172DC1}"/>
              </a:ext>
            </a:extLst>
          </p:cNvPr>
          <p:cNvPicPr>
            <a:picLocks noChangeAspect="1"/>
          </p:cNvPicPr>
          <p:nvPr userDrawn="1"/>
        </p:nvPicPr>
        <p:blipFill>
          <a:blip r:embed="rId2"/>
          <a:stretch>
            <a:fillRect/>
          </a:stretch>
        </p:blipFill>
        <p:spPr>
          <a:xfrm>
            <a:off x="10435989" y="6407100"/>
            <a:ext cx="1357082" cy="238958"/>
          </a:xfrm>
          <a:prstGeom prst="rect">
            <a:avLst/>
          </a:prstGeom>
        </p:spPr>
      </p:pic>
    </p:spTree>
    <p:extLst>
      <p:ext uri="{BB962C8B-B14F-4D97-AF65-F5344CB8AC3E}">
        <p14:creationId xmlns:p14="http://schemas.microsoft.com/office/powerpoint/2010/main" val="11690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 Thumbnails with Captions">
    <p:bg>
      <p:bgRef idx="1001">
        <a:schemeClr val="bg2"/>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AED7B3D-BAFD-144D-B303-5A3A86A43F89}"/>
              </a:ext>
            </a:extLst>
          </p:cNvPr>
          <p:cNvSpPr/>
          <p:nvPr userDrawn="1"/>
        </p:nvSpPr>
        <p:spPr>
          <a:xfrm flipV="1">
            <a:off x="-63568" y="-25873"/>
            <a:ext cx="12317506" cy="3477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1F5A97-99BC-56EF-36E4-9EDAB806365F}"/>
              </a:ext>
            </a:extLst>
          </p:cNvPr>
          <p:cNvSpPr/>
          <p:nvPr/>
        </p:nvSpPr>
        <p:spPr>
          <a:xfrm flipV="1">
            <a:off x="-63568" y="-48897"/>
            <a:ext cx="12317506" cy="3477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83FB73-88FB-617A-1AB3-FBC07DDC1901}"/>
              </a:ext>
            </a:extLst>
          </p:cNvPr>
          <p:cNvSpPr/>
          <p:nvPr/>
        </p:nvSpPr>
        <p:spPr>
          <a:xfrm flipV="1">
            <a:off x="-63568" y="-48897"/>
            <a:ext cx="12317506" cy="3477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jdelijke aanduiding voor tekst 6">
            <a:extLst>
              <a:ext uri="{FF2B5EF4-FFF2-40B4-BE49-F238E27FC236}">
                <a16:creationId xmlns:a16="http://schemas.microsoft.com/office/drawing/2014/main" id="{045EC0A2-A0AD-B2B1-E318-C9B6137BFDF0}"/>
              </a:ext>
            </a:extLst>
          </p:cNvPr>
          <p:cNvSpPr>
            <a:spLocks noGrp="1"/>
          </p:cNvSpPr>
          <p:nvPr>
            <p:ph type="body" sz="quarter" idx="27" hasCustomPrompt="1"/>
          </p:nvPr>
        </p:nvSpPr>
        <p:spPr>
          <a:xfrm>
            <a:off x="595299" y="4527176"/>
            <a:ext cx="2228142" cy="721659"/>
          </a:xfrm>
        </p:spPr>
        <p:txBody>
          <a:bodyPr>
            <a:normAutofit/>
          </a:bodyPr>
          <a:lstStyle>
            <a:lvl1pPr marL="0" indent="0" algn="ctr">
              <a:buNone/>
              <a:defRPr sz="2400" b="1">
                <a:solidFill>
                  <a:srgbClr val="B49759"/>
                </a:solidFill>
              </a:defRPr>
            </a:lvl1pPr>
          </a:lstStyle>
          <a:p>
            <a:r>
              <a:rPr lang="nl-BE"/>
              <a:t>Item 1</a:t>
            </a:r>
          </a:p>
        </p:txBody>
      </p:sp>
      <p:sp>
        <p:nvSpPr>
          <p:cNvPr id="5" name="Picture Placeholder 4">
            <a:extLst>
              <a:ext uri="{FF2B5EF4-FFF2-40B4-BE49-F238E27FC236}">
                <a16:creationId xmlns:a16="http://schemas.microsoft.com/office/drawing/2014/main" id="{918559C3-98B3-AA7A-1977-46203733C27F}"/>
              </a:ext>
            </a:extLst>
          </p:cNvPr>
          <p:cNvSpPr>
            <a:spLocks noGrp="1"/>
          </p:cNvSpPr>
          <p:nvPr>
            <p:ph type="pic" sz="quarter" idx="30" hasCustomPrompt="1"/>
          </p:nvPr>
        </p:nvSpPr>
        <p:spPr>
          <a:xfrm>
            <a:off x="1052946" y="2745676"/>
            <a:ext cx="1258888" cy="1258888"/>
          </a:xfrm>
          <a:solidFill>
            <a:schemeClr val="bg1">
              <a:lumMod val="95000"/>
            </a:schemeClr>
          </a:solidFill>
        </p:spPr>
        <p:txBody>
          <a:bodyPr anchor="ctr">
            <a:normAutofit/>
          </a:bodyPr>
          <a:lstStyle>
            <a:lvl1pPr marL="0" indent="0" algn="ctr">
              <a:buNone/>
              <a:defRPr sz="1800">
                <a:solidFill>
                  <a:schemeClr val="bg1">
                    <a:lumMod val="65000"/>
                  </a:schemeClr>
                </a:solidFill>
              </a:defRPr>
            </a:lvl1pPr>
          </a:lstStyle>
          <a:p>
            <a:r>
              <a:rPr lang="nl-BE"/>
              <a:t>Click to insert picture</a:t>
            </a:r>
          </a:p>
        </p:txBody>
      </p:sp>
      <p:sp>
        <p:nvSpPr>
          <p:cNvPr id="7" name="Tijdelijke aanduiding voor tekst 6">
            <a:extLst>
              <a:ext uri="{FF2B5EF4-FFF2-40B4-BE49-F238E27FC236}">
                <a16:creationId xmlns:a16="http://schemas.microsoft.com/office/drawing/2014/main" id="{D63C1CDF-BAB4-AFB9-9EE1-32717B93AC93}"/>
              </a:ext>
            </a:extLst>
          </p:cNvPr>
          <p:cNvSpPr>
            <a:spLocks noGrp="1"/>
          </p:cNvSpPr>
          <p:nvPr>
            <p:ph type="body" sz="quarter" idx="32" hasCustomPrompt="1"/>
          </p:nvPr>
        </p:nvSpPr>
        <p:spPr>
          <a:xfrm>
            <a:off x="3506760" y="4527176"/>
            <a:ext cx="2251467" cy="721659"/>
          </a:xfrm>
        </p:spPr>
        <p:txBody>
          <a:bodyPr>
            <a:normAutofit/>
          </a:bodyPr>
          <a:lstStyle>
            <a:lvl1pPr marL="0" indent="0" algn="ctr">
              <a:buNone/>
              <a:defRPr sz="2400" b="1">
                <a:solidFill>
                  <a:srgbClr val="B49759"/>
                </a:solidFill>
              </a:defRPr>
            </a:lvl1pPr>
          </a:lstStyle>
          <a:p>
            <a:r>
              <a:rPr lang="nl-BE"/>
              <a:t>Item 2</a:t>
            </a:r>
          </a:p>
        </p:txBody>
      </p:sp>
      <p:sp>
        <p:nvSpPr>
          <p:cNvPr id="11" name="Tijdelijke aanduiding voor tekst 6">
            <a:extLst>
              <a:ext uri="{FF2B5EF4-FFF2-40B4-BE49-F238E27FC236}">
                <a16:creationId xmlns:a16="http://schemas.microsoft.com/office/drawing/2014/main" id="{DA35603A-C40E-090A-806E-5742BA02925E}"/>
              </a:ext>
            </a:extLst>
          </p:cNvPr>
          <p:cNvSpPr>
            <a:spLocks noGrp="1"/>
          </p:cNvSpPr>
          <p:nvPr>
            <p:ph type="body" sz="quarter" idx="34" hasCustomPrompt="1"/>
          </p:nvPr>
        </p:nvSpPr>
        <p:spPr>
          <a:xfrm>
            <a:off x="6433773" y="4527176"/>
            <a:ext cx="2235917" cy="721659"/>
          </a:xfrm>
        </p:spPr>
        <p:txBody>
          <a:bodyPr>
            <a:normAutofit/>
          </a:bodyPr>
          <a:lstStyle>
            <a:lvl1pPr marL="0" indent="0" algn="ctr">
              <a:buNone/>
              <a:defRPr sz="2400" b="1">
                <a:solidFill>
                  <a:srgbClr val="B49759"/>
                </a:solidFill>
              </a:defRPr>
            </a:lvl1pPr>
          </a:lstStyle>
          <a:p>
            <a:r>
              <a:rPr lang="nl-BE"/>
              <a:t>Item 3</a:t>
            </a:r>
          </a:p>
        </p:txBody>
      </p:sp>
      <p:grpSp>
        <p:nvGrpSpPr>
          <p:cNvPr id="12" name="Group 11">
            <a:extLst>
              <a:ext uri="{FF2B5EF4-FFF2-40B4-BE49-F238E27FC236}">
                <a16:creationId xmlns:a16="http://schemas.microsoft.com/office/drawing/2014/main" id="{0C244181-4692-06DD-6DF2-34E1DE0B3E2D}"/>
              </a:ext>
            </a:extLst>
          </p:cNvPr>
          <p:cNvGrpSpPr/>
          <p:nvPr/>
        </p:nvGrpSpPr>
        <p:grpSpPr>
          <a:xfrm>
            <a:off x="3181655" y="2034674"/>
            <a:ext cx="5828689" cy="3939780"/>
            <a:chOff x="3186548" y="2034674"/>
            <a:chExt cx="5828689" cy="4177896"/>
          </a:xfrm>
        </p:grpSpPr>
        <p:cxnSp>
          <p:nvCxnSpPr>
            <p:cNvPr id="3" name="Straight Connector 2">
              <a:extLst>
                <a:ext uri="{FF2B5EF4-FFF2-40B4-BE49-F238E27FC236}">
                  <a16:creationId xmlns:a16="http://schemas.microsoft.com/office/drawing/2014/main" id="{DE3B90B2-FC04-6872-CEF8-83DFA6654CB3}"/>
                </a:ext>
              </a:extLst>
            </p:cNvPr>
            <p:cNvCxnSpPr>
              <a:cxnSpLocks/>
            </p:cNvCxnSpPr>
            <p:nvPr/>
          </p:nvCxnSpPr>
          <p:spPr>
            <a:xfrm>
              <a:off x="3186548"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077CF1-5331-DDFB-E9DE-244E4D3076DC}"/>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519BD2-FD95-E9A5-D201-810CA311766C}"/>
                </a:ext>
              </a:extLst>
            </p:cNvPr>
            <p:cNvCxnSpPr>
              <a:cxnSpLocks/>
            </p:cNvCxnSpPr>
            <p:nvPr/>
          </p:nvCxnSpPr>
          <p:spPr>
            <a:xfrm>
              <a:off x="9015237"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sp>
        <p:nvSpPr>
          <p:cNvPr id="20" name="Tijdelijke aanduiding voor tekst 6">
            <a:extLst>
              <a:ext uri="{FF2B5EF4-FFF2-40B4-BE49-F238E27FC236}">
                <a16:creationId xmlns:a16="http://schemas.microsoft.com/office/drawing/2014/main" id="{8B5E87C0-DC7A-1A75-FA06-39D57E78989F}"/>
              </a:ext>
            </a:extLst>
          </p:cNvPr>
          <p:cNvSpPr>
            <a:spLocks noGrp="1"/>
          </p:cNvSpPr>
          <p:nvPr>
            <p:ph type="body" sz="quarter" idx="37" hasCustomPrompt="1"/>
          </p:nvPr>
        </p:nvSpPr>
        <p:spPr>
          <a:xfrm>
            <a:off x="9357897" y="4527176"/>
            <a:ext cx="2235917" cy="721659"/>
          </a:xfrm>
        </p:spPr>
        <p:txBody>
          <a:bodyPr>
            <a:normAutofit/>
          </a:bodyPr>
          <a:lstStyle>
            <a:lvl1pPr marL="0" indent="0" algn="ctr">
              <a:buNone/>
              <a:defRPr sz="2400" b="1">
                <a:solidFill>
                  <a:srgbClr val="B49759"/>
                </a:solidFill>
              </a:defRPr>
            </a:lvl1pPr>
          </a:lstStyle>
          <a:p>
            <a:r>
              <a:rPr lang="nl-BE"/>
              <a:t>Item 4</a:t>
            </a:r>
          </a:p>
        </p:txBody>
      </p:sp>
      <p:sp>
        <p:nvSpPr>
          <p:cNvPr id="22" name="Picture Placeholder 4">
            <a:extLst>
              <a:ext uri="{FF2B5EF4-FFF2-40B4-BE49-F238E27FC236}">
                <a16:creationId xmlns:a16="http://schemas.microsoft.com/office/drawing/2014/main" id="{0CAD371A-73FD-FD90-D577-93B6F7510B2A}"/>
              </a:ext>
            </a:extLst>
          </p:cNvPr>
          <p:cNvSpPr>
            <a:spLocks noGrp="1"/>
          </p:cNvSpPr>
          <p:nvPr>
            <p:ph type="pic" sz="quarter" idx="38" hasCustomPrompt="1"/>
          </p:nvPr>
        </p:nvSpPr>
        <p:spPr>
          <a:xfrm>
            <a:off x="4051477" y="2689599"/>
            <a:ext cx="1258888" cy="1258888"/>
          </a:xfr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3" name="Picture Placeholder 4">
            <a:extLst>
              <a:ext uri="{FF2B5EF4-FFF2-40B4-BE49-F238E27FC236}">
                <a16:creationId xmlns:a16="http://schemas.microsoft.com/office/drawing/2014/main" id="{BEE9A1F7-F50A-D0CC-3FFC-1DC1DD0F0AF3}"/>
              </a:ext>
            </a:extLst>
          </p:cNvPr>
          <p:cNvSpPr>
            <a:spLocks noGrp="1"/>
          </p:cNvSpPr>
          <p:nvPr>
            <p:ph type="pic" sz="quarter" idx="39" hasCustomPrompt="1"/>
          </p:nvPr>
        </p:nvSpPr>
        <p:spPr>
          <a:xfrm>
            <a:off x="6951152" y="2689599"/>
            <a:ext cx="1258888" cy="1258888"/>
          </a:xfrm>
          <a:solidFill>
            <a:schemeClr val="bg1">
              <a:lumMod val="95000"/>
            </a:schemeClr>
          </a:solidFill>
        </p:spPr>
        <p:txBody>
          <a:bodyPr anchor="ctr">
            <a:normAutofit/>
          </a:bodyPr>
          <a:lstStyle>
            <a:lvl1pPr marL="0" indent="0" algn="ctr">
              <a:buNone/>
              <a:defRPr sz="1800">
                <a:solidFill>
                  <a:schemeClr val="bg1">
                    <a:lumMod val="65000"/>
                  </a:schemeClr>
                </a:solidFill>
              </a:defRPr>
            </a:lvl1pPr>
          </a:lstStyle>
          <a:p>
            <a:r>
              <a:rPr lang="nl-BE"/>
              <a:t>Click to insert picture</a:t>
            </a:r>
          </a:p>
        </p:txBody>
      </p:sp>
      <p:sp>
        <p:nvSpPr>
          <p:cNvPr id="24" name="Picture Placeholder 4">
            <a:extLst>
              <a:ext uri="{FF2B5EF4-FFF2-40B4-BE49-F238E27FC236}">
                <a16:creationId xmlns:a16="http://schemas.microsoft.com/office/drawing/2014/main" id="{B73F1E82-1540-15FD-95C5-110E04125F68}"/>
              </a:ext>
            </a:extLst>
          </p:cNvPr>
          <p:cNvSpPr>
            <a:spLocks noGrp="1"/>
          </p:cNvSpPr>
          <p:nvPr>
            <p:ph type="pic" sz="quarter" idx="40" hasCustomPrompt="1"/>
          </p:nvPr>
        </p:nvSpPr>
        <p:spPr>
          <a:xfrm>
            <a:off x="9938844" y="2689599"/>
            <a:ext cx="1258888" cy="1258888"/>
          </a:xfrm>
          <a:solidFill>
            <a:schemeClr val="bg1">
              <a:lumMod val="95000"/>
            </a:schemeClr>
          </a:solidFill>
        </p:spPr>
        <p:txBody>
          <a:bodyPr anchor="ctr">
            <a:normAutofit/>
          </a:bodyPr>
          <a:lstStyle>
            <a:lvl1pPr marL="0" indent="0" algn="ctr">
              <a:buNone/>
              <a:defRPr sz="1800">
                <a:solidFill>
                  <a:schemeClr val="bg1">
                    <a:lumMod val="65000"/>
                  </a:schemeClr>
                </a:solidFill>
              </a:defRPr>
            </a:lvl1pPr>
          </a:lstStyle>
          <a:p>
            <a:r>
              <a:rPr lang="nl-BE"/>
              <a:t>Click to insert picturea</a:t>
            </a:r>
          </a:p>
        </p:txBody>
      </p:sp>
      <p:pic>
        <p:nvPicPr>
          <p:cNvPr id="10" name="Picture 9">
            <a:extLst>
              <a:ext uri="{FF2B5EF4-FFF2-40B4-BE49-F238E27FC236}">
                <a16:creationId xmlns:a16="http://schemas.microsoft.com/office/drawing/2014/main" id="{5E1FBF47-B243-C03A-C9FC-3DB2EC2B5417}"/>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2" name="Straight Connector 1">
            <a:extLst>
              <a:ext uri="{FF2B5EF4-FFF2-40B4-BE49-F238E27FC236}">
                <a16:creationId xmlns:a16="http://schemas.microsoft.com/office/drawing/2014/main" id="{E2F74ECC-0CE2-C562-C910-EEFADA65B28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AC9B11CF-1F40-40C3-EF4A-A5FB64A69DD5}"/>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grpSp>
        <p:nvGrpSpPr>
          <p:cNvPr id="8" name="Group 7">
            <a:extLst>
              <a:ext uri="{FF2B5EF4-FFF2-40B4-BE49-F238E27FC236}">
                <a16:creationId xmlns:a16="http://schemas.microsoft.com/office/drawing/2014/main" id="{3C5B8B44-B069-89A6-C456-8D0F4991D7E6}"/>
              </a:ext>
            </a:extLst>
          </p:cNvPr>
          <p:cNvGrpSpPr/>
          <p:nvPr/>
        </p:nvGrpSpPr>
        <p:grpSpPr>
          <a:xfrm>
            <a:off x="3181655" y="2034674"/>
            <a:ext cx="5828689" cy="3939780"/>
            <a:chOff x="3186548" y="2034674"/>
            <a:chExt cx="5828689" cy="4177896"/>
          </a:xfrm>
        </p:grpSpPr>
        <p:cxnSp>
          <p:nvCxnSpPr>
            <p:cNvPr id="9" name="Straight Connector 8">
              <a:extLst>
                <a:ext uri="{FF2B5EF4-FFF2-40B4-BE49-F238E27FC236}">
                  <a16:creationId xmlns:a16="http://schemas.microsoft.com/office/drawing/2014/main" id="{260FEE7D-60A3-9AD4-BA28-52B3C3975FEC}"/>
                </a:ext>
              </a:extLst>
            </p:cNvPr>
            <p:cNvCxnSpPr>
              <a:cxnSpLocks/>
            </p:cNvCxnSpPr>
            <p:nvPr/>
          </p:nvCxnSpPr>
          <p:spPr>
            <a:xfrm>
              <a:off x="3186548"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890B12-83D8-42FC-22BE-B8BC644E0D9F}"/>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E41425-D913-D236-028D-954A70D3EA98}"/>
                </a:ext>
              </a:extLst>
            </p:cNvPr>
            <p:cNvCxnSpPr>
              <a:cxnSpLocks/>
            </p:cNvCxnSpPr>
            <p:nvPr/>
          </p:nvCxnSpPr>
          <p:spPr>
            <a:xfrm>
              <a:off x="9015237"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AA616825-09FB-AC8C-0EB9-E343F0A9E34E}"/>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21" name="Straight Connector 20">
            <a:extLst>
              <a:ext uri="{FF2B5EF4-FFF2-40B4-BE49-F238E27FC236}">
                <a16:creationId xmlns:a16="http://schemas.microsoft.com/office/drawing/2014/main" id="{EE9BA990-0757-CBC5-520F-93430BBD492F}"/>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2DF52F1-A687-3227-2D1B-260114CAD661}"/>
              </a:ext>
            </a:extLst>
          </p:cNvPr>
          <p:cNvGrpSpPr/>
          <p:nvPr userDrawn="1"/>
        </p:nvGrpSpPr>
        <p:grpSpPr>
          <a:xfrm>
            <a:off x="3181655" y="2034674"/>
            <a:ext cx="5828689" cy="3939780"/>
            <a:chOff x="3186548" y="2034674"/>
            <a:chExt cx="5828689" cy="4177896"/>
          </a:xfrm>
        </p:grpSpPr>
        <p:cxnSp>
          <p:nvCxnSpPr>
            <p:cNvPr id="27" name="Straight Connector 26">
              <a:extLst>
                <a:ext uri="{FF2B5EF4-FFF2-40B4-BE49-F238E27FC236}">
                  <a16:creationId xmlns:a16="http://schemas.microsoft.com/office/drawing/2014/main" id="{D5A12055-23CE-8B02-2D23-B93136B64F3D}"/>
                </a:ext>
              </a:extLst>
            </p:cNvPr>
            <p:cNvCxnSpPr>
              <a:cxnSpLocks/>
            </p:cNvCxnSpPr>
            <p:nvPr userDrawn="1"/>
          </p:nvCxnSpPr>
          <p:spPr>
            <a:xfrm>
              <a:off x="3186548"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26DCC03-FD0C-79BB-C305-E23CC9940EE1}"/>
                </a:ext>
              </a:extLst>
            </p:cNvPr>
            <p:cNvCxnSpPr>
              <a:cxnSpLocks/>
            </p:cNvCxnSpPr>
            <p:nvPr userDrawn="1"/>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78749F-486D-5A00-4617-C2E5043B2327}"/>
                </a:ext>
              </a:extLst>
            </p:cNvPr>
            <p:cNvCxnSpPr>
              <a:cxnSpLocks/>
            </p:cNvCxnSpPr>
            <p:nvPr userDrawn="1"/>
          </p:nvCxnSpPr>
          <p:spPr>
            <a:xfrm>
              <a:off x="9015237"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1B5DD4FD-00A6-0136-E1C4-C2EF522B0C94}"/>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31" name="Straight Connector 30">
            <a:extLst>
              <a:ext uri="{FF2B5EF4-FFF2-40B4-BE49-F238E27FC236}">
                <a16:creationId xmlns:a16="http://schemas.microsoft.com/office/drawing/2014/main" id="{52D651FB-AD66-540E-2079-95045B78F62F}"/>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5832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7A60A-39D0-F447-96EC-2C2F249CB5CC}"/>
              </a:ext>
            </a:extLst>
          </p:cNvPr>
          <p:cNvSpPr>
            <a:spLocks noGrp="1"/>
          </p:cNvSpPr>
          <p:nvPr>
            <p:ph sz="half" idx="1"/>
          </p:nvPr>
        </p:nvSpPr>
        <p:spPr>
          <a:xfrm>
            <a:off x="447350" y="2473569"/>
            <a:ext cx="5207344" cy="3912965"/>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DE5EE959-F782-D75A-5A21-33233E77CA07}"/>
              </a:ext>
            </a:extLst>
          </p:cNvPr>
          <p:cNvSpPr>
            <a:spLocks noGrp="1"/>
          </p:cNvSpPr>
          <p:nvPr>
            <p:ph type="body" idx="12"/>
          </p:nvPr>
        </p:nvSpPr>
        <p:spPr>
          <a:xfrm>
            <a:off x="447349" y="1877662"/>
            <a:ext cx="5207345" cy="528948"/>
          </a:xfrm>
          <a:prstGeom prst="rect">
            <a:avLst/>
          </a:prstGeom>
        </p:spPr>
        <p:txBody>
          <a:bodyPr anchor="t"/>
          <a:lstStyle>
            <a:lvl1pPr marL="0" indent="0">
              <a:buNone/>
              <a:defRPr sz="2400" b="1" spc="-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ext Placeholder 5">
            <a:extLst>
              <a:ext uri="{FF2B5EF4-FFF2-40B4-BE49-F238E27FC236}">
                <a16:creationId xmlns:a16="http://schemas.microsoft.com/office/drawing/2014/main" id="{C05F4E91-27C8-1F25-2DF4-4E7B80784BA8}"/>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5" name="Straight Connector 4">
            <a:extLst>
              <a:ext uri="{FF2B5EF4-FFF2-40B4-BE49-F238E27FC236}">
                <a16:creationId xmlns:a16="http://schemas.microsoft.com/office/drawing/2014/main" id="{71C67E0C-1751-C864-82AA-7DDFEAC7ABF2}"/>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C9CCC68-69D9-F4F3-9AC9-1D49B22D200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17" name="Content Placeholder 2">
            <a:extLst>
              <a:ext uri="{FF2B5EF4-FFF2-40B4-BE49-F238E27FC236}">
                <a16:creationId xmlns:a16="http://schemas.microsoft.com/office/drawing/2014/main" id="{492FF6E8-57F1-5B28-6704-1E11C892FA84}"/>
              </a:ext>
            </a:extLst>
          </p:cNvPr>
          <p:cNvSpPr>
            <a:spLocks noGrp="1"/>
          </p:cNvSpPr>
          <p:nvPr>
            <p:ph sz="half" idx="13"/>
          </p:nvPr>
        </p:nvSpPr>
        <p:spPr>
          <a:xfrm>
            <a:off x="6539610" y="2473569"/>
            <a:ext cx="5207344" cy="3912965"/>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B331BBF5-58D9-28DF-B79B-4FB76D367856}"/>
              </a:ext>
            </a:extLst>
          </p:cNvPr>
          <p:cNvSpPr>
            <a:spLocks noGrp="1"/>
          </p:cNvSpPr>
          <p:nvPr>
            <p:ph type="body" idx="14"/>
          </p:nvPr>
        </p:nvSpPr>
        <p:spPr>
          <a:xfrm>
            <a:off x="6539609" y="1877662"/>
            <a:ext cx="5207345" cy="528948"/>
          </a:xfrm>
          <a:prstGeom prst="rect">
            <a:avLst/>
          </a:prstGeom>
        </p:spPr>
        <p:txBody>
          <a:bodyPr anchor="t"/>
          <a:lstStyle>
            <a:lvl1pPr marL="0" indent="0">
              <a:buNone/>
              <a:defRPr sz="2400" b="1" spc="-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1" name="Straight Connector 20">
            <a:extLst>
              <a:ext uri="{FF2B5EF4-FFF2-40B4-BE49-F238E27FC236}">
                <a16:creationId xmlns:a16="http://schemas.microsoft.com/office/drawing/2014/main" id="{673713DB-316A-689D-CACF-1E068A916102}"/>
              </a:ext>
            </a:extLst>
          </p:cNvPr>
          <p:cNvCxnSpPr>
            <a:cxnSpLocks/>
          </p:cNvCxnSpPr>
          <p:nvPr/>
        </p:nvCxnSpPr>
        <p:spPr>
          <a:xfrm>
            <a:off x="6096000" y="1877662"/>
            <a:ext cx="0" cy="4508872"/>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2F90C27-BE73-DD5A-DD84-E3C5B1E6341F}"/>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7CD32F4-B236-18A1-6AAD-F224F11086E0}"/>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8" name="Straight Connector 7">
            <a:extLst>
              <a:ext uri="{FF2B5EF4-FFF2-40B4-BE49-F238E27FC236}">
                <a16:creationId xmlns:a16="http://schemas.microsoft.com/office/drawing/2014/main" id="{626FE7D3-0D09-7BDE-88B8-699F2CA494E1}"/>
              </a:ext>
            </a:extLst>
          </p:cNvPr>
          <p:cNvCxnSpPr>
            <a:cxnSpLocks/>
          </p:cNvCxnSpPr>
          <p:nvPr/>
        </p:nvCxnSpPr>
        <p:spPr>
          <a:xfrm>
            <a:off x="6096000" y="1877662"/>
            <a:ext cx="0" cy="4508872"/>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771993-8620-51C3-290A-D538BAB3AB1D}"/>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C30AAD5-F80E-0CD0-7B8A-6213430BCD71}"/>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11" name="Straight Connector 10">
            <a:extLst>
              <a:ext uri="{FF2B5EF4-FFF2-40B4-BE49-F238E27FC236}">
                <a16:creationId xmlns:a16="http://schemas.microsoft.com/office/drawing/2014/main" id="{299A4027-D321-9B85-7CDC-8F398AD23E31}"/>
              </a:ext>
            </a:extLst>
          </p:cNvPr>
          <p:cNvCxnSpPr>
            <a:cxnSpLocks/>
          </p:cNvCxnSpPr>
          <p:nvPr userDrawn="1"/>
        </p:nvCxnSpPr>
        <p:spPr>
          <a:xfrm>
            <a:off x="6096000" y="1877662"/>
            <a:ext cx="0" cy="4508872"/>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54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rt_White">
    <p:bg>
      <p:bgRef idx="1001">
        <a:schemeClr val="bg1"/>
      </p:bgRef>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D39CE0D-4DDF-063C-0127-61F6D6A813C2}"/>
              </a:ext>
            </a:extLst>
          </p:cNvPr>
          <p:cNvSpPr>
            <a:spLocks noGrp="1"/>
          </p:cNvSpPr>
          <p:nvPr>
            <p:ph type="body" sz="quarter" idx="14" hasCustomPrompt="1"/>
          </p:nvPr>
        </p:nvSpPr>
        <p:spPr>
          <a:xfrm>
            <a:off x="757326" y="471464"/>
            <a:ext cx="10664260" cy="639016"/>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CHART TITLE</a:t>
            </a:r>
          </a:p>
        </p:txBody>
      </p:sp>
      <p:sp>
        <p:nvSpPr>
          <p:cNvPr id="3" name="Chart Placeholder 6">
            <a:extLst>
              <a:ext uri="{FF2B5EF4-FFF2-40B4-BE49-F238E27FC236}">
                <a16:creationId xmlns:a16="http://schemas.microsoft.com/office/drawing/2014/main" id="{70B376E1-FA4D-73C6-84BF-DC03CD796233}"/>
              </a:ext>
            </a:extLst>
          </p:cNvPr>
          <p:cNvSpPr>
            <a:spLocks noGrp="1"/>
          </p:cNvSpPr>
          <p:nvPr>
            <p:ph type="chart" sz="quarter" idx="13"/>
          </p:nvPr>
        </p:nvSpPr>
        <p:spPr>
          <a:xfrm>
            <a:off x="838200" y="1653988"/>
            <a:ext cx="10547350" cy="4630925"/>
          </a:xfrm>
        </p:spPr>
        <p:txBody>
          <a:bodyPr>
            <a:normAutofit/>
          </a:bodyPr>
          <a:lstStyle>
            <a:lvl1pPr>
              <a:defRPr sz="2000"/>
            </a:lvl1pPr>
          </a:lstStyle>
          <a:p>
            <a:r>
              <a:rPr lang="en-US"/>
              <a:t>Click icon to add chart</a:t>
            </a:r>
          </a:p>
        </p:txBody>
      </p:sp>
    </p:spTree>
    <p:extLst>
      <p:ext uri="{BB962C8B-B14F-4D97-AF65-F5344CB8AC3E}">
        <p14:creationId xmlns:p14="http://schemas.microsoft.com/office/powerpoint/2010/main" val="57609605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plit_List w Photo">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hasCustomPrompt="1"/>
          </p:nvPr>
        </p:nvSpPr>
        <p:spPr>
          <a:xfrm>
            <a:off x="1801906" y="2034674"/>
            <a:ext cx="3680903" cy="972985"/>
          </a:xfrm>
          <a:prstGeom prst="rect">
            <a:avLst/>
          </a:prstGeom>
          <a:noFill/>
          <a:ln>
            <a:noFill/>
          </a:ln>
        </p:spPr>
        <p:txBody>
          <a:bodyPr lIns="91425" tIns="91425" rIns="91425" bIns="91425" anchor="ctr"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096000" y="-83127"/>
            <a:ext cx="6143268"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7" name="Shape 22">
            <a:extLst>
              <a:ext uri="{FF2B5EF4-FFF2-40B4-BE49-F238E27FC236}">
                <a16:creationId xmlns:a16="http://schemas.microsoft.com/office/drawing/2014/main" id="{04399104-6409-F814-70A4-FC51921CD74E}"/>
              </a:ext>
            </a:extLst>
          </p:cNvPr>
          <p:cNvSpPr txBox="1">
            <a:spLocks noGrp="1"/>
          </p:cNvSpPr>
          <p:nvPr>
            <p:ph type="body" idx="13" hasCustomPrompt="1"/>
          </p:nvPr>
        </p:nvSpPr>
        <p:spPr>
          <a:xfrm>
            <a:off x="1801906" y="3603059"/>
            <a:ext cx="3680903" cy="972985"/>
          </a:xfrm>
          <a:prstGeom prst="rect">
            <a:avLst/>
          </a:prstGeom>
          <a:noFill/>
          <a:ln>
            <a:noFill/>
          </a:ln>
        </p:spPr>
        <p:txBody>
          <a:bodyPr lIns="91425" tIns="91425" rIns="91425" bIns="91425" anchor="ctr"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10" name="Shape 22">
            <a:extLst>
              <a:ext uri="{FF2B5EF4-FFF2-40B4-BE49-F238E27FC236}">
                <a16:creationId xmlns:a16="http://schemas.microsoft.com/office/drawing/2014/main" id="{08BFE0EC-02DC-5483-B550-1B2ED2276BB5}"/>
              </a:ext>
            </a:extLst>
          </p:cNvPr>
          <p:cNvSpPr txBox="1">
            <a:spLocks noGrp="1"/>
          </p:cNvSpPr>
          <p:nvPr>
            <p:ph type="body" idx="15" hasCustomPrompt="1"/>
          </p:nvPr>
        </p:nvSpPr>
        <p:spPr>
          <a:xfrm>
            <a:off x="1801906" y="5212691"/>
            <a:ext cx="3680903" cy="972984"/>
          </a:xfrm>
          <a:prstGeom prst="rect">
            <a:avLst/>
          </a:prstGeom>
          <a:noFill/>
          <a:ln>
            <a:noFill/>
          </a:ln>
        </p:spPr>
        <p:txBody>
          <a:bodyPr lIns="91425" tIns="91425" rIns="91425" bIns="91425" anchor="ctr"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cxnSp>
        <p:nvCxnSpPr>
          <p:cNvPr id="17" name="Straight Connector 16">
            <a:extLst>
              <a:ext uri="{FF2B5EF4-FFF2-40B4-BE49-F238E27FC236}">
                <a16:creationId xmlns:a16="http://schemas.microsoft.com/office/drawing/2014/main" id="{72CF22A7-20CF-3B74-3BB3-8A16042B97E6}"/>
              </a:ext>
            </a:extLst>
          </p:cNvPr>
          <p:cNvCxnSpPr/>
          <p:nvPr/>
        </p:nvCxnSpPr>
        <p:spPr>
          <a:xfrm>
            <a:off x="612775" y="3307537"/>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0D5FC-CA56-B73C-6E50-B6C960923DE6}"/>
              </a:ext>
            </a:extLst>
          </p:cNvPr>
          <p:cNvCxnSpPr/>
          <p:nvPr/>
        </p:nvCxnSpPr>
        <p:spPr>
          <a:xfrm>
            <a:off x="612775" y="4885011"/>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B9B0C050-AD78-6DDA-6BCF-725F25428C1C}"/>
              </a:ext>
            </a:extLst>
          </p:cNvPr>
          <p:cNvSpPr>
            <a:spLocks noGrp="1"/>
          </p:cNvSpPr>
          <p:nvPr>
            <p:ph type="pic" sz="quarter" idx="22" hasCustomPrompt="1"/>
          </p:nvPr>
        </p:nvSpPr>
        <p:spPr>
          <a:xfrm>
            <a:off x="612775" y="2034673"/>
            <a:ext cx="972985" cy="972985"/>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6" name="Picture Placeholder 5">
            <a:extLst>
              <a:ext uri="{FF2B5EF4-FFF2-40B4-BE49-F238E27FC236}">
                <a16:creationId xmlns:a16="http://schemas.microsoft.com/office/drawing/2014/main" id="{DB5805FE-5F6E-F164-4E52-B71764CDAD3A}"/>
              </a:ext>
            </a:extLst>
          </p:cNvPr>
          <p:cNvSpPr>
            <a:spLocks noGrp="1"/>
          </p:cNvSpPr>
          <p:nvPr>
            <p:ph type="pic" sz="quarter" idx="23" hasCustomPrompt="1"/>
          </p:nvPr>
        </p:nvSpPr>
        <p:spPr>
          <a:xfrm>
            <a:off x="612775" y="3599014"/>
            <a:ext cx="972985" cy="972985"/>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14" name="Picture Placeholder 13">
            <a:extLst>
              <a:ext uri="{FF2B5EF4-FFF2-40B4-BE49-F238E27FC236}">
                <a16:creationId xmlns:a16="http://schemas.microsoft.com/office/drawing/2014/main" id="{EA9FE27E-4035-037B-6782-1492F912D4F6}"/>
              </a:ext>
            </a:extLst>
          </p:cNvPr>
          <p:cNvSpPr>
            <a:spLocks noGrp="1"/>
          </p:cNvSpPr>
          <p:nvPr>
            <p:ph type="pic" sz="quarter" idx="25" hasCustomPrompt="1"/>
          </p:nvPr>
        </p:nvSpPr>
        <p:spPr>
          <a:xfrm>
            <a:off x="612775" y="5212660"/>
            <a:ext cx="972985" cy="972985"/>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15" name="Text Placeholder 5">
            <a:extLst>
              <a:ext uri="{FF2B5EF4-FFF2-40B4-BE49-F238E27FC236}">
                <a16:creationId xmlns:a16="http://schemas.microsoft.com/office/drawing/2014/main" id="{D57622AB-4371-41F7-4FE8-2C39392E55F0}"/>
              </a:ext>
            </a:extLst>
          </p:cNvPr>
          <p:cNvSpPr>
            <a:spLocks noGrp="1"/>
          </p:cNvSpPr>
          <p:nvPr>
            <p:ph type="body" sz="quarter" idx="16" hasCustomPrompt="1"/>
          </p:nvPr>
        </p:nvSpPr>
        <p:spPr>
          <a:xfrm>
            <a:off x="452719" y="471464"/>
            <a:ext cx="5151037" cy="528948"/>
          </a:xfrm>
        </p:spPr>
        <p:txBody>
          <a:bodyPr>
            <a:noAutofit/>
          </a:bodyPr>
          <a:lstStyle>
            <a:lvl1pPr marL="0" indent="0" algn="l">
              <a:buNone/>
              <a:defRPr sz="3200" b="1" spc="-50" baseline="0">
                <a:solidFill>
                  <a:srgbClr val="003974"/>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6" name="Straight Connector 15">
            <a:extLst>
              <a:ext uri="{FF2B5EF4-FFF2-40B4-BE49-F238E27FC236}">
                <a16:creationId xmlns:a16="http://schemas.microsoft.com/office/drawing/2014/main" id="{A9129FF5-32AE-9FEA-1C6C-C32026A8DD43}"/>
              </a:ext>
            </a:extLst>
          </p:cNvPr>
          <p:cNvCxnSpPr>
            <a:cxnSpLocks/>
          </p:cNvCxnSpPr>
          <p:nvPr/>
        </p:nvCxnSpPr>
        <p:spPr>
          <a:xfrm>
            <a:off x="547437" y="1157668"/>
            <a:ext cx="838244"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A4ACC1D-9BB4-48FA-6E58-13CA1CBE29EA}"/>
              </a:ext>
            </a:extLst>
          </p:cNvPr>
          <p:cNvCxnSpPr/>
          <p:nvPr/>
        </p:nvCxnSpPr>
        <p:spPr>
          <a:xfrm>
            <a:off x="612775" y="3307537"/>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9240F58-AA12-C7FB-AE4B-BD77C860DFCF}"/>
              </a:ext>
            </a:extLst>
          </p:cNvPr>
          <p:cNvCxnSpPr/>
          <p:nvPr/>
        </p:nvCxnSpPr>
        <p:spPr>
          <a:xfrm>
            <a:off x="612775" y="4885011"/>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24973A-E558-E9BE-31D3-2C1613F5DF6D}"/>
              </a:ext>
            </a:extLst>
          </p:cNvPr>
          <p:cNvCxnSpPr>
            <a:cxnSpLocks/>
          </p:cNvCxnSpPr>
          <p:nvPr/>
        </p:nvCxnSpPr>
        <p:spPr>
          <a:xfrm>
            <a:off x="547437" y="1157668"/>
            <a:ext cx="838244"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B78CF4-7796-2AE7-0241-19E45A61FE87}"/>
              </a:ext>
            </a:extLst>
          </p:cNvPr>
          <p:cNvCxnSpPr/>
          <p:nvPr userDrawn="1"/>
        </p:nvCxnSpPr>
        <p:spPr>
          <a:xfrm>
            <a:off x="612775" y="3307537"/>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FD7B03-05A7-B0C5-2ED4-DD59C6529302}"/>
              </a:ext>
            </a:extLst>
          </p:cNvPr>
          <p:cNvCxnSpPr/>
          <p:nvPr userDrawn="1"/>
        </p:nvCxnSpPr>
        <p:spPr>
          <a:xfrm>
            <a:off x="612775" y="4885011"/>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907111-F137-9A2B-3C50-E8530444E2B4}"/>
              </a:ext>
            </a:extLst>
          </p:cNvPr>
          <p:cNvCxnSpPr>
            <a:cxnSpLocks/>
          </p:cNvCxnSpPr>
          <p:nvPr userDrawn="1"/>
        </p:nvCxnSpPr>
        <p:spPr>
          <a:xfrm>
            <a:off x="547437" y="1157668"/>
            <a:ext cx="838244"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7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w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4BC98F-5B1B-E3A3-9782-5172742D6979}"/>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D77084-790B-2ACC-D402-32EE2EA9510B}"/>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C63F15-FFF7-2152-5048-FF4C85F88588}"/>
              </a:ext>
            </a:extLst>
          </p:cNvPr>
          <p:cNvSpPr/>
          <p:nvPr userDrawn="1"/>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4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Photos">
    <p:spTree>
      <p:nvGrpSpPr>
        <p:cNvPr id="1" name=""/>
        <p:cNvGrpSpPr/>
        <p:nvPr/>
      </p:nvGrpSpPr>
      <p:grpSpPr>
        <a:xfrm>
          <a:off x="0" y="0"/>
          <a:ext cx="0" cy="0"/>
          <a:chOff x="0" y="0"/>
          <a:chExt cx="0" cy="0"/>
        </a:xfrm>
      </p:grpSpPr>
      <p:sp>
        <p:nvSpPr>
          <p:cNvPr id="6" name="Tijdelijke aanduiding voor afbeelding 15">
            <a:extLst>
              <a:ext uri="{FF2B5EF4-FFF2-40B4-BE49-F238E27FC236}">
                <a16:creationId xmlns:a16="http://schemas.microsoft.com/office/drawing/2014/main" id="{7EEFD750-96A8-B988-56B3-5747A25927AA}"/>
              </a:ext>
            </a:extLst>
          </p:cNvPr>
          <p:cNvSpPr>
            <a:spLocks noGrp="1"/>
          </p:cNvSpPr>
          <p:nvPr>
            <p:ph type="pic" sz="quarter" idx="10" hasCustomPrompt="1"/>
          </p:nvPr>
        </p:nvSpPr>
        <p:spPr>
          <a:xfrm>
            <a:off x="6171385" y="1965718"/>
            <a:ext cx="6148381" cy="4246854"/>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7" name="Tijdelijke aanduiding voor afbeelding 15">
            <a:extLst>
              <a:ext uri="{FF2B5EF4-FFF2-40B4-BE49-F238E27FC236}">
                <a16:creationId xmlns:a16="http://schemas.microsoft.com/office/drawing/2014/main" id="{7C4DB2CB-471B-DDC3-1761-E897EEE132D6}"/>
              </a:ext>
            </a:extLst>
          </p:cNvPr>
          <p:cNvSpPr>
            <a:spLocks noGrp="1"/>
          </p:cNvSpPr>
          <p:nvPr>
            <p:ph type="pic" sz="quarter" idx="11" hasCustomPrompt="1"/>
          </p:nvPr>
        </p:nvSpPr>
        <p:spPr>
          <a:xfrm>
            <a:off x="-127764" y="1965718"/>
            <a:ext cx="6148380" cy="4246854"/>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 name="Text Placeholder 5">
            <a:extLst>
              <a:ext uri="{FF2B5EF4-FFF2-40B4-BE49-F238E27FC236}">
                <a16:creationId xmlns:a16="http://schemas.microsoft.com/office/drawing/2014/main" id="{97E8077C-8DAC-97B9-91CE-CC22997414D6}"/>
              </a:ext>
            </a:extLst>
          </p:cNvPr>
          <p:cNvSpPr>
            <a:spLocks noGrp="1"/>
          </p:cNvSpPr>
          <p:nvPr>
            <p:ph type="body" sz="quarter" idx="12"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 name="Straight Connector 2">
            <a:extLst>
              <a:ext uri="{FF2B5EF4-FFF2-40B4-BE49-F238E27FC236}">
                <a16:creationId xmlns:a16="http://schemas.microsoft.com/office/drawing/2014/main" id="{298B613E-AA5F-B3FB-38AA-A265F4F228B6}"/>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4FA795D-467B-C5E3-5333-50E04DEB960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5" name="Straight Connector 4">
            <a:extLst>
              <a:ext uri="{FF2B5EF4-FFF2-40B4-BE49-F238E27FC236}">
                <a16:creationId xmlns:a16="http://schemas.microsoft.com/office/drawing/2014/main" id="{88538060-9C28-050B-189C-ADC21CB85C1D}"/>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3E601B0-3DAE-D99A-D010-D95458ECE626}"/>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9" name="Straight Connector 8">
            <a:extLst>
              <a:ext uri="{FF2B5EF4-FFF2-40B4-BE49-F238E27FC236}">
                <a16:creationId xmlns:a16="http://schemas.microsoft.com/office/drawing/2014/main" id="{46D61C6C-CB60-DD88-B1AF-CBCF41257A7B}"/>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17251F1-1270-2A11-3821-B5C61C18DF24}"/>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6970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meline">
    <p:bg>
      <p:bgRef idx="1001">
        <a:schemeClr val="bg2"/>
      </p:bgRef>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7853E7E-BD01-CED1-B1E5-A540115C772A}"/>
              </a:ext>
            </a:extLst>
          </p:cNvPr>
          <p:cNvSpPr/>
          <p:nvPr userDrawn="1"/>
        </p:nvSpPr>
        <p:spPr>
          <a:xfrm flipV="1">
            <a:off x="-63568" y="-31376"/>
            <a:ext cx="12317506" cy="45667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F90354-9133-223C-B58F-BF21931CFA30}"/>
              </a:ext>
            </a:extLst>
          </p:cNvPr>
          <p:cNvSpPr/>
          <p:nvPr/>
        </p:nvSpPr>
        <p:spPr>
          <a:xfrm flipV="1">
            <a:off x="-63568" y="-31376"/>
            <a:ext cx="12317506" cy="45667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B680A03-6A8D-6529-81A9-DA00CBC6C22B}"/>
              </a:ext>
            </a:extLst>
          </p:cNvPr>
          <p:cNvSpPr/>
          <p:nvPr/>
        </p:nvSpPr>
        <p:spPr>
          <a:xfrm flipV="1">
            <a:off x="-63568" y="-31376"/>
            <a:ext cx="12317506" cy="45667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Rechte verbindingslijn 51">
            <a:extLst>
              <a:ext uri="{FF2B5EF4-FFF2-40B4-BE49-F238E27FC236}">
                <a16:creationId xmlns:a16="http://schemas.microsoft.com/office/drawing/2014/main" id="{05779E3F-9EA7-E424-39B8-202ABE90682E}"/>
              </a:ext>
            </a:extLst>
          </p:cNvPr>
          <p:cNvCxnSpPr>
            <a:cxnSpLocks/>
          </p:cNvCxnSpPr>
          <p:nvPr/>
        </p:nvCxnSpPr>
        <p:spPr>
          <a:xfrm>
            <a:off x="7527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DEDB679-5804-A72A-08D4-ABC4181661E6}"/>
              </a:ext>
            </a:extLst>
          </p:cNvPr>
          <p:cNvGrpSpPr/>
          <p:nvPr/>
        </p:nvGrpSpPr>
        <p:grpSpPr>
          <a:xfrm>
            <a:off x="-63568" y="4425531"/>
            <a:ext cx="12469091" cy="218504"/>
            <a:chOff x="-63568" y="4425531"/>
            <a:chExt cx="12469091" cy="218504"/>
          </a:xfrm>
        </p:grpSpPr>
        <p:sp>
          <p:nvSpPr>
            <p:cNvPr id="2" name="Ovaal 19">
              <a:extLst>
                <a:ext uri="{FF2B5EF4-FFF2-40B4-BE49-F238E27FC236}">
                  <a16:creationId xmlns:a16="http://schemas.microsoft.com/office/drawing/2014/main" id="{09D089D1-3266-D460-CDF7-15071013FABA}"/>
                </a:ext>
              </a:extLst>
            </p:cNvPr>
            <p:cNvSpPr/>
            <p:nvPr/>
          </p:nvSpPr>
          <p:spPr>
            <a:xfrm>
              <a:off x="1485036"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 name="Rechte verbindingslijn 20">
              <a:extLst>
                <a:ext uri="{FF2B5EF4-FFF2-40B4-BE49-F238E27FC236}">
                  <a16:creationId xmlns:a16="http://schemas.microsoft.com/office/drawing/2014/main" id="{E03AF997-06BE-D1F2-BF29-7B2FDB534072}"/>
                </a:ext>
              </a:extLst>
            </p:cNvPr>
            <p:cNvCxnSpPr>
              <a:cxnSpLocks/>
            </p:cNvCxnSpPr>
            <p:nvPr/>
          </p:nvCxnSpPr>
          <p:spPr>
            <a:xfrm>
              <a:off x="-63568" y="4535388"/>
              <a:ext cx="1598942"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4" name="Ovaal 25">
              <a:extLst>
                <a:ext uri="{FF2B5EF4-FFF2-40B4-BE49-F238E27FC236}">
                  <a16:creationId xmlns:a16="http://schemas.microsoft.com/office/drawing/2014/main" id="{3E4E7BCA-D8DE-A3E0-09F3-AFDAA956E0E0}"/>
                </a:ext>
              </a:extLst>
            </p:cNvPr>
            <p:cNvSpPr/>
            <p:nvPr/>
          </p:nvSpPr>
          <p:spPr>
            <a:xfrm>
              <a:off x="4509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26">
              <a:extLst>
                <a:ext uri="{FF2B5EF4-FFF2-40B4-BE49-F238E27FC236}">
                  <a16:creationId xmlns:a16="http://schemas.microsoft.com/office/drawing/2014/main" id="{AF7E18BC-018C-CFB2-77FD-6EA800E286C9}"/>
                </a:ext>
              </a:extLst>
            </p:cNvPr>
            <p:cNvCxnSpPr>
              <a:cxnSpLocks/>
            </p:cNvCxnSpPr>
            <p:nvPr/>
          </p:nvCxnSpPr>
          <p:spPr>
            <a:xfrm>
              <a:off x="1685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6" name="Ovaal 48">
              <a:extLst>
                <a:ext uri="{FF2B5EF4-FFF2-40B4-BE49-F238E27FC236}">
                  <a16:creationId xmlns:a16="http://schemas.microsoft.com/office/drawing/2014/main" id="{85782DA8-2816-D796-FD93-5D6F380FD07C}"/>
                </a:ext>
              </a:extLst>
            </p:cNvPr>
            <p:cNvSpPr/>
            <p:nvPr/>
          </p:nvSpPr>
          <p:spPr>
            <a:xfrm>
              <a:off x="74435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7" name="Rechte verbindingslijn 49">
              <a:extLst>
                <a:ext uri="{FF2B5EF4-FFF2-40B4-BE49-F238E27FC236}">
                  <a16:creationId xmlns:a16="http://schemas.microsoft.com/office/drawing/2014/main" id="{71ED14B2-439A-CA7A-BD8C-358F90A6B363}"/>
                </a:ext>
              </a:extLst>
            </p:cNvPr>
            <p:cNvCxnSpPr>
              <a:cxnSpLocks/>
            </p:cNvCxnSpPr>
            <p:nvPr/>
          </p:nvCxnSpPr>
          <p:spPr>
            <a:xfrm>
              <a:off x="46191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8" name="Ovaal 50">
              <a:extLst>
                <a:ext uri="{FF2B5EF4-FFF2-40B4-BE49-F238E27FC236}">
                  <a16:creationId xmlns:a16="http://schemas.microsoft.com/office/drawing/2014/main" id="{8C37CA0F-6CF6-7B97-421E-5652D4B9D8D8}"/>
                </a:ext>
              </a:extLst>
            </p:cNvPr>
            <p:cNvSpPr/>
            <p:nvPr/>
          </p:nvSpPr>
          <p:spPr>
            <a:xfrm>
              <a:off x="10351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1" name="Rechte verbindingslijn 20">
              <a:extLst>
                <a:ext uri="{FF2B5EF4-FFF2-40B4-BE49-F238E27FC236}">
                  <a16:creationId xmlns:a16="http://schemas.microsoft.com/office/drawing/2014/main" id="{82D42528-1EF5-A294-854D-8140EA3EECCE}"/>
                </a:ext>
              </a:extLst>
            </p:cNvPr>
            <p:cNvCxnSpPr>
              <a:cxnSpLocks/>
            </p:cNvCxnSpPr>
            <p:nvPr/>
          </p:nvCxnSpPr>
          <p:spPr>
            <a:xfrm>
              <a:off x="10467147" y="4535388"/>
              <a:ext cx="1938376"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sp>
        <p:nvSpPr>
          <p:cNvPr id="12" name="Tijdelijke aanduiding voor tekst 31">
            <a:extLst>
              <a:ext uri="{FF2B5EF4-FFF2-40B4-BE49-F238E27FC236}">
                <a16:creationId xmlns:a16="http://schemas.microsoft.com/office/drawing/2014/main" id="{9A6F80C1-DEED-007B-AB9D-69F4B1F384BC}"/>
              </a:ext>
            </a:extLst>
          </p:cNvPr>
          <p:cNvSpPr>
            <a:spLocks noGrp="1"/>
          </p:cNvSpPr>
          <p:nvPr>
            <p:ph type="body" sz="quarter" idx="17" hasCustomPrompt="1"/>
          </p:nvPr>
        </p:nvSpPr>
        <p:spPr>
          <a:xfrm>
            <a:off x="447886" y="4865918"/>
            <a:ext cx="2395311" cy="447675"/>
          </a:xfrm>
        </p:spPr>
        <p:txBody>
          <a:bodyPr>
            <a:noAutofit/>
          </a:bodyPr>
          <a:lstStyle>
            <a:lvl1pPr marL="0" indent="0" algn="ctr">
              <a:buNone/>
              <a:defRPr sz="2400" b="1" spc="-50" baseline="0">
                <a:solidFill>
                  <a:schemeClr val="bg1"/>
                </a:solidFill>
              </a:defRPr>
            </a:lvl1pPr>
          </a:lstStyle>
          <a:p>
            <a:pPr lvl="0"/>
            <a:r>
              <a:rPr lang="nl-NL"/>
              <a:t>Item 1</a:t>
            </a:r>
            <a:endParaRPr lang="nl-BE"/>
          </a:p>
        </p:txBody>
      </p:sp>
      <p:sp>
        <p:nvSpPr>
          <p:cNvPr id="16" name="Tijdelijke aanduiding voor afbeelding 3">
            <a:extLst>
              <a:ext uri="{FF2B5EF4-FFF2-40B4-BE49-F238E27FC236}">
                <a16:creationId xmlns:a16="http://schemas.microsoft.com/office/drawing/2014/main" id="{D4B97BB2-ABDE-FA15-202B-4AEACDA9591D}"/>
              </a:ext>
            </a:extLst>
          </p:cNvPr>
          <p:cNvSpPr>
            <a:spLocks noGrp="1"/>
          </p:cNvSpPr>
          <p:nvPr>
            <p:ph type="pic" sz="quarter" idx="22" hasCustomPrompt="1"/>
          </p:nvPr>
        </p:nvSpPr>
        <p:spPr>
          <a:xfrm>
            <a:off x="612082"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17" name="Tijdelijke aanduiding voor afbeelding 3">
            <a:extLst>
              <a:ext uri="{FF2B5EF4-FFF2-40B4-BE49-F238E27FC236}">
                <a16:creationId xmlns:a16="http://schemas.microsoft.com/office/drawing/2014/main" id="{14E407F1-B09B-E65C-FD5D-972324F86107}"/>
              </a:ext>
            </a:extLst>
          </p:cNvPr>
          <p:cNvSpPr>
            <a:spLocks noGrp="1"/>
          </p:cNvSpPr>
          <p:nvPr>
            <p:ph type="pic" sz="quarter" idx="23" hasCustomPrompt="1"/>
          </p:nvPr>
        </p:nvSpPr>
        <p:spPr>
          <a:xfrm>
            <a:off x="3557149"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18" name="Tijdelijke aanduiding voor afbeelding 3">
            <a:extLst>
              <a:ext uri="{FF2B5EF4-FFF2-40B4-BE49-F238E27FC236}">
                <a16:creationId xmlns:a16="http://schemas.microsoft.com/office/drawing/2014/main" id="{0F362003-1A70-BBAF-6756-912B6B55F3A9}"/>
              </a:ext>
            </a:extLst>
          </p:cNvPr>
          <p:cNvSpPr>
            <a:spLocks noGrp="1"/>
          </p:cNvSpPr>
          <p:nvPr>
            <p:ph type="pic" sz="quarter" idx="24" hasCustomPrompt="1"/>
          </p:nvPr>
        </p:nvSpPr>
        <p:spPr>
          <a:xfrm>
            <a:off x="6500765"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19" name="Tijdelijke aanduiding voor afbeelding 3">
            <a:extLst>
              <a:ext uri="{FF2B5EF4-FFF2-40B4-BE49-F238E27FC236}">
                <a16:creationId xmlns:a16="http://schemas.microsoft.com/office/drawing/2014/main" id="{ADD8217C-1718-FC8B-7EF5-D54B4D63D5EF}"/>
              </a:ext>
            </a:extLst>
          </p:cNvPr>
          <p:cNvSpPr>
            <a:spLocks noGrp="1"/>
          </p:cNvSpPr>
          <p:nvPr>
            <p:ph type="pic" sz="quarter" idx="25" hasCustomPrompt="1"/>
          </p:nvPr>
        </p:nvSpPr>
        <p:spPr>
          <a:xfrm>
            <a:off x="9406803"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20" name="Tijdelijke aanduiding voor tekst 31">
            <a:extLst>
              <a:ext uri="{FF2B5EF4-FFF2-40B4-BE49-F238E27FC236}">
                <a16:creationId xmlns:a16="http://schemas.microsoft.com/office/drawing/2014/main" id="{D4822F2C-244C-7DEF-18DC-E476599AC346}"/>
              </a:ext>
            </a:extLst>
          </p:cNvPr>
          <p:cNvSpPr>
            <a:spLocks noGrp="1"/>
          </p:cNvSpPr>
          <p:nvPr>
            <p:ph type="body" sz="quarter" idx="26" hasCustomPrompt="1"/>
          </p:nvPr>
        </p:nvSpPr>
        <p:spPr>
          <a:xfrm>
            <a:off x="452720"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37" name="Text Placeholder 5">
            <a:extLst>
              <a:ext uri="{FF2B5EF4-FFF2-40B4-BE49-F238E27FC236}">
                <a16:creationId xmlns:a16="http://schemas.microsoft.com/office/drawing/2014/main" id="{758B34A3-A04A-3300-66BA-AE351BBE37F5}"/>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bg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8" name="Straight Connector 37">
            <a:extLst>
              <a:ext uri="{FF2B5EF4-FFF2-40B4-BE49-F238E27FC236}">
                <a16:creationId xmlns:a16="http://schemas.microsoft.com/office/drawing/2014/main" id="{42C90F60-4147-9DEE-0E5F-F81DAA3C512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575E4D1-7573-B404-086E-3DF53F69890B}"/>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43" name="Tijdelijke aanduiding voor tekst 31">
            <a:extLst>
              <a:ext uri="{FF2B5EF4-FFF2-40B4-BE49-F238E27FC236}">
                <a16:creationId xmlns:a16="http://schemas.microsoft.com/office/drawing/2014/main" id="{27615DA7-B681-BD95-CA63-E875F4A73719}"/>
              </a:ext>
            </a:extLst>
          </p:cNvPr>
          <p:cNvSpPr>
            <a:spLocks noGrp="1"/>
          </p:cNvSpPr>
          <p:nvPr>
            <p:ph type="body" sz="quarter" idx="27" hasCustomPrompt="1"/>
          </p:nvPr>
        </p:nvSpPr>
        <p:spPr>
          <a:xfrm>
            <a:off x="3413824" y="4865918"/>
            <a:ext cx="2395311" cy="447675"/>
          </a:xfrm>
        </p:spPr>
        <p:txBody>
          <a:bodyPr>
            <a:noAutofit/>
          </a:bodyPr>
          <a:lstStyle>
            <a:lvl1pPr marL="0" indent="0" algn="ctr">
              <a:buNone/>
              <a:defRPr sz="2400" b="1" spc="-50" baseline="0">
                <a:solidFill>
                  <a:schemeClr val="bg1"/>
                </a:solidFill>
              </a:defRPr>
            </a:lvl1pPr>
          </a:lstStyle>
          <a:p>
            <a:pPr lvl="0"/>
            <a:r>
              <a:rPr lang="nl-NL"/>
              <a:t>Item 2</a:t>
            </a:r>
            <a:endParaRPr lang="nl-BE"/>
          </a:p>
        </p:txBody>
      </p:sp>
      <p:sp>
        <p:nvSpPr>
          <p:cNvPr id="44" name="Tijdelijke aanduiding voor tekst 31">
            <a:extLst>
              <a:ext uri="{FF2B5EF4-FFF2-40B4-BE49-F238E27FC236}">
                <a16:creationId xmlns:a16="http://schemas.microsoft.com/office/drawing/2014/main" id="{E8219BFB-B1C7-9F61-5DC5-5C09905E8A44}"/>
              </a:ext>
            </a:extLst>
          </p:cNvPr>
          <p:cNvSpPr>
            <a:spLocks noGrp="1"/>
          </p:cNvSpPr>
          <p:nvPr>
            <p:ph type="body" sz="quarter" idx="28" hasCustomPrompt="1"/>
          </p:nvPr>
        </p:nvSpPr>
        <p:spPr>
          <a:xfrm>
            <a:off x="3418658"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45" name="Tijdelijke aanduiding voor tekst 31">
            <a:extLst>
              <a:ext uri="{FF2B5EF4-FFF2-40B4-BE49-F238E27FC236}">
                <a16:creationId xmlns:a16="http://schemas.microsoft.com/office/drawing/2014/main" id="{5E400277-6001-F56B-033B-5E1FAF3AA362}"/>
              </a:ext>
            </a:extLst>
          </p:cNvPr>
          <p:cNvSpPr>
            <a:spLocks noGrp="1"/>
          </p:cNvSpPr>
          <p:nvPr>
            <p:ph type="body" sz="quarter" idx="29" hasCustomPrompt="1"/>
          </p:nvPr>
        </p:nvSpPr>
        <p:spPr>
          <a:xfrm>
            <a:off x="6355281" y="4865918"/>
            <a:ext cx="2395311" cy="447675"/>
          </a:xfrm>
        </p:spPr>
        <p:txBody>
          <a:bodyPr>
            <a:noAutofit/>
          </a:bodyPr>
          <a:lstStyle>
            <a:lvl1pPr marL="0" indent="0" algn="ctr">
              <a:buNone/>
              <a:defRPr sz="2400" b="1" spc="-50" baseline="0">
                <a:solidFill>
                  <a:schemeClr val="bg1"/>
                </a:solidFill>
              </a:defRPr>
            </a:lvl1pPr>
          </a:lstStyle>
          <a:p>
            <a:pPr lvl="0"/>
            <a:r>
              <a:rPr lang="nl-NL"/>
              <a:t>Item 3</a:t>
            </a:r>
            <a:endParaRPr lang="nl-BE"/>
          </a:p>
        </p:txBody>
      </p:sp>
      <p:sp>
        <p:nvSpPr>
          <p:cNvPr id="46" name="Tijdelijke aanduiding voor tekst 31">
            <a:extLst>
              <a:ext uri="{FF2B5EF4-FFF2-40B4-BE49-F238E27FC236}">
                <a16:creationId xmlns:a16="http://schemas.microsoft.com/office/drawing/2014/main" id="{4ADD1D92-E5B3-2872-9357-696CDE9CE7F4}"/>
              </a:ext>
            </a:extLst>
          </p:cNvPr>
          <p:cNvSpPr>
            <a:spLocks noGrp="1"/>
          </p:cNvSpPr>
          <p:nvPr>
            <p:ph type="body" sz="quarter" idx="30" hasCustomPrompt="1"/>
          </p:nvPr>
        </p:nvSpPr>
        <p:spPr>
          <a:xfrm>
            <a:off x="6355281"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47" name="Tijdelijke aanduiding voor tekst 31">
            <a:extLst>
              <a:ext uri="{FF2B5EF4-FFF2-40B4-BE49-F238E27FC236}">
                <a16:creationId xmlns:a16="http://schemas.microsoft.com/office/drawing/2014/main" id="{9A1E9689-0A48-5B0F-E35A-2B4D7FD96C7C}"/>
              </a:ext>
            </a:extLst>
          </p:cNvPr>
          <p:cNvSpPr>
            <a:spLocks noGrp="1"/>
          </p:cNvSpPr>
          <p:nvPr>
            <p:ph type="body" sz="quarter" idx="31" hasCustomPrompt="1"/>
          </p:nvPr>
        </p:nvSpPr>
        <p:spPr>
          <a:xfrm>
            <a:off x="9269491" y="4865918"/>
            <a:ext cx="2395311" cy="447675"/>
          </a:xfrm>
        </p:spPr>
        <p:txBody>
          <a:bodyPr>
            <a:noAutofit/>
          </a:bodyPr>
          <a:lstStyle>
            <a:lvl1pPr marL="0" indent="0" algn="ctr">
              <a:buNone/>
              <a:defRPr sz="2400" b="1" spc="-50" baseline="0">
                <a:solidFill>
                  <a:schemeClr val="bg1"/>
                </a:solidFill>
              </a:defRPr>
            </a:lvl1pPr>
          </a:lstStyle>
          <a:p>
            <a:pPr lvl="0"/>
            <a:r>
              <a:rPr lang="nl-NL"/>
              <a:t>Item 4</a:t>
            </a:r>
            <a:endParaRPr lang="nl-BE"/>
          </a:p>
        </p:txBody>
      </p:sp>
      <p:sp>
        <p:nvSpPr>
          <p:cNvPr id="48" name="Tijdelijke aanduiding voor tekst 31">
            <a:extLst>
              <a:ext uri="{FF2B5EF4-FFF2-40B4-BE49-F238E27FC236}">
                <a16:creationId xmlns:a16="http://schemas.microsoft.com/office/drawing/2014/main" id="{3146F80F-5760-42FB-E608-26E70A372F85}"/>
              </a:ext>
            </a:extLst>
          </p:cNvPr>
          <p:cNvSpPr>
            <a:spLocks noGrp="1"/>
          </p:cNvSpPr>
          <p:nvPr>
            <p:ph type="body" sz="quarter" idx="32" hasCustomPrompt="1"/>
          </p:nvPr>
        </p:nvSpPr>
        <p:spPr>
          <a:xfrm>
            <a:off x="9274325"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cxnSp>
        <p:nvCxnSpPr>
          <p:cNvPr id="14" name="Rechte verbindingslijn 51">
            <a:extLst>
              <a:ext uri="{FF2B5EF4-FFF2-40B4-BE49-F238E27FC236}">
                <a16:creationId xmlns:a16="http://schemas.microsoft.com/office/drawing/2014/main" id="{DF8511EE-B8CB-82C9-4EEE-24944AFB2320}"/>
              </a:ext>
            </a:extLst>
          </p:cNvPr>
          <p:cNvCxnSpPr>
            <a:cxnSpLocks/>
          </p:cNvCxnSpPr>
          <p:nvPr/>
        </p:nvCxnSpPr>
        <p:spPr>
          <a:xfrm>
            <a:off x="7527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7016798-5DFB-6754-4F5E-C793C86AAF6A}"/>
              </a:ext>
            </a:extLst>
          </p:cNvPr>
          <p:cNvGrpSpPr/>
          <p:nvPr/>
        </p:nvGrpSpPr>
        <p:grpSpPr>
          <a:xfrm>
            <a:off x="-63568" y="4425531"/>
            <a:ext cx="12469091" cy="218504"/>
            <a:chOff x="-63568" y="4425531"/>
            <a:chExt cx="12469091" cy="218504"/>
          </a:xfrm>
        </p:grpSpPr>
        <p:sp>
          <p:nvSpPr>
            <p:cNvPr id="21" name="Ovaal 19">
              <a:extLst>
                <a:ext uri="{FF2B5EF4-FFF2-40B4-BE49-F238E27FC236}">
                  <a16:creationId xmlns:a16="http://schemas.microsoft.com/office/drawing/2014/main" id="{62115228-F17C-6BC7-DA64-088799F106D1}"/>
                </a:ext>
              </a:extLst>
            </p:cNvPr>
            <p:cNvSpPr/>
            <p:nvPr/>
          </p:nvSpPr>
          <p:spPr>
            <a:xfrm>
              <a:off x="1485036"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20">
              <a:extLst>
                <a:ext uri="{FF2B5EF4-FFF2-40B4-BE49-F238E27FC236}">
                  <a16:creationId xmlns:a16="http://schemas.microsoft.com/office/drawing/2014/main" id="{1E2BA5A9-AF11-F5C5-2FEA-4A7B379B90A7}"/>
                </a:ext>
              </a:extLst>
            </p:cNvPr>
            <p:cNvCxnSpPr>
              <a:cxnSpLocks/>
            </p:cNvCxnSpPr>
            <p:nvPr/>
          </p:nvCxnSpPr>
          <p:spPr>
            <a:xfrm>
              <a:off x="-63568" y="4535388"/>
              <a:ext cx="1598942"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23" name="Ovaal 25">
              <a:extLst>
                <a:ext uri="{FF2B5EF4-FFF2-40B4-BE49-F238E27FC236}">
                  <a16:creationId xmlns:a16="http://schemas.microsoft.com/office/drawing/2014/main" id="{91D5EF78-6B54-877E-BCE2-732F937881E2}"/>
                </a:ext>
              </a:extLst>
            </p:cNvPr>
            <p:cNvSpPr/>
            <p:nvPr/>
          </p:nvSpPr>
          <p:spPr>
            <a:xfrm>
              <a:off x="4509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4" name="Rechte verbindingslijn 26">
              <a:extLst>
                <a:ext uri="{FF2B5EF4-FFF2-40B4-BE49-F238E27FC236}">
                  <a16:creationId xmlns:a16="http://schemas.microsoft.com/office/drawing/2014/main" id="{1B5BE996-CB37-64ED-EC52-45B02F2406C3}"/>
                </a:ext>
              </a:extLst>
            </p:cNvPr>
            <p:cNvCxnSpPr>
              <a:cxnSpLocks/>
            </p:cNvCxnSpPr>
            <p:nvPr/>
          </p:nvCxnSpPr>
          <p:spPr>
            <a:xfrm>
              <a:off x="1685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25" name="Ovaal 48">
              <a:extLst>
                <a:ext uri="{FF2B5EF4-FFF2-40B4-BE49-F238E27FC236}">
                  <a16:creationId xmlns:a16="http://schemas.microsoft.com/office/drawing/2014/main" id="{812C50C2-F673-410D-D7E1-87FB84D71123}"/>
                </a:ext>
              </a:extLst>
            </p:cNvPr>
            <p:cNvSpPr/>
            <p:nvPr/>
          </p:nvSpPr>
          <p:spPr>
            <a:xfrm>
              <a:off x="74435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6" name="Rechte verbindingslijn 49">
              <a:extLst>
                <a:ext uri="{FF2B5EF4-FFF2-40B4-BE49-F238E27FC236}">
                  <a16:creationId xmlns:a16="http://schemas.microsoft.com/office/drawing/2014/main" id="{270F383F-CE36-DB29-4724-4E60F545666E}"/>
                </a:ext>
              </a:extLst>
            </p:cNvPr>
            <p:cNvCxnSpPr>
              <a:cxnSpLocks/>
            </p:cNvCxnSpPr>
            <p:nvPr/>
          </p:nvCxnSpPr>
          <p:spPr>
            <a:xfrm>
              <a:off x="46191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27" name="Ovaal 50">
              <a:extLst>
                <a:ext uri="{FF2B5EF4-FFF2-40B4-BE49-F238E27FC236}">
                  <a16:creationId xmlns:a16="http://schemas.microsoft.com/office/drawing/2014/main" id="{B41C196E-28E4-6A73-FA9D-C00D2DD77D24}"/>
                </a:ext>
              </a:extLst>
            </p:cNvPr>
            <p:cNvSpPr/>
            <p:nvPr/>
          </p:nvSpPr>
          <p:spPr>
            <a:xfrm>
              <a:off x="10351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8" name="Rechte verbindingslijn 20">
              <a:extLst>
                <a:ext uri="{FF2B5EF4-FFF2-40B4-BE49-F238E27FC236}">
                  <a16:creationId xmlns:a16="http://schemas.microsoft.com/office/drawing/2014/main" id="{79869FAC-C524-C686-85CC-66A31E6B12E4}"/>
                </a:ext>
              </a:extLst>
            </p:cNvPr>
            <p:cNvCxnSpPr>
              <a:cxnSpLocks/>
            </p:cNvCxnSpPr>
            <p:nvPr/>
          </p:nvCxnSpPr>
          <p:spPr>
            <a:xfrm>
              <a:off x="10467147" y="4535388"/>
              <a:ext cx="1938376"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sp>
        <p:nvSpPr>
          <p:cNvPr id="29" name="Tijdelijke aanduiding voor tekst 31">
            <a:extLst>
              <a:ext uri="{FF2B5EF4-FFF2-40B4-BE49-F238E27FC236}">
                <a16:creationId xmlns:a16="http://schemas.microsoft.com/office/drawing/2014/main" id="{9FE1F178-AAB8-DA47-DE97-12C9DE9B2EC5}"/>
              </a:ext>
            </a:extLst>
          </p:cNvPr>
          <p:cNvSpPr>
            <a:spLocks noGrp="1"/>
          </p:cNvSpPr>
          <p:nvPr>
            <p:ph type="body" sz="quarter" idx="17" hasCustomPrompt="1"/>
          </p:nvPr>
        </p:nvSpPr>
        <p:spPr>
          <a:xfrm>
            <a:off x="447886" y="4865918"/>
            <a:ext cx="2395311" cy="447675"/>
          </a:xfrm>
        </p:spPr>
        <p:txBody>
          <a:bodyPr>
            <a:noAutofit/>
          </a:bodyPr>
          <a:lstStyle>
            <a:lvl1pPr marL="0" indent="0" algn="ctr">
              <a:buNone/>
              <a:defRPr sz="2400" b="1" spc="-50" baseline="0">
                <a:solidFill>
                  <a:schemeClr val="bg1"/>
                </a:solidFill>
              </a:defRPr>
            </a:lvl1pPr>
          </a:lstStyle>
          <a:p>
            <a:pPr lvl="0"/>
            <a:r>
              <a:rPr lang="nl-NL"/>
              <a:t>Item 1</a:t>
            </a:r>
            <a:endParaRPr lang="nl-BE"/>
          </a:p>
        </p:txBody>
      </p:sp>
      <p:sp>
        <p:nvSpPr>
          <p:cNvPr id="30" name="Tijdelijke aanduiding voor afbeelding 3">
            <a:extLst>
              <a:ext uri="{FF2B5EF4-FFF2-40B4-BE49-F238E27FC236}">
                <a16:creationId xmlns:a16="http://schemas.microsoft.com/office/drawing/2014/main" id="{C198097B-3013-A985-9E48-EA67D4C06A23}"/>
              </a:ext>
            </a:extLst>
          </p:cNvPr>
          <p:cNvSpPr>
            <a:spLocks noGrp="1"/>
          </p:cNvSpPr>
          <p:nvPr>
            <p:ph type="pic" sz="quarter" idx="22" hasCustomPrompt="1"/>
          </p:nvPr>
        </p:nvSpPr>
        <p:spPr>
          <a:xfrm>
            <a:off x="612082"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31" name="Tijdelijke aanduiding voor afbeelding 3">
            <a:extLst>
              <a:ext uri="{FF2B5EF4-FFF2-40B4-BE49-F238E27FC236}">
                <a16:creationId xmlns:a16="http://schemas.microsoft.com/office/drawing/2014/main" id="{044368E6-1C28-1EF0-3657-C50254CBF67A}"/>
              </a:ext>
            </a:extLst>
          </p:cNvPr>
          <p:cNvSpPr>
            <a:spLocks noGrp="1"/>
          </p:cNvSpPr>
          <p:nvPr>
            <p:ph type="pic" sz="quarter" idx="23" hasCustomPrompt="1"/>
          </p:nvPr>
        </p:nvSpPr>
        <p:spPr>
          <a:xfrm>
            <a:off x="3557149"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32" name="Tijdelijke aanduiding voor afbeelding 3">
            <a:extLst>
              <a:ext uri="{FF2B5EF4-FFF2-40B4-BE49-F238E27FC236}">
                <a16:creationId xmlns:a16="http://schemas.microsoft.com/office/drawing/2014/main" id="{DE3F2475-5CA5-0C0D-A965-A63A22887EFF}"/>
              </a:ext>
            </a:extLst>
          </p:cNvPr>
          <p:cNvSpPr>
            <a:spLocks noGrp="1"/>
          </p:cNvSpPr>
          <p:nvPr>
            <p:ph type="pic" sz="quarter" idx="24" hasCustomPrompt="1"/>
          </p:nvPr>
        </p:nvSpPr>
        <p:spPr>
          <a:xfrm>
            <a:off x="6500765"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33" name="Tijdelijke aanduiding voor afbeelding 3">
            <a:extLst>
              <a:ext uri="{FF2B5EF4-FFF2-40B4-BE49-F238E27FC236}">
                <a16:creationId xmlns:a16="http://schemas.microsoft.com/office/drawing/2014/main" id="{F660C39A-E26C-1385-ACFF-AD20F4ACA2FB}"/>
              </a:ext>
            </a:extLst>
          </p:cNvPr>
          <p:cNvSpPr>
            <a:spLocks noGrp="1"/>
          </p:cNvSpPr>
          <p:nvPr>
            <p:ph type="pic" sz="quarter" idx="25" hasCustomPrompt="1"/>
          </p:nvPr>
        </p:nvSpPr>
        <p:spPr>
          <a:xfrm>
            <a:off x="9406803"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34" name="Tijdelijke aanduiding voor tekst 31">
            <a:extLst>
              <a:ext uri="{FF2B5EF4-FFF2-40B4-BE49-F238E27FC236}">
                <a16:creationId xmlns:a16="http://schemas.microsoft.com/office/drawing/2014/main" id="{80292AC2-C344-CBDE-BFF1-0567D4C89732}"/>
              </a:ext>
            </a:extLst>
          </p:cNvPr>
          <p:cNvSpPr>
            <a:spLocks noGrp="1"/>
          </p:cNvSpPr>
          <p:nvPr>
            <p:ph type="body" sz="quarter" idx="26" hasCustomPrompt="1"/>
          </p:nvPr>
        </p:nvSpPr>
        <p:spPr>
          <a:xfrm>
            <a:off x="452720"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35" name="Text Placeholder 5">
            <a:extLst>
              <a:ext uri="{FF2B5EF4-FFF2-40B4-BE49-F238E27FC236}">
                <a16:creationId xmlns:a16="http://schemas.microsoft.com/office/drawing/2014/main" id="{58054CC3-17F6-2A82-BAEB-8252F1400E03}"/>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bg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6" name="Straight Connector 35">
            <a:extLst>
              <a:ext uri="{FF2B5EF4-FFF2-40B4-BE49-F238E27FC236}">
                <a16:creationId xmlns:a16="http://schemas.microsoft.com/office/drawing/2014/main" id="{13D006AB-025B-C26D-7691-59921129535C}"/>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6F8128E-E374-EFA9-069A-993647716918}"/>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41" name="Tijdelijke aanduiding voor tekst 31">
            <a:extLst>
              <a:ext uri="{FF2B5EF4-FFF2-40B4-BE49-F238E27FC236}">
                <a16:creationId xmlns:a16="http://schemas.microsoft.com/office/drawing/2014/main" id="{1E76FC3C-5B32-A1CF-27F7-AAD0CE77D7B8}"/>
              </a:ext>
            </a:extLst>
          </p:cNvPr>
          <p:cNvSpPr>
            <a:spLocks noGrp="1"/>
          </p:cNvSpPr>
          <p:nvPr>
            <p:ph type="body" sz="quarter" idx="27" hasCustomPrompt="1"/>
          </p:nvPr>
        </p:nvSpPr>
        <p:spPr>
          <a:xfrm>
            <a:off x="3413824" y="4865918"/>
            <a:ext cx="2395311" cy="447675"/>
          </a:xfrm>
        </p:spPr>
        <p:txBody>
          <a:bodyPr>
            <a:noAutofit/>
          </a:bodyPr>
          <a:lstStyle>
            <a:lvl1pPr marL="0" indent="0" algn="ctr">
              <a:buNone/>
              <a:defRPr sz="2400" b="1" spc="-50" baseline="0">
                <a:solidFill>
                  <a:schemeClr val="bg1"/>
                </a:solidFill>
              </a:defRPr>
            </a:lvl1pPr>
          </a:lstStyle>
          <a:p>
            <a:pPr lvl="0"/>
            <a:r>
              <a:rPr lang="nl-NL"/>
              <a:t>Item 2</a:t>
            </a:r>
            <a:endParaRPr lang="nl-BE"/>
          </a:p>
        </p:txBody>
      </p:sp>
      <p:sp>
        <p:nvSpPr>
          <p:cNvPr id="42" name="Tijdelijke aanduiding voor tekst 31">
            <a:extLst>
              <a:ext uri="{FF2B5EF4-FFF2-40B4-BE49-F238E27FC236}">
                <a16:creationId xmlns:a16="http://schemas.microsoft.com/office/drawing/2014/main" id="{258F72FD-2E55-4773-F8EB-803680F1A3D1}"/>
              </a:ext>
            </a:extLst>
          </p:cNvPr>
          <p:cNvSpPr>
            <a:spLocks noGrp="1"/>
          </p:cNvSpPr>
          <p:nvPr>
            <p:ph type="body" sz="quarter" idx="28" hasCustomPrompt="1"/>
          </p:nvPr>
        </p:nvSpPr>
        <p:spPr>
          <a:xfrm>
            <a:off x="3418658"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50" name="Tijdelijke aanduiding voor tekst 31">
            <a:extLst>
              <a:ext uri="{FF2B5EF4-FFF2-40B4-BE49-F238E27FC236}">
                <a16:creationId xmlns:a16="http://schemas.microsoft.com/office/drawing/2014/main" id="{5224CFD9-6FEB-1851-2950-93CACC125974}"/>
              </a:ext>
            </a:extLst>
          </p:cNvPr>
          <p:cNvSpPr>
            <a:spLocks noGrp="1"/>
          </p:cNvSpPr>
          <p:nvPr>
            <p:ph type="body" sz="quarter" idx="29" hasCustomPrompt="1"/>
          </p:nvPr>
        </p:nvSpPr>
        <p:spPr>
          <a:xfrm>
            <a:off x="6355281" y="4865918"/>
            <a:ext cx="2395311" cy="447675"/>
          </a:xfrm>
        </p:spPr>
        <p:txBody>
          <a:bodyPr>
            <a:noAutofit/>
          </a:bodyPr>
          <a:lstStyle>
            <a:lvl1pPr marL="0" indent="0" algn="ctr">
              <a:buNone/>
              <a:defRPr sz="2400" b="1" spc="-50" baseline="0">
                <a:solidFill>
                  <a:schemeClr val="bg1"/>
                </a:solidFill>
              </a:defRPr>
            </a:lvl1pPr>
          </a:lstStyle>
          <a:p>
            <a:pPr lvl="0"/>
            <a:r>
              <a:rPr lang="nl-NL"/>
              <a:t>Item 3</a:t>
            </a:r>
            <a:endParaRPr lang="nl-BE"/>
          </a:p>
        </p:txBody>
      </p:sp>
      <p:sp>
        <p:nvSpPr>
          <p:cNvPr id="51" name="Tijdelijke aanduiding voor tekst 31">
            <a:extLst>
              <a:ext uri="{FF2B5EF4-FFF2-40B4-BE49-F238E27FC236}">
                <a16:creationId xmlns:a16="http://schemas.microsoft.com/office/drawing/2014/main" id="{972B2BFA-B879-02DA-0E9A-99852E063F05}"/>
              </a:ext>
            </a:extLst>
          </p:cNvPr>
          <p:cNvSpPr>
            <a:spLocks noGrp="1"/>
          </p:cNvSpPr>
          <p:nvPr>
            <p:ph type="body" sz="quarter" idx="30" hasCustomPrompt="1"/>
          </p:nvPr>
        </p:nvSpPr>
        <p:spPr>
          <a:xfrm>
            <a:off x="6355281"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52" name="Tijdelijke aanduiding voor tekst 31">
            <a:extLst>
              <a:ext uri="{FF2B5EF4-FFF2-40B4-BE49-F238E27FC236}">
                <a16:creationId xmlns:a16="http://schemas.microsoft.com/office/drawing/2014/main" id="{52ED00D8-69C0-22D1-678C-3B56E27BFBC7}"/>
              </a:ext>
            </a:extLst>
          </p:cNvPr>
          <p:cNvSpPr>
            <a:spLocks noGrp="1"/>
          </p:cNvSpPr>
          <p:nvPr>
            <p:ph type="body" sz="quarter" idx="31" hasCustomPrompt="1"/>
          </p:nvPr>
        </p:nvSpPr>
        <p:spPr>
          <a:xfrm>
            <a:off x="9269491" y="4865918"/>
            <a:ext cx="2395311" cy="447675"/>
          </a:xfrm>
        </p:spPr>
        <p:txBody>
          <a:bodyPr>
            <a:noAutofit/>
          </a:bodyPr>
          <a:lstStyle>
            <a:lvl1pPr marL="0" indent="0" algn="ctr">
              <a:buNone/>
              <a:defRPr sz="2400" b="1" spc="-50" baseline="0">
                <a:solidFill>
                  <a:schemeClr val="bg1"/>
                </a:solidFill>
              </a:defRPr>
            </a:lvl1pPr>
          </a:lstStyle>
          <a:p>
            <a:pPr lvl="0"/>
            <a:r>
              <a:rPr lang="nl-NL"/>
              <a:t>Item 4</a:t>
            </a:r>
            <a:endParaRPr lang="nl-BE"/>
          </a:p>
        </p:txBody>
      </p:sp>
      <p:sp>
        <p:nvSpPr>
          <p:cNvPr id="53" name="Tijdelijke aanduiding voor tekst 31">
            <a:extLst>
              <a:ext uri="{FF2B5EF4-FFF2-40B4-BE49-F238E27FC236}">
                <a16:creationId xmlns:a16="http://schemas.microsoft.com/office/drawing/2014/main" id="{42BB5CD3-2C93-2B0A-B7E7-9670C47E7249}"/>
              </a:ext>
            </a:extLst>
          </p:cNvPr>
          <p:cNvSpPr>
            <a:spLocks noGrp="1"/>
          </p:cNvSpPr>
          <p:nvPr>
            <p:ph type="body" sz="quarter" idx="32" hasCustomPrompt="1"/>
          </p:nvPr>
        </p:nvSpPr>
        <p:spPr>
          <a:xfrm>
            <a:off x="9274325"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cxnSp>
        <p:nvCxnSpPr>
          <p:cNvPr id="55" name="Rechte verbindingslijn 51">
            <a:extLst>
              <a:ext uri="{FF2B5EF4-FFF2-40B4-BE49-F238E27FC236}">
                <a16:creationId xmlns:a16="http://schemas.microsoft.com/office/drawing/2014/main" id="{1929482B-B73F-9A4C-3A59-78416CA9CACB}"/>
              </a:ext>
            </a:extLst>
          </p:cNvPr>
          <p:cNvCxnSpPr>
            <a:cxnSpLocks/>
          </p:cNvCxnSpPr>
          <p:nvPr userDrawn="1"/>
        </p:nvCxnSpPr>
        <p:spPr>
          <a:xfrm>
            <a:off x="7527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BDB91544-D710-6278-7F8D-EB391AD8E4A0}"/>
              </a:ext>
            </a:extLst>
          </p:cNvPr>
          <p:cNvGrpSpPr/>
          <p:nvPr userDrawn="1"/>
        </p:nvGrpSpPr>
        <p:grpSpPr>
          <a:xfrm>
            <a:off x="-63568" y="4425531"/>
            <a:ext cx="12469091" cy="218504"/>
            <a:chOff x="-63568" y="4425531"/>
            <a:chExt cx="12469091" cy="218504"/>
          </a:xfrm>
        </p:grpSpPr>
        <p:sp>
          <p:nvSpPr>
            <p:cNvPr id="57" name="Ovaal 19">
              <a:extLst>
                <a:ext uri="{FF2B5EF4-FFF2-40B4-BE49-F238E27FC236}">
                  <a16:creationId xmlns:a16="http://schemas.microsoft.com/office/drawing/2014/main" id="{D83CBAEF-CA29-36E7-83FA-BF0F3690EFE4}"/>
                </a:ext>
              </a:extLst>
            </p:cNvPr>
            <p:cNvSpPr/>
            <p:nvPr userDrawn="1"/>
          </p:nvSpPr>
          <p:spPr>
            <a:xfrm>
              <a:off x="1485036"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8" name="Rechte verbindingslijn 20">
              <a:extLst>
                <a:ext uri="{FF2B5EF4-FFF2-40B4-BE49-F238E27FC236}">
                  <a16:creationId xmlns:a16="http://schemas.microsoft.com/office/drawing/2014/main" id="{E41627B7-B2B2-0EF0-D39F-85BC538A3D1D}"/>
                </a:ext>
              </a:extLst>
            </p:cNvPr>
            <p:cNvCxnSpPr>
              <a:cxnSpLocks/>
            </p:cNvCxnSpPr>
            <p:nvPr userDrawn="1"/>
          </p:nvCxnSpPr>
          <p:spPr>
            <a:xfrm>
              <a:off x="-63568" y="4535388"/>
              <a:ext cx="1598942"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59" name="Ovaal 25">
              <a:extLst>
                <a:ext uri="{FF2B5EF4-FFF2-40B4-BE49-F238E27FC236}">
                  <a16:creationId xmlns:a16="http://schemas.microsoft.com/office/drawing/2014/main" id="{68839C3C-7836-2D63-C9AD-7F4B19866928}"/>
                </a:ext>
              </a:extLst>
            </p:cNvPr>
            <p:cNvSpPr/>
            <p:nvPr userDrawn="1"/>
          </p:nvSpPr>
          <p:spPr>
            <a:xfrm>
              <a:off x="4509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0" name="Rechte verbindingslijn 26">
              <a:extLst>
                <a:ext uri="{FF2B5EF4-FFF2-40B4-BE49-F238E27FC236}">
                  <a16:creationId xmlns:a16="http://schemas.microsoft.com/office/drawing/2014/main" id="{C3C36EDC-EB46-8B14-0B65-E2B0C882C3AB}"/>
                </a:ext>
              </a:extLst>
            </p:cNvPr>
            <p:cNvCxnSpPr>
              <a:cxnSpLocks/>
            </p:cNvCxnSpPr>
            <p:nvPr userDrawn="1"/>
          </p:nvCxnSpPr>
          <p:spPr>
            <a:xfrm>
              <a:off x="1685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61" name="Ovaal 48">
              <a:extLst>
                <a:ext uri="{FF2B5EF4-FFF2-40B4-BE49-F238E27FC236}">
                  <a16:creationId xmlns:a16="http://schemas.microsoft.com/office/drawing/2014/main" id="{6B459CB6-7680-5F9A-E998-2565787B6EF8}"/>
                </a:ext>
              </a:extLst>
            </p:cNvPr>
            <p:cNvSpPr/>
            <p:nvPr userDrawn="1"/>
          </p:nvSpPr>
          <p:spPr>
            <a:xfrm>
              <a:off x="74435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2" name="Rechte verbindingslijn 49">
              <a:extLst>
                <a:ext uri="{FF2B5EF4-FFF2-40B4-BE49-F238E27FC236}">
                  <a16:creationId xmlns:a16="http://schemas.microsoft.com/office/drawing/2014/main" id="{861656D2-338C-F83F-093C-89FD14954649}"/>
                </a:ext>
              </a:extLst>
            </p:cNvPr>
            <p:cNvCxnSpPr>
              <a:cxnSpLocks/>
            </p:cNvCxnSpPr>
            <p:nvPr userDrawn="1"/>
          </p:nvCxnSpPr>
          <p:spPr>
            <a:xfrm>
              <a:off x="46191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63" name="Ovaal 50">
              <a:extLst>
                <a:ext uri="{FF2B5EF4-FFF2-40B4-BE49-F238E27FC236}">
                  <a16:creationId xmlns:a16="http://schemas.microsoft.com/office/drawing/2014/main" id="{BE2540A9-FBBC-3F27-5361-4DFDC7093FC2}"/>
                </a:ext>
              </a:extLst>
            </p:cNvPr>
            <p:cNvSpPr/>
            <p:nvPr userDrawn="1"/>
          </p:nvSpPr>
          <p:spPr>
            <a:xfrm>
              <a:off x="10351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4" name="Rechte verbindingslijn 20">
              <a:extLst>
                <a:ext uri="{FF2B5EF4-FFF2-40B4-BE49-F238E27FC236}">
                  <a16:creationId xmlns:a16="http://schemas.microsoft.com/office/drawing/2014/main" id="{CCC7FC53-629A-E8BB-07A9-B4B2A366C20E}"/>
                </a:ext>
              </a:extLst>
            </p:cNvPr>
            <p:cNvCxnSpPr>
              <a:cxnSpLocks/>
            </p:cNvCxnSpPr>
            <p:nvPr userDrawn="1"/>
          </p:nvCxnSpPr>
          <p:spPr>
            <a:xfrm>
              <a:off x="10467147" y="4535388"/>
              <a:ext cx="1938376"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A91328FD-B247-8029-3C72-D40C64DD43CB}"/>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0FE122DA-2825-8870-827E-27FA27036419}"/>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28916043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350"/>
                            </p:stCondLst>
                            <p:childTnLst>
                              <p:par>
                                <p:cTn id="12" presetID="22" presetClass="entr" presetSubtype="1" fill="hold" grpId="0" nodeType="after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wipe(up)">
                                      <p:cBhvr>
                                        <p:cTn id="14" dur="500"/>
                                        <p:tgtEl>
                                          <p:spTgt spid="20">
                                            <p:txEl>
                                              <p:pRg st="0" end="0"/>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750"/>
                                  </p:stCondLst>
                                  <p:iterate type="lt">
                                    <p:tmPct val="5000"/>
                                  </p:iterate>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par>
                          <p:cTn id="27" fill="hold">
                            <p:stCondLst>
                              <p:cond delay="2700"/>
                            </p:stCondLst>
                            <p:childTnLst>
                              <p:par>
                                <p:cTn id="28" presetID="22" presetClass="entr" presetSubtype="1"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wipe(up)">
                                      <p:cBhvr>
                                        <p:cTn id="30" dur="500"/>
                                        <p:tgtEl>
                                          <p:spTgt spid="44">
                                            <p:txEl>
                                              <p:pRg st="0" end="0"/>
                                            </p:txEl>
                                          </p:spTgt>
                                        </p:tgtEl>
                                      </p:cBhvr>
                                    </p:animEffect>
                                  </p:childTnLst>
                                </p:cTn>
                              </p:par>
                              <p:par>
                                <p:cTn id="31" presetID="10" presetClass="entr" presetSubtype="0" fill="hold" grpId="0" nodeType="withEffect">
                                  <p:stCondLst>
                                    <p:cond delay="750"/>
                                  </p:stCondLst>
                                  <p:iterate type="lt">
                                    <p:tmPct val="5000"/>
                                  </p:iterate>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par>
                          <p:cTn id="34" fill="hold">
                            <p:stCondLst>
                              <p:cond delay="4050"/>
                            </p:stCondLst>
                            <p:childTnLst>
                              <p:par>
                                <p:cTn id="35" presetID="22" presetClass="entr" presetSubtype="1" fill="hold" grpId="0" nodeType="afterEffect">
                                  <p:stCondLst>
                                    <p:cond delay="0"/>
                                  </p:stCondLst>
                                  <p:childTnLst>
                                    <p:set>
                                      <p:cBhvr>
                                        <p:cTn id="36" dur="1" fill="hold">
                                          <p:stCondLst>
                                            <p:cond delay="0"/>
                                          </p:stCondLst>
                                        </p:cTn>
                                        <p:tgtEl>
                                          <p:spTgt spid="46">
                                            <p:txEl>
                                              <p:pRg st="0" end="0"/>
                                            </p:txEl>
                                          </p:spTgt>
                                        </p:tgtEl>
                                        <p:attrNameLst>
                                          <p:attrName>style.visibility</p:attrName>
                                        </p:attrNameLst>
                                      </p:cBhvr>
                                      <p:to>
                                        <p:strVal val="visible"/>
                                      </p:to>
                                    </p:set>
                                    <p:animEffect transition="in" filter="wipe(up)">
                                      <p:cBhvr>
                                        <p:cTn id="37" dur="500"/>
                                        <p:tgtEl>
                                          <p:spTgt spid="46">
                                            <p:txEl>
                                              <p:pRg st="0" end="0"/>
                                            </p:txEl>
                                          </p:spTgt>
                                        </p:tgtEl>
                                      </p:cBhvr>
                                    </p:animEffect>
                                  </p:childTnLst>
                                </p:cTn>
                              </p:par>
                              <p:par>
                                <p:cTn id="38" presetID="10" presetClass="entr" presetSubtype="0" fill="hold" grpId="0" nodeType="withEffect">
                                  <p:stCondLst>
                                    <p:cond delay="750"/>
                                  </p:stCondLst>
                                  <p:iterate type="lt">
                                    <p:tmPct val="5000"/>
                                  </p:iterate>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5400"/>
                            </p:stCondLst>
                            <p:childTnLst>
                              <p:par>
                                <p:cTn id="42" presetID="22" presetClass="entr" presetSubtype="1" fill="hold" grpId="0" nodeType="afterEffect">
                                  <p:stCondLst>
                                    <p:cond delay="0"/>
                                  </p:stCondLst>
                                  <p:childTnLst>
                                    <p:set>
                                      <p:cBhvr>
                                        <p:cTn id="43" dur="1" fill="hold">
                                          <p:stCondLst>
                                            <p:cond delay="0"/>
                                          </p:stCondLst>
                                        </p:cTn>
                                        <p:tgtEl>
                                          <p:spTgt spid="48">
                                            <p:txEl>
                                              <p:pRg st="0" end="0"/>
                                            </p:txEl>
                                          </p:spTgt>
                                        </p:tgtEl>
                                        <p:attrNameLst>
                                          <p:attrName>style.visibility</p:attrName>
                                        </p:attrNameLst>
                                      </p:cBhvr>
                                      <p:to>
                                        <p:strVal val="visible"/>
                                      </p:to>
                                    </p:set>
                                    <p:animEffect transition="in" filter="wipe(up)">
                                      <p:cBhvr>
                                        <p:cTn id="44" dur="500"/>
                                        <p:tgtEl>
                                          <p:spTgt spid="48">
                                            <p:txEl>
                                              <p:pRg st="0" end="0"/>
                                            </p:txEl>
                                          </p:spTgt>
                                        </p:tgtEl>
                                      </p:cBhvr>
                                    </p:animEffect>
                                  </p:childTnLst>
                                </p:cTn>
                              </p:par>
                              <p:par>
                                <p:cTn id="45" presetID="10" presetClass="entr" presetSubtype="0" fill="hold" grpId="0" nodeType="withEffect">
                                  <p:stCondLst>
                                    <p:cond delay="750"/>
                                  </p:stCondLst>
                                  <p:iterate type="lt">
                                    <p:tmPct val="5000"/>
                                  </p:iterate>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6750"/>
                            </p:stCondLst>
                            <p:childTnLst>
                              <p:par>
                                <p:cTn id="52" presetID="22" presetClass="entr" presetSubtype="1"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Effect transition="in" filter="wipe(up)">
                                      <p:cBhvr>
                                        <p:cTn id="54" dur="500"/>
                                        <p:tgtEl>
                                          <p:spTgt spid="34">
                                            <p:txEl>
                                              <p:pRg st="0" end="0"/>
                                            </p:txEl>
                                          </p:spTgt>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25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750"/>
                                  </p:stCondLst>
                                  <p:iterate type="lt">
                                    <p:tmPct val="5000"/>
                                  </p:iterate>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par>
                          <p:cTn id="67" fill="hold">
                            <p:stCondLst>
                              <p:cond delay="8100"/>
                            </p:stCondLst>
                            <p:childTnLst>
                              <p:par>
                                <p:cTn id="68" presetID="22" presetClass="entr" presetSubtype="1" fill="hold" grpId="0" nodeType="afterEffect">
                                  <p:stCondLst>
                                    <p:cond delay="0"/>
                                  </p:stCondLst>
                                  <p:childTnLst>
                                    <p:set>
                                      <p:cBhvr>
                                        <p:cTn id="69" dur="1" fill="hold">
                                          <p:stCondLst>
                                            <p:cond delay="0"/>
                                          </p:stCondLst>
                                        </p:cTn>
                                        <p:tgtEl>
                                          <p:spTgt spid="42">
                                            <p:txEl>
                                              <p:pRg st="0" end="0"/>
                                            </p:txEl>
                                          </p:spTgt>
                                        </p:tgtEl>
                                        <p:attrNameLst>
                                          <p:attrName>style.visibility</p:attrName>
                                        </p:attrNameLst>
                                      </p:cBhvr>
                                      <p:to>
                                        <p:strVal val="visible"/>
                                      </p:to>
                                    </p:set>
                                    <p:animEffect transition="in" filter="wipe(up)">
                                      <p:cBhvr>
                                        <p:cTn id="70" dur="500"/>
                                        <p:tgtEl>
                                          <p:spTgt spid="42">
                                            <p:txEl>
                                              <p:pRg st="0" end="0"/>
                                            </p:txEl>
                                          </p:spTgt>
                                        </p:tgtEl>
                                      </p:cBhvr>
                                    </p:animEffect>
                                  </p:childTnLst>
                                </p:cTn>
                              </p:par>
                              <p:par>
                                <p:cTn id="71" presetID="10" presetClass="entr" presetSubtype="0" fill="hold" grpId="0" nodeType="withEffect">
                                  <p:stCondLst>
                                    <p:cond delay="750"/>
                                  </p:stCondLst>
                                  <p:iterate type="lt">
                                    <p:tmPct val="5000"/>
                                  </p:iterate>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childTnLst>
                          </p:cTn>
                        </p:par>
                        <p:par>
                          <p:cTn id="74" fill="hold">
                            <p:stCondLst>
                              <p:cond delay="9450"/>
                            </p:stCondLst>
                            <p:childTnLst>
                              <p:par>
                                <p:cTn id="75" presetID="22" presetClass="entr" presetSubtype="1" fill="hold" grpId="0" nodeType="afterEffect">
                                  <p:stCondLst>
                                    <p:cond delay="0"/>
                                  </p:stCondLst>
                                  <p:childTnLst>
                                    <p:set>
                                      <p:cBhvr>
                                        <p:cTn id="76" dur="1" fill="hold">
                                          <p:stCondLst>
                                            <p:cond delay="0"/>
                                          </p:stCondLst>
                                        </p:cTn>
                                        <p:tgtEl>
                                          <p:spTgt spid="51">
                                            <p:txEl>
                                              <p:pRg st="0" end="0"/>
                                            </p:txEl>
                                          </p:spTgt>
                                        </p:tgtEl>
                                        <p:attrNameLst>
                                          <p:attrName>style.visibility</p:attrName>
                                        </p:attrNameLst>
                                      </p:cBhvr>
                                      <p:to>
                                        <p:strVal val="visible"/>
                                      </p:to>
                                    </p:set>
                                    <p:animEffect transition="in" filter="wipe(up)">
                                      <p:cBhvr>
                                        <p:cTn id="77" dur="500"/>
                                        <p:tgtEl>
                                          <p:spTgt spid="51">
                                            <p:txEl>
                                              <p:pRg st="0" end="0"/>
                                            </p:txEl>
                                          </p:spTgt>
                                        </p:tgtEl>
                                      </p:cBhvr>
                                    </p:animEffect>
                                  </p:childTnLst>
                                </p:cTn>
                              </p:par>
                              <p:par>
                                <p:cTn id="78" presetID="10" presetClass="entr" presetSubtype="0" fill="hold" grpId="0" nodeType="withEffect">
                                  <p:stCondLst>
                                    <p:cond delay="750"/>
                                  </p:stCondLst>
                                  <p:iterate type="lt">
                                    <p:tmPct val="5000"/>
                                  </p:iterate>
                                  <p:childTnLst>
                                    <p:set>
                                      <p:cBhvr>
                                        <p:cTn id="79" dur="1" fill="hold">
                                          <p:stCondLst>
                                            <p:cond delay="0"/>
                                          </p:stCondLst>
                                        </p:cTn>
                                        <p:tgtEl>
                                          <p:spTgt spid="52"/>
                                        </p:tgtEl>
                                        <p:attrNameLst>
                                          <p:attrName>style.visibility</p:attrName>
                                        </p:attrNameLst>
                                      </p:cBhvr>
                                      <p:to>
                                        <p:strVal val="visible"/>
                                      </p:to>
                                    </p:set>
                                    <p:animEffect transition="in" filter="fade">
                                      <p:cBhvr>
                                        <p:cTn id="80" dur="500"/>
                                        <p:tgtEl>
                                          <p:spTgt spid="52"/>
                                        </p:tgtEl>
                                      </p:cBhvr>
                                    </p:animEffect>
                                  </p:childTnLst>
                                </p:cTn>
                              </p:par>
                            </p:childTnLst>
                          </p:cTn>
                        </p:par>
                        <p:par>
                          <p:cTn id="81" fill="hold">
                            <p:stCondLst>
                              <p:cond delay="10800"/>
                            </p:stCondLst>
                            <p:childTnLst>
                              <p:par>
                                <p:cTn id="82" presetID="22" presetClass="entr" presetSubtype="1" fill="hold" grpId="0" nodeType="afterEffect">
                                  <p:stCondLst>
                                    <p:cond delay="0"/>
                                  </p:stCondLst>
                                  <p:childTnLst>
                                    <p:set>
                                      <p:cBhvr>
                                        <p:cTn id="83" dur="1" fill="hold">
                                          <p:stCondLst>
                                            <p:cond delay="0"/>
                                          </p:stCondLst>
                                        </p:cTn>
                                        <p:tgtEl>
                                          <p:spTgt spid="53">
                                            <p:txEl>
                                              <p:pRg st="0" end="0"/>
                                            </p:txEl>
                                          </p:spTgt>
                                        </p:tgtEl>
                                        <p:attrNameLst>
                                          <p:attrName>style.visibility</p:attrName>
                                        </p:attrNameLst>
                                      </p:cBhvr>
                                      <p:to>
                                        <p:strVal val="visible"/>
                                      </p:to>
                                    </p:set>
                                    <p:animEffect transition="in" filter="wipe(up)">
                                      <p:cBhvr>
                                        <p:cTn id="84"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animBg="1"/>
      <p:bldP spid="17" grpId="0" animBg="1"/>
      <p:bldP spid="18" grpId="0" animBg="1"/>
      <p:bldP spid="19" grpId="0" animBg="1"/>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43"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P spid="47"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22" presetClass="entr" presetSubtype="1"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up)">
                      <p:cBhvr>
                        <p:cTn dur="500"/>
                        <p:tgtEl>
                          <p:spTgt spid="48"/>
                        </p:tgtEl>
                      </p:cBhvr>
                    </p:animEffect>
                  </p:childTnLst>
                </p:cTn>
              </p:par>
            </p:tnLst>
          </p:tmpl>
        </p:tmplLst>
      </p:bldP>
      <p:bldP spid="29"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animBg="1"/>
      <p:bldP spid="33" grpId="0" animBg="1"/>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1"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22" presetClass="entr" presetSubtype="1"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up)">
                      <p:cBhvr>
                        <p:cTn dur="500"/>
                        <p:tgtEl>
                          <p:spTgt spid="42"/>
                        </p:tgtEl>
                      </p:cBhvr>
                    </p:animEffect>
                  </p:childTnLst>
                </p:cTn>
              </p:par>
            </p:tnLst>
          </p:tmpl>
        </p:tmplLst>
      </p:bldP>
      <p:bldP spid="50"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22" presetClass="entr" presetSubtype="1"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up)">
                      <p:cBhvr>
                        <p:cTn dur="500"/>
                        <p:tgtEl>
                          <p:spTgt spid="51"/>
                        </p:tgtEl>
                      </p:cBhvr>
                    </p:animEffect>
                  </p:childTnLst>
                </p:cTn>
              </p:par>
            </p:tnLst>
          </p:tmpl>
        </p:tmplLst>
      </p:bldP>
      <p:bldP spid="52"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22" presetClass="entr" presetSubtype="1"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wipe(up)">
                      <p:cBhvr>
                        <p:cTn dur="500"/>
                        <p:tgtEl>
                          <p:spTgt spid="5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_Thank You">
    <p:bg>
      <p:bgPr>
        <a:solidFill>
          <a:schemeClr val="bg1"/>
        </a:solid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613191" y="2569798"/>
            <a:ext cx="11044187" cy="616575"/>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cxnSp>
        <p:nvCxnSpPr>
          <p:cNvPr id="8" name="Straight Connector 7">
            <a:extLst>
              <a:ext uri="{FF2B5EF4-FFF2-40B4-BE49-F238E27FC236}">
                <a16:creationId xmlns:a16="http://schemas.microsoft.com/office/drawing/2014/main" id="{C7397D68-E87C-23C0-CB80-0DFDBA2C0C69}"/>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8DE0723-DA74-E2FC-A6B9-CF0084D930B3}"/>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cxnSp>
        <p:nvCxnSpPr>
          <p:cNvPr id="3" name="Straight Connector 2">
            <a:extLst>
              <a:ext uri="{FF2B5EF4-FFF2-40B4-BE49-F238E27FC236}">
                <a16:creationId xmlns:a16="http://schemas.microsoft.com/office/drawing/2014/main" id="{18D2A532-3E5E-90BD-3510-6111D21225DE}"/>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110E57D-7025-60B5-53B7-34CF99411018}"/>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cxnSp>
        <p:nvCxnSpPr>
          <p:cNvPr id="5" name="Straight Connector 4">
            <a:extLst>
              <a:ext uri="{FF2B5EF4-FFF2-40B4-BE49-F238E27FC236}">
                <a16:creationId xmlns:a16="http://schemas.microsoft.com/office/drawing/2014/main" id="{93E7327A-AD81-FDFF-7E02-40779F5008BE}"/>
              </a:ext>
            </a:extLst>
          </p:cNvPr>
          <p:cNvCxnSpPr>
            <a:cxnSpLocks/>
          </p:cNvCxnSpPr>
          <p:nvPr userDrawn="1"/>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F056ABA-B1BB-E204-D9D6-43C528CF4CF9}"/>
              </a:ext>
            </a:extLst>
          </p:cNvPr>
          <p:cNvPicPr>
            <a:picLocks noChangeAspect="1"/>
          </p:cNvPicPr>
          <p:nvPr userDrawn="1"/>
        </p:nvPicPr>
        <p:blipFill>
          <a:blip r:embed="rId2">
            <a:alphaModFix amt="5000"/>
          </a:blip>
          <a:stretch>
            <a:fillRect/>
          </a:stretch>
        </p:blipFill>
        <p:spPr>
          <a:xfrm>
            <a:off x="8100509" y="2863134"/>
            <a:ext cx="4739640" cy="4632998"/>
          </a:xfrm>
          <a:prstGeom prst="rect">
            <a:avLst/>
          </a:prstGeom>
          <a:effectLst/>
        </p:spPr>
      </p:pic>
    </p:spTree>
    <p:extLst>
      <p:ext uri="{BB962C8B-B14F-4D97-AF65-F5344CB8AC3E}">
        <p14:creationId xmlns:p14="http://schemas.microsoft.com/office/powerpoint/2010/main" val="41491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_Contact">
    <p:bg>
      <p:bgPr>
        <a:solidFill>
          <a:schemeClr val="bg1">
            <a:alpha val="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C51843-B835-7113-65C2-EFB984508214}"/>
              </a:ext>
            </a:extLst>
          </p:cNvPr>
          <p:cNvSpPr>
            <a:spLocks noGrp="1"/>
          </p:cNvSpPr>
          <p:nvPr>
            <p:ph type="body" sz="quarter" idx="12" hasCustomPrompt="1"/>
          </p:nvPr>
        </p:nvSpPr>
        <p:spPr>
          <a:xfrm>
            <a:off x="4870182" y="2589186"/>
            <a:ext cx="6042025" cy="569913"/>
          </a:xfrm>
        </p:spPr>
        <p:txBody>
          <a:bodyPr/>
          <a:lstStyle>
            <a:lvl1pPr marL="0" indent="0">
              <a:buNone/>
              <a:defRPr b="1" spc="-50" baseline="0">
                <a:solidFill>
                  <a:srgbClr val="003974"/>
                </a:solidFill>
              </a:defRPr>
            </a:lvl1pPr>
            <a:lvl5pPr>
              <a:defRPr/>
            </a:lvl5pPr>
          </a:lstStyle>
          <a:p>
            <a:pPr lvl="0"/>
            <a:r>
              <a:rPr lang="en-US"/>
              <a:t>Name goes here</a:t>
            </a:r>
          </a:p>
        </p:txBody>
      </p:sp>
      <p:sp>
        <p:nvSpPr>
          <p:cNvPr id="4" name="Text Placeholder 2">
            <a:extLst>
              <a:ext uri="{FF2B5EF4-FFF2-40B4-BE49-F238E27FC236}">
                <a16:creationId xmlns:a16="http://schemas.microsoft.com/office/drawing/2014/main" id="{5360A366-4D58-3E79-CBCA-207DB9EBC7EF}"/>
              </a:ext>
            </a:extLst>
          </p:cNvPr>
          <p:cNvSpPr>
            <a:spLocks noGrp="1"/>
          </p:cNvSpPr>
          <p:nvPr>
            <p:ph type="body" sz="quarter" idx="13" hasCustomPrompt="1"/>
          </p:nvPr>
        </p:nvSpPr>
        <p:spPr>
          <a:xfrm>
            <a:off x="5506396" y="3421689"/>
            <a:ext cx="5405811" cy="569913"/>
          </a:xfrm>
        </p:spPr>
        <p:txBody>
          <a:bodyPr anchor="ctr">
            <a:normAutofit/>
          </a:bodyPr>
          <a:lstStyle>
            <a:lvl1pPr marL="0" indent="0">
              <a:buNone/>
              <a:defRPr sz="2000">
                <a:solidFill>
                  <a:schemeClr val="accent2"/>
                </a:solidFill>
              </a:defRPr>
            </a:lvl1pPr>
            <a:lvl5pPr>
              <a:defRPr/>
            </a:lvl5pPr>
          </a:lstStyle>
          <a:p>
            <a:pPr lvl="0"/>
            <a:r>
              <a:rPr lang="en-US"/>
              <a:t>Phone</a:t>
            </a:r>
          </a:p>
        </p:txBody>
      </p:sp>
      <p:sp>
        <p:nvSpPr>
          <p:cNvPr id="5" name="Text Placeholder 2">
            <a:extLst>
              <a:ext uri="{FF2B5EF4-FFF2-40B4-BE49-F238E27FC236}">
                <a16:creationId xmlns:a16="http://schemas.microsoft.com/office/drawing/2014/main" id="{E4BDE2A3-C909-CE26-5CD4-AE88B1A8B1CA}"/>
              </a:ext>
            </a:extLst>
          </p:cNvPr>
          <p:cNvSpPr>
            <a:spLocks noGrp="1"/>
          </p:cNvSpPr>
          <p:nvPr>
            <p:ph type="body" sz="quarter" idx="14" hasCustomPrompt="1"/>
          </p:nvPr>
        </p:nvSpPr>
        <p:spPr>
          <a:xfrm>
            <a:off x="5506396" y="4076113"/>
            <a:ext cx="5405811" cy="569913"/>
          </a:xfrm>
        </p:spPr>
        <p:txBody>
          <a:bodyPr anchor="ctr">
            <a:normAutofit/>
          </a:bodyPr>
          <a:lstStyle>
            <a:lvl1pPr marL="0" indent="0">
              <a:buNone/>
              <a:defRPr sz="2000">
                <a:solidFill>
                  <a:schemeClr val="accent2"/>
                </a:solidFill>
              </a:defRPr>
            </a:lvl1pPr>
            <a:lvl5pPr>
              <a:defRPr/>
            </a:lvl5pPr>
          </a:lstStyle>
          <a:p>
            <a:pPr lvl="0"/>
            <a:r>
              <a:rPr lang="en-US"/>
              <a:t>Email</a:t>
            </a:r>
          </a:p>
        </p:txBody>
      </p:sp>
      <p:sp>
        <p:nvSpPr>
          <p:cNvPr id="6" name="Picture Placeholder 5">
            <a:extLst>
              <a:ext uri="{FF2B5EF4-FFF2-40B4-BE49-F238E27FC236}">
                <a16:creationId xmlns:a16="http://schemas.microsoft.com/office/drawing/2014/main" id="{DB305D5E-1A0B-7A56-DE4C-87745D2E826E}"/>
              </a:ext>
            </a:extLst>
          </p:cNvPr>
          <p:cNvSpPr>
            <a:spLocks noGrp="1"/>
          </p:cNvSpPr>
          <p:nvPr>
            <p:ph type="pic" sz="quarter" idx="22" hasCustomPrompt="1"/>
          </p:nvPr>
        </p:nvSpPr>
        <p:spPr>
          <a:xfrm>
            <a:off x="1464490" y="2109947"/>
            <a:ext cx="2623484" cy="2623484"/>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11" name="Rectangle 10">
            <a:extLst>
              <a:ext uri="{FF2B5EF4-FFF2-40B4-BE49-F238E27FC236}">
                <a16:creationId xmlns:a16="http://schemas.microsoft.com/office/drawing/2014/main" id="{414BC98F-5B1B-E3A3-9782-5172742D6979}"/>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74462A2-8A1F-EE7D-363F-983874EAAA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5634" y="3537948"/>
            <a:ext cx="332440" cy="332440"/>
          </a:xfrm>
          <a:prstGeom prst="rect">
            <a:avLst/>
          </a:prstGeom>
        </p:spPr>
      </p:pic>
      <p:pic>
        <p:nvPicPr>
          <p:cNvPr id="7" name="Graphic 6">
            <a:extLst>
              <a:ext uri="{FF2B5EF4-FFF2-40B4-BE49-F238E27FC236}">
                <a16:creationId xmlns:a16="http://schemas.microsoft.com/office/drawing/2014/main" id="{3B4A4ADC-68FB-4AE0-6F19-A5047ACEF0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5634" y="4242019"/>
            <a:ext cx="332440" cy="238099"/>
          </a:xfrm>
          <a:prstGeom prst="rect">
            <a:avLst/>
          </a:prstGeom>
        </p:spPr>
      </p:pic>
      <p:sp>
        <p:nvSpPr>
          <p:cNvPr id="8" name="Rectangle 7">
            <a:extLst>
              <a:ext uri="{FF2B5EF4-FFF2-40B4-BE49-F238E27FC236}">
                <a16:creationId xmlns:a16="http://schemas.microsoft.com/office/drawing/2014/main" id="{C460D66C-F3CD-0D34-B0A1-C922588DF6A6}"/>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1059B3D-1093-BC27-C7ED-91A84C0DC5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5634" y="3537948"/>
            <a:ext cx="332440" cy="332440"/>
          </a:xfrm>
          <a:prstGeom prst="rect">
            <a:avLst/>
          </a:prstGeom>
        </p:spPr>
      </p:pic>
      <p:pic>
        <p:nvPicPr>
          <p:cNvPr id="10" name="Graphic 9">
            <a:extLst>
              <a:ext uri="{FF2B5EF4-FFF2-40B4-BE49-F238E27FC236}">
                <a16:creationId xmlns:a16="http://schemas.microsoft.com/office/drawing/2014/main" id="{463F06E0-FC7A-6C9F-C924-6197E656F4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5634" y="4242019"/>
            <a:ext cx="332440" cy="238099"/>
          </a:xfrm>
          <a:prstGeom prst="rect">
            <a:avLst/>
          </a:prstGeom>
        </p:spPr>
      </p:pic>
      <p:sp>
        <p:nvSpPr>
          <p:cNvPr id="12" name="Rectangle 11">
            <a:extLst>
              <a:ext uri="{FF2B5EF4-FFF2-40B4-BE49-F238E27FC236}">
                <a16:creationId xmlns:a16="http://schemas.microsoft.com/office/drawing/2014/main" id="{4BAA0DFB-C032-FB25-F1E4-FA73015C1535}"/>
              </a:ext>
            </a:extLst>
          </p:cNvPr>
          <p:cNvSpPr/>
          <p:nvPr userDrawn="1"/>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8E76783-5078-9350-DAA4-6DE1DB5316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5634" y="3537948"/>
            <a:ext cx="332440" cy="332440"/>
          </a:xfrm>
          <a:prstGeom prst="rect">
            <a:avLst/>
          </a:prstGeom>
        </p:spPr>
      </p:pic>
      <p:pic>
        <p:nvPicPr>
          <p:cNvPr id="14" name="Graphic 13">
            <a:extLst>
              <a:ext uri="{FF2B5EF4-FFF2-40B4-BE49-F238E27FC236}">
                <a16:creationId xmlns:a16="http://schemas.microsoft.com/office/drawing/2014/main" id="{03684417-607D-9517-27DA-274B148B27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15634" y="4242019"/>
            <a:ext cx="332440" cy="238099"/>
          </a:xfrm>
          <a:prstGeom prst="rect">
            <a:avLst/>
          </a:prstGeom>
        </p:spPr>
      </p:pic>
    </p:spTree>
    <p:extLst>
      <p:ext uri="{BB962C8B-B14F-4D97-AF65-F5344CB8AC3E}">
        <p14:creationId xmlns:p14="http://schemas.microsoft.com/office/powerpoint/2010/main" val="2569150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d_Thank You w Contact">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1CC6C8-0553-5D89-887B-E7EE77FE3504}"/>
              </a:ext>
            </a:extLst>
          </p:cNvPr>
          <p:cNvSpPr/>
          <p:nvPr userDrawn="1"/>
        </p:nvSpPr>
        <p:spPr>
          <a:xfrm flipV="1">
            <a:off x="-63568" y="2552395"/>
            <a:ext cx="12317506" cy="4341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54025FC-3FA7-85EC-EB2E-51CD6185BECA}"/>
              </a:ext>
            </a:extLst>
          </p:cNvPr>
          <p:cNvSpPr/>
          <p:nvPr/>
        </p:nvSpPr>
        <p:spPr>
          <a:xfrm flipV="1">
            <a:off x="-63568" y="2552395"/>
            <a:ext cx="12317506" cy="4341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328453F-AE29-EF11-2201-78C69B3277D0}"/>
              </a:ext>
            </a:extLst>
          </p:cNvPr>
          <p:cNvSpPr/>
          <p:nvPr/>
        </p:nvSpPr>
        <p:spPr>
          <a:xfrm flipV="1">
            <a:off x="-63568" y="2552395"/>
            <a:ext cx="12317506" cy="4341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2C51843-B835-7113-65C2-EFB984508214}"/>
              </a:ext>
            </a:extLst>
          </p:cNvPr>
          <p:cNvSpPr>
            <a:spLocks noGrp="1"/>
          </p:cNvSpPr>
          <p:nvPr>
            <p:ph type="body" sz="quarter" idx="12" hasCustomPrompt="1"/>
          </p:nvPr>
        </p:nvSpPr>
        <p:spPr>
          <a:xfrm>
            <a:off x="4899492" y="3735692"/>
            <a:ext cx="6042025" cy="569913"/>
          </a:xfrm>
        </p:spPr>
        <p:txBody>
          <a:bodyPr/>
          <a:lstStyle>
            <a:lvl1pPr marL="0" indent="0">
              <a:buNone/>
              <a:defRPr b="1" spc="-50" baseline="0">
                <a:solidFill>
                  <a:schemeClr val="tx1"/>
                </a:solidFill>
              </a:defRPr>
            </a:lvl1pPr>
            <a:lvl5pPr>
              <a:defRPr/>
            </a:lvl5pPr>
          </a:lstStyle>
          <a:p>
            <a:pPr lvl="0"/>
            <a:r>
              <a:rPr lang="en-US"/>
              <a:t>Name goes here</a:t>
            </a:r>
          </a:p>
        </p:txBody>
      </p:sp>
      <p:sp>
        <p:nvSpPr>
          <p:cNvPr id="4" name="Text Placeholder 2">
            <a:extLst>
              <a:ext uri="{FF2B5EF4-FFF2-40B4-BE49-F238E27FC236}">
                <a16:creationId xmlns:a16="http://schemas.microsoft.com/office/drawing/2014/main" id="{5360A366-4D58-3E79-CBCA-207DB9EBC7EF}"/>
              </a:ext>
            </a:extLst>
          </p:cNvPr>
          <p:cNvSpPr>
            <a:spLocks noGrp="1"/>
          </p:cNvSpPr>
          <p:nvPr>
            <p:ph type="body" sz="quarter" idx="13" hasCustomPrompt="1"/>
          </p:nvPr>
        </p:nvSpPr>
        <p:spPr>
          <a:xfrm>
            <a:off x="5535706" y="4568195"/>
            <a:ext cx="5405811" cy="569913"/>
          </a:xfrm>
        </p:spPr>
        <p:txBody>
          <a:bodyPr anchor="ctr">
            <a:normAutofit/>
          </a:bodyPr>
          <a:lstStyle>
            <a:lvl1pPr marL="0" indent="0">
              <a:buNone/>
              <a:defRPr sz="2000">
                <a:solidFill>
                  <a:schemeClr val="accent2"/>
                </a:solidFill>
              </a:defRPr>
            </a:lvl1pPr>
            <a:lvl5pPr>
              <a:defRPr/>
            </a:lvl5pPr>
          </a:lstStyle>
          <a:p>
            <a:pPr lvl="0"/>
            <a:r>
              <a:rPr lang="en-US"/>
              <a:t>Phone</a:t>
            </a:r>
          </a:p>
        </p:txBody>
      </p:sp>
      <p:sp>
        <p:nvSpPr>
          <p:cNvPr id="5" name="Text Placeholder 2">
            <a:extLst>
              <a:ext uri="{FF2B5EF4-FFF2-40B4-BE49-F238E27FC236}">
                <a16:creationId xmlns:a16="http://schemas.microsoft.com/office/drawing/2014/main" id="{E4BDE2A3-C909-CE26-5CD4-AE88B1A8B1CA}"/>
              </a:ext>
            </a:extLst>
          </p:cNvPr>
          <p:cNvSpPr>
            <a:spLocks noGrp="1"/>
          </p:cNvSpPr>
          <p:nvPr>
            <p:ph type="body" sz="quarter" idx="14" hasCustomPrompt="1"/>
          </p:nvPr>
        </p:nvSpPr>
        <p:spPr>
          <a:xfrm>
            <a:off x="5535706" y="5222619"/>
            <a:ext cx="5405811" cy="569913"/>
          </a:xfrm>
        </p:spPr>
        <p:txBody>
          <a:bodyPr anchor="ctr">
            <a:normAutofit/>
          </a:bodyPr>
          <a:lstStyle>
            <a:lvl1pPr marL="0" indent="0">
              <a:buNone/>
              <a:defRPr sz="2000">
                <a:solidFill>
                  <a:schemeClr val="accent2"/>
                </a:solidFill>
              </a:defRPr>
            </a:lvl1pPr>
            <a:lvl5pPr>
              <a:defRPr/>
            </a:lvl5pPr>
          </a:lstStyle>
          <a:p>
            <a:pPr lvl="0"/>
            <a:r>
              <a:rPr lang="en-US"/>
              <a:t>Email</a:t>
            </a:r>
          </a:p>
        </p:txBody>
      </p:sp>
      <p:pic>
        <p:nvPicPr>
          <p:cNvPr id="41" name="Graphic 40">
            <a:extLst>
              <a:ext uri="{FF2B5EF4-FFF2-40B4-BE49-F238E27FC236}">
                <a16:creationId xmlns:a16="http://schemas.microsoft.com/office/drawing/2014/main" id="{146F00C3-A3B2-BAC4-3C34-B73934A7E1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4944" y="4686931"/>
            <a:ext cx="332440" cy="332440"/>
          </a:xfrm>
          <a:prstGeom prst="rect">
            <a:avLst/>
          </a:prstGeom>
        </p:spPr>
      </p:pic>
      <p:pic>
        <p:nvPicPr>
          <p:cNvPr id="46" name="Graphic 45">
            <a:extLst>
              <a:ext uri="{FF2B5EF4-FFF2-40B4-BE49-F238E27FC236}">
                <a16:creationId xmlns:a16="http://schemas.microsoft.com/office/drawing/2014/main" id="{923A9075-ED56-114B-BBC2-16029FEF4E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4944" y="5380843"/>
            <a:ext cx="332440" cy="238099"/>
          </a:xfrm>
          <a:prstGeom prst="rect">
            <a:avLst/>
          </a:prstGeom>
        </p:spPr>
      </p:pic>
      <p:sp>
        <p:nvSpPr>
          <p:cNvPr id="47" name="Text Placeholder 5">
            <a:extLst>
              <a:ext uri="{FF2B5EF4-FFF2-40B4-BE49-F238E27FC236}">
                <a16:creationId xmlns:a16="http://schemas.microsoft.com/office/drawing/2014/main" id="{3FF6E880-BD8C-57F2-5ED9-36BFFBA4752D}"/>
              </a:ext>
            </a:extLst>
          </p:cNvPr>
          <p:cNvSpPr>
            <a:spLocks noGrp="1"/>
          </p:cNvSpPr>
          <p:nvPr>
            <p:ph type="body" sz="quarter" idx="11" hasCustomPrompt="1"/>
          </p:nvPr>
        </p:nvSpPr>
        <p:spPr>
          <a:xfrm>
            <a:off x="613191" y="701731"/>
            <a:ext cx="11044187" cy="569572"/>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cxnSp>
        <p:nvCxnSpPr>
          <p:cNvPr id="48" name="Straight Connector 47">
            <a:extLst>
              <a:ext uri="{FF2B5EF4-FFF2-40B4-BE49-F238E27FC236}">
                <a16:creationId xmlns:a16="http://schemas.microsoft.com/office/drawing/2014/main" id="{B8812F4B-39BD-A5DF-DEBD-590279392955}"/>
              </a:ext>
            </a:extLst>
          </p:cNvPr>
          <p:cNvCxnSpPr>
            <a:cxnSpLocks/>
          </p:cNvCxnSpPr>
          <p:nvPr/>
        </p:nvCxnSpPr>
        <p:spPr>
          <a:xfrm>
            <a:off x="5481205"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Picture Placeholder 5">
            <a:extLst>
              <a:ext uri="{FF2B5EF4-FFF2-40B4-BE49-F238E27FC236}">
                <a16:creationId xmlns:a16="http://schemas.microsoft.com/office/drawing/2014/main" id="{D018FD9C-9BDF-8911-FFEB-7F8B4FEC064E}"/>
              </a:ext>
            </a:extLst>
          </p:cNvPr>
          <p:cNvSpPr>
            <a:spLocks noGrp="1"/>
          </p:cNvSpPr>
          <p:nvPr>
            <p:ph type="pic" sz="quarter" idx="23" hasCustomPrompt="1"/>
          </p:nvPr>
        </p:nvSpPr>
        <p:spPr>
          <a:xfrm>
            <a:off x="1394153" y="3350418"/>
            <a:ext cx="2623484" cy="2623484"/>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pic>
        <p:nvPicPr>
          <p:cNvPr id="6" name="Graphic 5">
            <a:extLst>
              <a:ext uri="{FF2B5EF4-FFF2-40B4-BE49-F238E27FC236}">
                <a16:creationId xmlns:a16="http://schemas.microsoft.com/office/drawing/2014/main" id="{611FE7B3-9D1B-3CBF-DCAD-61EFA3A1DD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4944" y="4686931"/>
            <a:ext cx="332440" cy="332440"/>
          </a:xfrm>
          <a:prstGeom prst="rect">
            <a:avLst/>
          </a:prstGeom>
        </p:spPr>
      </p:pic>
      <p:pic>
        <p:nvPicPr>
          <p:cNvPr id="7" name="Graphic 6">
            <a:extLst>
              <a:ext uri="{FF2B5EF4-FFF2-40B4-BE49-F238E27FC236}">
                <a16:creationId xmlns:a16="http://schemas.microsoft.com/office/drawing/2014/main" id="{E88EA5FA-BDFE-D8DC-FC4B-92F198BE59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4944" y="5380843"/>
            <a:ext cx="332440" cy="238099"/>
          </a:xfrm>
          <a:prstGeom prst="rect">
            <a:avLst/>
          </a:prstGeom>
        </p:spPr>
      </p:pic>
      <p:cxnSp>
        <p:nvCxnSpPr>
          <p:cNvPr id="8" name="Straight Connector 7">
            <a:extLst>
              <a:ext uri="{FF2B5EF4-FFF2-40B4-BE49-F238E27FC236}">
                <a16:creationId xmlns:a16="http://schemas.microsoft.com/office/drawing/2014/main" id="{4FD7C8F8-A6C5-C9CC-AF5F-DB6F6B555771}"/>
              </a:ext>
            </a:extLst>
          </p:cNvPr>
          <p:cNvCxnSpPr>
            <a:cxnSpLocks/>
          </p:cNvCxnSpPr>
          <p:nvPr/>
        </p:nvCxnSpPr>
        <p:spPr>
          <a:xfrm>
            <a:off x="5481205"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AFC0315-5B32-C380-56D8-266981C1E9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4944" y="4686931"/>
            <a:ext cx="332440" cy="332440"/>
          </a:xfrm>
          <a:prstGeom prst="rect">
            <a:avLst/>
          </a:prstGeom>
        </p:spPr>
      </p:pic>
      <p:pic>
        <p:nvPicPr>
          <p:cNvPr id="11" name="Graphic 10">
            <a:extLst>
              <a:ext uri="{FF2B5EF4-FFF2-40B4-BE49-F238E27FC236}">
                <a16:creationId xmlns:a16="http://schemas.microsoft.com/office/drawing/2014/main" id="{7DF38ACF-703C-7441-7103-DE7F14AFFC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44944" y="5380843"/>
            <a:ext cx="332440" cy="238099"/>
          </a:xfrm>
          <a:prstGeom prst="rect">
            <a:avLst/>
          </a:prstGeom>
        </p:spPr>
      </p:pic>
      <p:cxnSp>
        <p:nvCxnSpPr>
          <p:cNvPr id="12" name="Straight Connector 11">
            <a:extLst>
              <a:ext uri="{FF2B5EF4-FFF2-40B4-BE49-F238E27FC236}">
                <a16:creationId xmlns:a16="http://schemas.microsoft.com/office/drawing/2014/main" id="{F3CEE504-42FC-0FA5-000D-EA0A8AB2920D}"/>
              </a:ext>
            </a:extLst>
          </p:cNvPr>
          <p:cNvCxnSpPr>
            <a:cxnSpLocks/>
          </p:cNvCxnSpPr>
          <p:nvPr userDrawn="1"/>
        </p:nvCxnSpPr>
        <p:spPr>
          <a:xfrm>
            <a:off x="5481205"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83703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_Photo">
    <p:spTree>
      <p:nvGrpSpPr>
        <p:cNvPr id="1" name=""/>
        <p:cNvGrpSpPr/>
        <p:nvPr/>
      </p:nvGrpSpPr>
      <p:grpSpPr>
        <a:xfrm>
          <a:off x="0" y="0"/>
          <a:ext cx="0" cy="0"/>
          <a:chOff x="0" y="0"/>
          <a:chExt cx="0" cy="0"/>
        </a:xfrm>
      </p:grpSpPr>
      <p:sp>
        <p:nvSpPr>
          <p:cNvPr id="3" name="Tijdelijke aanduiding voor afbeelding 15">
            <a:extLst>
              <a:ext uri="{FF2B5EF4-FFF2-40B4-BE49-F238E27FC236}">
                <a16:creationId xmlns:a16="http://schemas.microsoft.com/office/drawing/2014/main" id="{79692346-996B-371D-B157-9EC38F37D2B0}"/>
              </a:ext>
            </a:extLst>
          </p:cNvPr>
          <p:cNvSpPr>
            <a:spLocks noGrp="1"/>
          </p:cNvSpPr>
          <p:nvPr>
            <p:ph type="pic" sz="quarter" idx="10" hasCustomPrompt="1"/>
          </p:nvPr>
        </p:nvSpPr>
        <p:spPr>
          <a:xfrm>
            <a:off x="-44009" y="2014614"/>
            <a:ext cx="12312616" cy="4254160"/>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   Click to insert picture</a:t>
            </a:r>
          </a:p>
          <a:p>
            <a:endParaRPr lang="nl-BE"/>
          </a:p>
        </p:txBody>
      </p:sp>
      <p:sp>
        <p:nvSpPr>
          <p:cNvPr id="2" name="Text Placeholder 5">
            <a:extLst>
              <a:ext uri="{FF2B5EF4-FFF2-40B4-BE49-F238E27FC236}">
                <a16:creationId xmlns:a16="http://schemas.microsoft.com/office/drawing/2014/main" id="{B04E7F5C-CC14-E692-F934-FDD47E0B9D93}"/>
              </a:ext>
            </a:extLst>
          </p:cNvPr>
          <p:cNvSpPr>
            <a:spLocks noGrp="1"/>
          </p:cNvSpPr>
          <p:nvPr>
            <p:ph type="body" sz="quarter" idx="11" hasCustomPrompt="1"/>
          </p:nvPr>
        </p:nvSpPr>
        <p:spPr>
          <a:xfrm>
            <a:off x="452719" y="363068"/>
            <a:ext cx="11286562" cy="711471"/>
          </a:xfrm>
        </p:spPr>
        <p:txBody>
          <a:bodyPr>
            <a:normAutofit/>
          </a:bodyPr>
          <a:lstStyle>
            <a:lvl1pPr marL="0" indent="0" algn="l">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8" name="Shape 22">
            <a:extLst>
              <a:ext uri="{FF2B5EF4-FFF2-40B4-BE49-F238E27FC236}">
                <a16:creationId xmlns:a16="http://schemas.microsoft.com/office/drawing/2014/main" id="{D152AB33-7125-C557-41F1-500832DE2D1C}"/>
              </a:ext>
            </a:extLst>
          </p:cNvPr>
          <p:cNvSpPr txBox="1">
            <a:spLocks noGrp="1"/>
          </p:cNvSpPr>
          <p:nvPr>
            <p:ph type="body" idx="1"/>
          </p:nvPr>
        </p:nvSpPr>
        <p:spPr>
          <a:xfrm>
            <a:off x="452719" y="1114878"/>
            <a:ext cx="11286562" cy="534048"/>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 name="Rectangle 3">
            <a:extLst>
              <a:ext uri="{FF2B5EF4-FFF2-40B4-BE49-F238E27FC236}">
                <a16:creationId xmlns:a16="http://schemas.microsoft.com/office/drawing/2014/main" id="{266A665A-0E3D-8971-31EF-543EDE6C8268}"/>
              </a:ext>
            </a:extLst>
          </p:cNvPr>
          <p:cNvSpPr/>
          <p:nvPr/>
        </p:nvSpPr>
        <p:spPr>
          <a:xfrm>
            <a:off x="-83127" y="6206219"/>
            <a:ext cx="12341955" cy="727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letter on a black background&#10;&#10;Description automatically generated">
            <a:extLst>
              <a:ext uri="{FF2B5EF4-FFF2-40B4-BE49-F238E27FC236}">
                <a16:creationId xmlns:a16="http://schemas.microsoft.com/office/drawing/2014/main" id="{3E822BD9-3C63-E612-9260-726E437870B0}"/>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6" name="Rectangle 5">
            <a:extLst>
              <a:ext uri="{FF2B5EF4-FFF2-40B4-BE49-F238E27FC236}">
                <a16:creationId xmlns:a16="http://schemas.microsoft.com/office/drawing/2014/main" id="{3FEF3486-5BE9-7A31-A3C3-D89547FA43CB}"/>
              </a:ext>
            </a:extLst>
          </p:cNvPr>
          <p:cNvSpPr/>
          <p:nvPr/>
        </p:nvSpPr>
        <p:spPr>
          <a:xfrm>
            <a:off x="-83127" y="6206219"/>
            <a:ext cx="12341955" cy="727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letter on a black background&#10;&#10;Description automatically generated">
            <a:extLst>
              <a:ext uri="{FF2B5EF4-FFF2-40B4-BE49-F238E27FC236}">
                <a16:creationId xmlns:a16="http://schemas.microsoft.com/office/drawing/2014/main" id="{9D6E5827-68F6-8B99-B29A-4F56922C4BD1}"/>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9" name="Rectangle 8">
            <a:extLst>
              <a:ext uri="{FF2B5EF4-FFF2-40B4-BE49-F238E27FC236}">
                <a16:creationId xmlns:a16="http://schemas.microsoft.com/office/drawing/2014/main" id="{6A05F528-84D6-09BE-29E5-D67F5E68D887}"/>
              </a:ext>
            </a:extLst>
          </p:cNvPr>
          <p:cNvSpPr/>
          <p:nvPr userDrawn="1"/>
        </p:nvSpPr>
        <p:spPr>
          <a:xfrm>
            <a:off x="-83127" y="6206219"/>
            <a:ext cx="12341955" cy="727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white letter on a black background&#10;&#10;Description automatically generated">
            <a:extLst>
              <a:ext uri="{FF2B5EF4-FFF2-40B4-BE49-F238E27FC236}">
                <a16:creationId xmlns:a16="http://schemas.microsoft.com/office/drawing/2014/main" id="{403A3393-2CCF-A34A-E5CD-D6B85825266C}"/>
              </a:ext>
            </a:extLst>
          </p:cNvPr>
          <p:cNvPicPr>
            <a:picLocks noChangeAspect="1"/>
          </p:cNvPicPr>
          <p:nvPr userDrawn="1"/>
        </p:nvPicPr>
        <p:blipFill>
          <a:blip r:embed="rId2"/>
          <a:stretch>
            <a:fillRect/>
          </a:stretch>
        </p:blipFill>
        <p:spPr>
          <a:xfrm>
            <a:off x="10435989" y="6407100"/>
            <a:ext cx="1357082" cy="238958"/>
          </a:xfrm>
          <a:prstGeom prst="rect">
            <a:avLst/>
          </a:prstGeom>
        </p:spPr>
      </p:pic>
    </p:spTree>
    <p:extLst>
      <p:ext uri="{BB962C8B-B14F-4D97-AF65-F5344CB8AC3E}">
        <p14:creationId xmlns:p14="http://schemas.microsoft.com/office/powerpoint/2010/main" val="243191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257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_Tan">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7100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_Blu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64001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_Dark Blu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89210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Bullet Poi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564367-53C5-7048-81AB-77228DC96A6A}"/>
              </a:ext>
            </a:extLst>
          </p:cNvPr>
          <p:cNvSpPr/>
          <p:nvPr userDrawn="1"/>
        </p:nvSpPr>
        <p:spPr>
          <a:xfrm>
            <a:off x="406400" y="381000"/>
            <a:ext cx="11379200" cy="6096000"/>
          </a:xfrm>
          <a:prstGeom prst="rect">
            <a:avLst/>
          </a:prstGeom>
          <a:noFill/>
          <a:ln w="127000">
            <a:solidFill>
              <a:srgbClr val="00397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0AE5E994-80E9-8A45-84F8-F5801550239D}"/>
              </a:ext>
            </a:extLst>
          </p:cNvPr>
          <p:cNvSpPr txBox="1">
            <a:spLocks noGrp="1"/>
          </p:cNvSpPr>
          <p:nvPr>
            <p:ph type="body" idx="1"/>
          </p:nvPr>
        </p:nvSpPr>
        <p:spPr>
          <a:xfrm>
            <a:off x="812802" y="1905001"/>
            <a:ext cx="10566399" cy="3784601"/>
          </a:xfrm>
          <a:prstGeom prst="rect">
            <a:avLst/>
          </a:prstGeom>
          <a:noFill/>
          <a:ln>
            <a:noFill/>
          </a:ln>
        </p:spPr>
        <p:txBody>
          <a:bodyPr lIns="91425" tIns="91425" rIns="91425" bIns="91425" anchor="t" anchorCtr="0"/>
          <a:lstStyle>
            <a:lvl1pPr marL="880511" marR="0" lvl="0" indent="-609585" algn="l" rtl="0">
              <a:spcBef>
                <a:spcPts val="853"/>
              </a:spcBef>
              <a:buClr>
                <a:schemeClr val="tx1"/>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 name="Shape 24">
            <a:extLst>
              <a:ext uri="{FF2B5EF4-FFF2-40B4-BE49-F238E27FC236}">
                <a16:creationId xmlns:a16="http://schemas.microsoft.com/office/drawing/2014/main" id="{F69B6AB5-25CD-2E45-9CB8-DAE4136D4B36}"/>
              </a:ext>
            </a:extLst>
          </p:cNvPr>
          <p:cNvSpPr txBox="1">
            <a:spLocks noGrp="1"/>
          </p:cNvSpPr>
          <p:nvPr>
            <p:ph type="title"/>
          </p:nvPr>
        </p:nvSpPr>
        <p:spPr>
          <a:xfrm>
            <a:off x="812800" y="787401"/>
            <a:ext cx="105664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4085399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3" name="Shape 22">
            <a:extLst>
              <a:ext uri="{FF2B5EF4-FFF2-40B4-BE49-F238E27FC236}">
                <a16:creationId xmlns:a16="http://schemas.microsoft.com/office/drawing/2014/main" id="{4E91722C-7E88-A444-8027-EAEEC6F7A509}"/>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 name="Shape 24">
            <a:extLst>
              <a:ext uri="{FF2B5EF4-FFF2-40B4-BE49-F238E27FC236}">
                <a16:creationId xmlns:a16="http://schemas.microsoft.com/office/drawing/2014/main" id="{065432C9-3974-974F-BCE1-F459ACA9C628}"/>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2575104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9651A24-D784-7549-AD2D-F1E5782159CA}"/>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609585" marR="0" lvl="0" indent="-609585" algn="l" rtl="0">
              <a:spcBef>
                <a:spcPts val="853"/>
              </a:spcBef>
              <a:buClr>
                <a:srgbClr val="00397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 name="Shape 24">
            <a:extLst>
              <a:ext uri="{FF2B5EF4-FFF2-40B4-BE49-F238E27FC236}">
                <a16:creationId xmlns:a16="http://schemas.microsoft.com/office/drawing/2014/main" id="{7D83548A-2D8E-184A-8681-F64729DE6225}"/>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1298170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ontent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406400" y="381000"/>
            <a:ext cx="11379200" cy="6096000"/>
          </a:xfrm>
          <a:prstGeom prst="rect">
            <a:avLst/>
          </a:prstGeom>
          <a:noFill/>
          <a:ln w="127000">
            <a:solidFill>
              <a:srgbClr val="00397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0AE5E994-80E9-8A45-84F8-F5801550239D}"/>
              </a:ext>
            </a:extLst>
          </p:cNvPr>
          <p:cNvSpPr txBox="1">
            <a:spLocks noGrp="1"/>
          </p:cNvSpPr>
          <p:nvPr>
            <p:ph type="body" idx="1"/>
          </p:nvPr>
        </p:nvSpPr>
        <p:spPr>
          <a:xfrm>
            <a:off x="812802" y="1905001"/>
            <a:ext cx="10566399" cy="3784601"/>
          </a:xfrm>
          <a:prstGeom prst="rect">
            <a:avLst/>
          </a:prstGeom>
          <a:noFill/>
          <a:ln>
            <a:noFill/>
          </a:ln>
        </p:spPr>
        <p:txBody>
          <a:bodyPr lIns="91425" tIns="91425" rIns="91425" bIns="91425" anchor="t" anchorCtr="0"/>
          <a:lstStyle>
            <a:lvl1pPr marL="270927" marR="0" lvl="0" indent="0" algn="l" rtl="0">
              <a:spcBef>
                <a:spcPts val="853"/>
              </a:spcBef>
              <a:buClr>
                <a:schemeClr val="tx1"/>
              </a:buClr>
              <a:buSzPct val="100000"/>
              <a:buFont typeface="Arial" panose="020B0604020202020204" pitchFamily="34" charset="0"/>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 name="Shape 24">
            <a:extLst>
              <a:ext uri="{FF2B5EF4-FFF2-40B4-BE49-F238E27FC236}">
                <a16:creationId xmlns:a16="http://schemas.microsoft.com/office/drawing/2014/main" id="{F69B6AB5-25CD-2E45-9CB8-DAE4136D4B36}"/>
              </a:ext>
            </a:extLst>
          </p:cNvPr>
          <p:cNvSpPr txBox="1">
            <a:spLocks noGrp="1"/>
          </p:cNvSpPr>
          <p:nvPr>
            <p:ph type="title"/>
          </p:nvPr>
        </p:nvSpPr>
        <p:spPr>
          <a:xfrm>
            <a:off x="812800" y="787401"/>
            <a:ext cx="105664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1650042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_Se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E66EB-C2F9-62F9-B885-E44CA6DF032F}"/>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sp>
        <p:nvSpPr>
          <p:cNvPr id="7" name="Text Placeholder 5">
            <a:extLst>
              <a:ext uri="{FF2B5EF4-FFF2-40B4-BE49-F238E27FC236}">
                <a16:creationId xmlns:a16="http://schemas.microsoft.com/office/drawing/2014/main" id="{6FA2AB23-C739-6C87-F7F3-1730078D0A46}"/>
              </a:ext>
            </a:extLst>
          </p:cNvPr>
          <p:cNvSpPr>
            <a:spLocks noGrp="1"/>
          </p:cNvSpPr>
          <p:nvPr>
            <p:ph type="body" sz="quarter" idx="10" hasCustomPrompt="1"/>
          </p:nvPr>
        </p:nvSpPr>
        <p:spPr>
          <a:xfrm>
            <a:off x="613191" y="2099748"/>
            <a:ext cx="10965618" cy="8778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4" name="Shape 22">
            <a:extLst>
              <a:ext uri="{FF2B5EF4-FFF2-40B4-BE49-F238E27FC236}">
                <a16:creationId xmlns:a16="http://schemas.microsoft.com/office/drawing/2014/main" id="{19238E74-F20C-D302-0806-654967376430}"/>
              </a:ext>
            </a:extLst>
          </p:cNvPr>
          <p:cNvSpPr txBox="1">
            <a:spLocks noGrp="1"/>
          </p:cNvSpPr>
          <p:nvPr>
            <p:ph type="body" idx="1"/>
          </p:nvPr>
        </p:nvSpPr>
        <p:spPr>
          <a:xfrm>
            <a:off x="612808" y="2939013"/>
            <a:ext cx="10966381" cy="596341"/>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3" name="Picture 2">
            <a:extLst>
              <a:ext uri="{FF2B5EF4-FFF2-40B4-BE49-F238E27FC236}">
                <a16:creationId xmlns:a16="http://schemas.microsoft.com/office/drawing/2014/main" id="{D98B586D-67EA-19B4-7FB9-D7FD42790F22}"/>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pic>
        <p:nvPicPr>
          <p:cNvPr id="5" name="Picture 4">
            <a:extLst>
              <a:ext uri="{FF2B5EF4-FFF2-40B4-BE49-F238E27FC236}">
                <a16:creationId xmlns:a16="http://schemas.microsoft.com/office/drawing/2014/main" id="{F55E9D4B-3C76-C755-B9CD-314DED84F384}"/>
              </a:ext>
            </a:extLst>
          </p:cNvPr>
          <p:cNvPicPr>
            <a:picLocks noChangeAspect="1"/>
          </p:cNvPicPr>
          <p:nvPr userDrawn="1"/>
        </p:nvPicPr>
        <p:blipFill>
          <a:blip r:embed="rId2">
            <a:alphaModFix amt="5000"/>
          </a:blip>
          <a:stretch>
            <a:fillRect/>
          </a:stretch>
        </p:blipFill>
        <p:spPr>
          <a:xfrm>
            <a:off x="8100509" y="2863134"/>
            <a:ext cx="4739640" cy="4632998"/>
          </a:xfrm>
          <a:prstGeom prst="rect">
            <a:avLst/>
          </a:prstGeom>
          <a:effectLst/>
        </p:spPr>
      </p:pic>
    </p:spTree>
    <p:extLst>
      <p:ext uri="{BB962C8B-B14F-4D97-AF65-F5344CB8AC3E}">
        <p14:creationId xmlns:p14="http://schemas.microsoft.com/office/powerpoint/2010/main" val="4219036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_Seal Split">
    <p:spTree>
      <p:nvGrpSpPr>
        <p:cNvPr id="1" name=""/>
        <p:cNvGrpSpPr/>
        <p:nvPr/>
      </p:nvGrpSpPr>
      <p:grpSpPr>
        <a:xfrm>
          <a:off x="0" y="0"/>
          <a:ext cx="0" cy="0"/>
          <a:chOff x="0" y="0"/>
          <a:chExt cx="0" cy="0"/>
        </a:xfrm>
      </p:grpSpPr>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161198" y="-83127"/>
            <a:ext cx="6097630"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pic>
        <p:nvPicPr>
          <p:cNvPr id="3" name="Picture 2">
            <a:extLst>
              <a:ext uri="{FF2B5EF4-FFF2-40B4-BE49-F238E27FC236}">
                <a16:creationId xmlns:a16="http://schemas.microsoft.com/office/drawing/2014/main" id="{7DB5BD97-968A-4272-D601-2893DA5F980D}"/>
              </a:ext>
            </a:extLst>
          </p:cNvPr>
          <p:cNvPicPr>
            <a:picLocks noChangeAspect="1"/>
          </p:cNvPicPr>
          <p:nvPr/>
        </p:nvPicPr>
        <p:blipFill>
          <a:blip r:embed="rId2">
            <a:alphaModFix amt="5000"/>
          </a:blip>
          <a:stretch>
            <a:fillRect/>
          </a:stretch>
        </p:blipFill>
        <p:spPr>
          <a:xfrm>
            <a:off x="1840490" y="687810"/>
            <a:ext cx="2483159" cy="2427288"/>
          </a:xfrm>
          <a:prstGeom prst="rect">
            <a:avLst/>
          </a:prstGeom>
          <a:effectLst/>
        </p:spPr>
      </p:pic>
      <p:sp>
        <p:nvSpPr>
          <p:cNvPr id="4" name="Shape 22">
            <a:extLst>
              <a:ext uri="{FF2B5EF4-FFF2-40B4-BE49-F238E27FC236}">
                <a16:creationId xmlns:a16="http://schemas.microsoft.com/office/drawing/2014/main" id="{C055EFDF-467B-8FBA-5362-56655226F93C}"/>
              </a:ext>
            </a:extLst>
          </p:cNvPr>
          <p:cNvSpPr txBox="1">
            <a:spLocks noGrp="1"/>
          </p:cNvSpPr>
          <p:nvPr>
            <p:ph type="body" idx="1"/>
          </p:nvPr>
        </p:nvSpPr>
        <p:spPr>
          <a:xfrm>
            <a:off x="613191" y="5110454"/>
            <a:ext cx="4937757" cy="943069"/>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Text Placeholder 5">
            <a:extLst>
              <a:ext uri="{FF2B5EF4-FFF2-40B4-BE49-F238E27FC236}">
                <a16:creationId xmlns:a16="http://schemas.microsoft.com/office/drawing/2014/main" id="{4D5AF838-4402-4A2C-F983-281CD93CEA96}"/>
              </a:ext>
            </a:extLst>
          </p:cNvPr>
          <p:cNvSpPr>
            <a:spLocks noGrp="1"/>
          </p:cNvSpPr>
          <p:nvPr>
            <p:ph type="body" sz="quarter" idx="11" hasCustomPrompt="1"/>
          </p:nvPr>
        </p:nvSpPr>
        <p:spPr>
          <a:xfrm>
            <a:off x="613191" y="3473793"/>
            <a:ext cx="4937757" cy="16052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pic>
        <p:nvPicPr>
          <p:cNvPr id="2" name="Picture 1">
            <a:extLst>
              <a:ext uri="{FF2B5EF4-FFF2-40B4-BE49-F238E27FC236}">
                <a16:creationId xmlns:a16="http://schemas.microsoft.com/office/drawing/2014/main" id="{8556AF65-08B3-861E-DC3E-522BD6020CB3}"/>
              </a:ext>
            </a:extLst>
          </p:cNvPr>
          <p:cNvPicPr>
            <a:picLocks noChangeAspect="1"/>
          </p:cNvPicPr>
          <p:nvPr/>
        </p:nvPicPr>
        <p:blipFill>
          <a:blip r:embed="rId2">
            <a:alphaModFix amt="5000"/>
          </a:blip>
          <a:stretch>
            <a:fillRect/>
          </a:stretch>
        </p:blipFill>
        <p:spPr>
          <a:xfrm>
            <a:off x="1840490" y="687810"/>
            <a:ext cx="2483159" cy="2427288"/>
          </a:xfrm>
          <a:prstGeom prst="rect">
            <a:avLst/>
          </a:prstGeom>
          <a:effectLst/>
        </p:spPr>
      </p:pic>
      <p:pic>
        <p:nvPicPr>
          <p:cNvPr id="7" name="Picture 6">
            <a:extLst>
              <a:ext uri="{FF2B5EF4-FFF2-40B4-BE49-F238E27FC236}">
                <a16:creationId xmlns:a16="http://schemas.microsoft.com/office/drawing/2014/main" id="{D6631CDF-F83D-54A3-C77A-587164718CB7}"/>
              </a:ext>
            </a:extLst>
          </p:cNvPr>
          <p:cNvPicPr>
            <a:picLocks noChangeAspect="1"/>
          </p:cNvPicPr>
          <p:nvPr userDrawn="1"/>
        </p:nvPicPr>
        <p:blipFill>
          <a:blip r:embed="rId2">
            <a:alphaModFix amt="5000"/>
          </a:blip>
          <a:stretch>
            <a:fillRect/>
          </a:stretch>
        </p:blipFill>
        <p:spPr>
          <a:xfrm>
            <a:off x="1840490" y="687810"/>
            <a:ext cx="2483159" cy="2427288"/>
          </a:xfrm>
          <a:prstGeom prst="rect">
            <a:avLst/>
          </a:prstGeom>
          <a:effectLst/>
        </p:spPr>
      </p:pic>
    </p:spTree>
    <p:extLst>
      <p:ext uri="{BB962C8B-B14F-4D97-AF65-F5344CB8AC3E}">
        <p14:creationId xmlns:p14="http://schemas.microsoft.com/office/powerpoint/2010/main" val="26178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_Seal Phot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090F72-2871-AA45-B27C-8DC26ED6DC09}"/>
              </a:ext>
            </a:extLst>
          </p:cNvPr>
          <p:cNvPicPr>
            <a:picLocks noChangeAspect="1"/>
          </p:cNvPicPr>
          <p:nvPr/>
        </p:nvPicPr>
        <p:blipFill>
          <a:blip r:embed="rId2">
            <a:alphaModFix amt="5000"/>
          </a:blip>
          <a:stretch>
            <a:fillRect/>
          </a:stretch>
        </p:blipFill>
        <p:spPr>
          <a:xfrm>
            <a:off x="9917409" y="4549588"/>
            <a:ext cx="2613836" cy="2555024"/>
          </a:xfrm>
          <a:prstGeom prst="rect">
            <a:avLst/>
          </a:prstGeom>
          <a:effectLst/>
        </p:spPr>
      </p:pic>
      <p:sp>
        <p:nvSpPr>
          <p:cNvPr id="2" name="Text Placeholder 5">
            <a:extLst>
              <a:ext uri="{FF2B5EF4-FFF2-40B4-BE49-F238E27FC236}">
                <a16:creationId xmlns:a16="http://schemas.microsoft.com/office/drawing/2014/main" id="{B04E7F5C-CC14-E692-F934-FDD47E0B9D93}"/>
              </a:ext>
            </a:extLst>
          </p:cNvPr>
          <p:cNvSpPr>
            <a:spLocks noGrp="1"/>
          </p:cNvSpPr>
          <p:nvPr>
            <p:ph type="body" sz="quarter" idx="11" hasCustomPrompt="1"/>
          </p:nvPr>
        </p:nvSpPr>
        <p:spPr>
          <a:xfrm>
            <a:off x="613191" y="5227002"/>
            <a:ext cx="10939876" cy="711471"/>
          </a:xfrm>
        </p:spPr>
        <p:txBody>
          <a:bodyPr>
            <a:normAutofit/>
          </a:bodyPr>
          <a:lstStyle>
            <a:lvl1pPr marL="0" indent="0" algn="l">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3" name="Tijdelijke aanduiding voor afbeelding 15">
            <a:extLst>
              <a:ext uri="{FF2B5EF4-FFF2-40B4-BE49-F238E27FC236}">
                <a16:creationId xmlns:a16="http://schemas.microsoft.com/office/drawing/2014/main" id="{79692346-996B-371D-B157-9EC38F37D2B0}"/>
              </a:ext>
            </a:extLst>
          </p:cNvPr>
          <p:cNvSpPr>
            <a:spLocks noGrp="1"/>
          </p:cNvSpPr>
          <p:nvPr>
            <p:ph type="pic" sz="quarter" idx="10" hasCustomPrompt="1"/>
          </p:nvPr>
        </p:nvSpPr>
        <p:spPr>
          <a:xfrm>
            <a:off x="-44009" y="-63568"/>
            <a:ext cx="12312616" cy="4897238"/>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r>
              <a:rPr lang="nl-BE"/>
              <a:t>   </a:t>
            </a:r>
          </a:p>
        </p:txBody>
      </p:sp>
      <p:sp>
        <p:nvSpPr>
          <p:cNvPr id="8" name="Shape 22">
            <a:extLst>
              <a:ext uri="{FF2B5EF4-FFF2-40B4-BE49-F238E27FC236}">
                <a16:creationId xmlns:a16="http://schemas.microsoft.com/office/drawing/2014/main" id="{D152AB33-7125-C557-41F1-500832DE2D1C}"/>
              </a:ext>
            </a:extLst>
          </p:cNvPr>
          <p:cNvSpPr txBox="1">
            <a:spLocks noGrp="1"/>
          </p:cNvSpPr>
          <p:nvPr>
            <p:ph type="body" idx="1"/>
          </p:nvPr>
        </p:nvSpPr>
        <p:spPr>
          <a:xfrm>
            <a:off x="613191" y="5978812"/>
            <a:ext cx="10939876" cy="534048"/>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4" name="Picture 3">
            <a:extLst>
              <a:ext uri="{FF2B5EF4-FFF2-40B4-BE49-F238E27FC236}">
                <a16:creationId xmlns:a16="http://schemas.microsoft.com/office/drawing/2014/main" id="{A9D7C545-ED8F-6B65-51D3-3A453368E251}"/>
              </a:ext>
            </a:extLst>
          </p:cNvPr>
          <p:cNvPicPr>
            <a:picLocks noChangeAspect="1"/>
          </p:cNvPicPr>
          <p:nvPr/>
        </p:nvPicPr>
        <p:blipFill>
          <a:blip r:embed="rId2">
            <a:alphaModFix amt="5000"/>
          </a:blip>
          <a:stretch>
            <a:fillRect/>
          </a:stretch>
        </p:blipFill>
        <p:spPr>
          <a:xfrm>
            <a:off x="9917409" y="4549588"/>
            <a:ext cx="2613836" cy="2555024"/>
          </a:xfrm>
          <a:prstGeom prst="rect">
            <a:avLst/>
          </a:prstGeom>
          <a:effectLst/>
        </p:spPr>
      </p:pic>
      <p:pic>
        <p:nvPicPr>
          <p:cNvPr id="5" name="Picture 4">
            <a:extLst>
              <a:ext uri="{FF2B5EF4-FFF2-40B4-BE49-F238E27FC236}">
                <a16:creationId xmlns:a16="http://schemas.microsoft.com/office/drawing/2014/main" id="{62EC8ECF-4549-68A0-A896-80B471B705D2}"/>
              </a:ext>
            </a:extLst>
          </p:cNvPr>
          <p:cNvPicPr>
            <a:picLocks noChangeAspect="1"/>
          </p:cNvPicPr>
          <p:nvPr userDrawn="1"/>
        </p:nvPicPr>
        <p:blipFill>
          <a:blip r:embed="rId2">
            <a:alphaModFix amt="5000"/>
          </a:blip>
          <a:stretch>
            <a:fillRect/>
          </a:stretch>
        </p:blipFill>
        <p:spPr>
          <a:xfrm>
            <a:off x="9917409" y="4549588"/>
            <a:ext cx="2613836" cy="2555024"/>
          </a:xfrm>
          <a:prstGeom prst="rect">
            <a:avLst/>
          </a:prstGeom>
          <a:effectLst/>
        </p:spPr>
      </p:pic>
    </p:spTree>
    <p:extLst>
      <p:ext uri="{BB962C8B-B14F-4D97-AF65-F5344CB8AC3E}">
        <p14:creationId xmlns:p14="http://schemas.microsoft.com/office/powerpoint/2010/main" val="42825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Intro_Tan">
    <p:bg>
      <p:bgRef idx="1001">
        <a:schemeClr val="bg2"/>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613191" y="2569798"/>
            <a:ext cx="11044187" cy="616575"/>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cxnSp>
        <p:nvCxnSpPr>
          <p:cNvPr id="8" name="Straight Connector 7">
            <a:extLst>
              <a:ext uri="{FF2B5EF4-FFF2-40B4-BE49-F238E27FC236}">
                <a16:creationId xmlns:a16="http://schemas.microsoft.com/office/drawing/2014/main" id="{C7397D68-E87C-23C0-CB80-0DFDBA2C0C69}"/>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88D0022-51A7-09FA-8954-11476E00C7AB}"/>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219CD38-3CCB-7439-50F7-0BC85F04E388}"/>
              </a:ext>
            </a:extLst>
          </p:cNvPr>
          <p:cNvCxnSpPr>
            <a:cxnSpLocks/>
          </p:cNvCxnSpPr>
          <p:nvPr userDrawn="1"/>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3143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Intro_White">
    <p:bg>
      <p:bgRef idx="1001">
        <a:schemeClr val="bg1"/>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757326" y="2569799"/>
            <a:ext cx="10664260" cy="639016"/>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sp>
        <p:nvSpPr>
          <p:cNvPr id="3" name="Rectangle 2">
            <a:extLst>
              <a:ext uri="{FF2B5EF4-FFF2-40B4-BE49-F238E27FC236}">
                <a16:creationId xmlns:a16="http://schemas.microsoft.com/office/drawing/2014/main" id="{5EA98809-81FC-60B2-3250-247898996299}"/>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2">
            <a:extLst>
              <a:ext uri="{FF2B5EF4-FFF2-40B4-BE49-F238E27FC236}">
                <a16:creationId xmlns:a16="http://schemas.microsoft.com/office/drawing/2014/main" id="{AE4B4232-EEE2-BCC8-99F3-0AE4FC7AAC1B}"/>
              </a:ext>
            </a:extLst>
          </p:cNvPr>
          <p:cNvSpPr txBox="1">
            <a:spLocks noGrp="1"/>
          </p:cNvSpPr>
          <p:nvPr>
            <p:ph type="body" idx="1"/>
          </p:nvPr>
        </p:nvSpPr>
        <p:spPr>
          <a:xfrm>
            <a:off x="757326" y="3315314"/>
            <a:ext cx="10664260" cy="684486"/>
          </a:xfrm>
          <a:prstGeom prst="rect">
            <a:avLst/>
          </a:prstGeom>
          <a:noFill/>
          <a:ln>
            <a:noFill/>
          </a:ln>
        </p:spPr>
        <p:txBody>
          <a:bodyPr lIns="91425" tIns="91425" rIns="91425" bIns="91425" anchor="t" anchorCtr="0">
            <a:normAutofit/>
          </a:bodyPr>
          <a:lstStyle>
            <a:lvl1pPr marL="0" marR="0" lvl="0" indent="0" algn="ctr" rtl="0">
              <a:spcBef>
                <a:spcPts val="640"/>
              </a:spcBef>
              <a:buClr>
                <a:srgbClr val="003974"/>
              </a:buClr>
              <a:buSzPct val="100000"/>
              <a:buFont typeface="Arial"/>
              <a:buNone/>
              <a:defRPr sz="24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 name="Rectangle 1">
            <a:extLst>
              <a:ext uri="{FF2B5EF4-FFF2-40B4-BE49-F238E27FC236}">
                <a16:creationId xmlns:a16="http://schemas.microsoft.com/office/drawing/2014/main" id="{CA2A1BC8-55FD-789D-A021-6D84BCDA3CBC}"/>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36AA088-CBCA-1EA8-B5B2-CAEF020E0D7C}"/>
              </a:ext>
            </a:extLst>
          </p:cNvPr>
          <p:cNvSpPr/>
          <p:nvPr userDrawn="1"/>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5723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Intro_Blue">
    <p:bg>
      <p:bgRef idx="1001">
        <a:schemeClr val="bg2"/>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573907" y="4195147"/>
            <a:ext cx="11044187" cy="616575"/>
          </a:xfrm>
        </p:spPr>
        <p:txBody>
          <a:bodyPr>
            <a:noAutofit/>
          </a:bodyPr>
          <a:lstStyle>
            <a:lvl1pPr marL="0" indent="0" algn="ctr">
              <a:buNone/>
              <a:defRPr sz="4500" b="0" spc="-50" baseline="0">
                <a:solidFill>
                  <a:schemeClr val="bg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cxnSp>
        <p:nvCxnSpPr>
          <p:cNvPr id="8" name="Straight Connector 7">
            <a:extLst>
              <a:ext uri="{FF2B5EF4-FFF2-40B4-BE49-F238E27FC236}">
                <a16:creationId xmlns:a16="http://schemas.microsoft.com/office/drawing/2014/main" id="{C7397D68-E87C-23C0-CB80-0DFDBA2C0C69}"/>
              </a:ext>
            </a:extLst>
          </p:cNvPr>
          <p:cNvCxnSpPr>
            <a:cxnSpLocks/>
          </p:cNvCxnSpPr>
          <p:nvPr/>
        </p:nvCxnSpPr>
        <p:spPr>
          <a:xfrm>
            <a:off x="5481205" y="384870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Picture Placeholder 1">
            <a:extLst>
              <a:ext uri="{FF2B5EF4-FFF2-40B4-BE49-F238E27FC236}">
                <a16:creationId xmlns:a16="http://schemas.microsoft.com/office/drawing/2014/main" id="{D7E6FC54-8E79-4FDA-051F-1FDBCC60B972}"/>
              </a:ext>
            </a:extLst>
          </p:cNvPr>
          <p:cNvSpPr>
            <a:spLocks noGrp="1"/>
          </p:cNvSpPr>
          <p:nvPr>
            <p:ph type="pic" sz="quarter" idx="22" hasCustomPrompt="1"/>
          </p:nvPr>
        </p:nvSpPr>
        <p:spPr>
          <a:xfrm>
            <a:off x="5140576" y="1518152"/>
            <a:ext cx="1910848" cy="1910848"/>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tx1">
              <a:lumMod val="95000"/>
            </a:schemeClr>
          </a:solidFill>
          <a:ln w="15875">
            <a:solidFill>
              <a:srgbClr val="003974">
                <a:alpha val="25000"/>
              </a:srgbClr>
            </a:solidFill>
          </a:ln>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cxnSp>
        <p:nvCxnSpPr>
          <p:cNvPr id="3" name="Straight Connector 2">
            <a:extLst>
              <a:ext uri="{FF2B5EF4-FFF2-40B4-BE49-F238E27FC236}">
                <a16:creationId xmlns:a16="http://schemas.microsoft.com/office/drawing/2014/main" id="{E8DF1F9E-9490-2D9F-9B0F-4D532D4D0285}"/>
              </a:ext>
            </a:extLst>
          </p:cNvPr>
          <p:cNvCxnSpPr>
            <a:cxnSpLocks/>
          </p:cNvCxnSpPr>
          <p:nvPr/>
        </p:nvCxnSpPr>
        <p:spPr>
          <a:xfrm>
            <a:off x="5481205" y="384870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580AEE8-035C-D3E3-F406-F33BABFE9537}"/>
              </a:ext>
            </a:extLst>
          </p:cNvPr>
          <p:cNvCxnSpPr>
            <a:cxnSpLocks/>
          </p:cNvCxnSpPr>
          <p:nvPr userDrawn="1"/>
        </p:nvCxnSpPr>
        <p:spPr>
          <a:xfrm>
            <a:off x="5481205" y="384870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04652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2E88F5-147F-0543-B73A-2DC293AEA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55CC6E-40C4-2B4A-B839-91AC0CDBD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4A5F6-AAEF-C34E-8B84-86E3380771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E508645B-3AF0-114E-84DC-1E8AC6C4CCDF}" type="datetimeFigureOut">
              <a:rPr lang="en-US" smtClean="0"/>
              <a:pPr/>
              <a:t>10/15/2024</a:t>
            </a:fld>
            <a:endParaRPr lang="en-US"/>
          </a:p>
        </p:txBody>
      </p:sp>
      <p:sp>
        <p:nvSpPr>
          <p:cNvPr id="5" name="Footer Placeholder 4">
            <a:extLst>
              <a:ext uri="{FF2B5EF4-FFF2-40B4-BE49-F238E27FC236}">
                <a16:creationId xmlns:a16="http://schemas.microsoft.com/office/drawing/2014/main" id="{560C4C6B-7C99-3644-8502-FDFA69BE5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B9E306E-9454-8E4B-9B57-D6F433D85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E4B83A18-522B-CB49-B34C-45A4DC796CF4}" type="slidenum">
              <a:rPr lang="en-US" smtClean="0"/>
              <a:pPr/>
              <a:t>‹#›</a:t>
            </a:fld>
            <a:endParaRPr lang="en-US"/>
          </a:p>
        </p:txBody>
      </p:sp>
    </p:spTree>
    <p:extLst>
      <p:ext uri="{BB962C8B-B14F-4D97-AF65-F5344CB8AC3E}">
        <p14:creationId xmlns:p14="http://schemas.microsoft.com/office/powerpoint/2010/main" val="131234949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9" r:id="rId30"/>
    <p:sldLayoutId id="2147483758" r:id="rId31"/>
    <p:sldLayoutId id="2147483757" r:id="rId32"/>
    <p:sldLayoutId id="2147483756" r:id="rId33"/>
    <p:sldLayoutId id="2147483761" r:id="rId34"/>
    <p:sldLayoutId id="2147483762" r:id="rId35"/>
    <p:sldLayoutId id="2147483763" r:id="rId36"/>
    <p:sldLayoutId id="2147483764" r:id="rId37"/>
  </p:sldLayoutIdLst>
  <p:txStyles>
    <p:titleStyle>
      <a:lvl1pPr algn="l" defTabSz="914400" rtl="0" eaLnBrk="1" latinLnBrk="0" hangingPunct="1">
        <a:lnSpc>
          <a:spcPct val="90000"/>
        </a:lnSpc>
        <a:spcBef>
          <a:spcPct val="0"/>
        </a:spcBef>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7.xml"/><Relationship Id="rId7" Type="http://schemas.openxmlformats.org/officeDocument/2006/relationships/diagramColors" Target="../diagrams/colors2.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9.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31.jpeg"/><Relationship Id="rId1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diagramLayout" Target="../diagrams/layout3.xml"/><Relationship Id="rId12" Type="http://schemas.openxmlformats.org/officeDocument/2006/relationships/hyperlink" Target="https://commons.wikimedia.org/wiki/File:Instagram_icon.png" TargetMode="External"/><Relationship Id="rId17" Type="http://schemas.openxmlformats.org/officeDocument/2006/relationships/image" Target="../media/image33.png"/><Relationship Id="rId2" Type="http://schemas.openxmlformats.org/officeDocument/2006/relationships/slideLayout" Target="../slideLayouts/slideLayout12.xml"/><Relationship Id="rId16" Type="http://schemas.openxmlformats.org/officeDocument/2006/relationships/hyperlink" Target="http://commons.wikimedia.org/wiki/file:facebook_shiny_icon.svg" TargetMode="External"/><Relationship Id="rId1" Type="http://schemas.openxmlformats.org/officeDocument/2006/relationships/tags" Target="../tags/tag11.xml"/><Relationship Id="rId6" Type="http://schemas.openxmlformats.org/officeDocument/2006/relationships/diagramData" Target="../diagrams/data3.xml"/><Relationship Id="rId11" Type="http://schemas.openxmlformats.org/officeDocument/2006/relationships/image" Target="../media/image30.png"/><Relationship Id="rId5" Type="http://schemas.openxmlformats.org/officeDocument/2006/relationships/image" Target="../media/image29.png"/><Relationship Id="rId15" Type="http://schemas.openxmlformats.org/officeDocument/2006/relationships/image" Target="../media/image32.png"/><Relationship Id="rId10" Type="http://schemas.microsoft.com/office/2007/relationships/diagramDrawing" Target="../diagrams/drawing3.xml"/><Relationship Id="rId19"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diagramColors" Target="../diagrams/colors3.xml"/><Relationship Id="rId14" Type="http://schemas.openxmlformats.org/officeDocument/2006/relationships/hyperlink" Target="http://clamorworld.com/category/uncategoriz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1.png"/><Relationship Id="rId2" Type="http://schemas.openxmlformats.org/officeDocument/2006/relationships/tags" Target="../tags/tag13.xml"/><Relationship Id="rId1" Type="http://schemas.openxmlformats.org/officeDocument/2006/relationships/themeOverride" Target="../theme/themeOverride1.xml"/><Relationship Id="rId6" Type="http://schemas.openxmlformats.org/officeDocument/2006/relationships/image" Target="../media/image40.png"/><Relationship Id="rId5" Type="http://schemas.openxmlformats.org/officeDocument/2006/relationships/hyperlink" Target="https://www.kiwanis.org/policy-requirements-for-california-volunteers/" TargetMode="External"/><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4.svg"/><Relationship Id="rId2" Type="http://schemas.openxmlformats.org/officeDocument/2006/relationships/slideLayout" Target="../slideLayouts/slideLayout17.xml"/><Relationship Id="rId1" Type="http://schemas.openxmlformats.org/officeDocument/2006/relationships/tags" Target="../tags/tag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mailto:backgroundchecks@Kiwanis.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48.jpeg"/><Relationship Id="rId5" Type="http://schemas.openxmlformats.org/officeDocument/2006/relationships/image" Target="../media/image47.jpeg"/><Relationship Id="rId4" Type="http://schemas.microsoft.com/office/2018/10/relationships/comments" Target="../comments/modernComment_21C_46D6D7EA.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1.xml"/><Relationship Id="rId7"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svg"/><Relationship Id="rId2" Type="http://schemas.microsoft.com/office/2018/10/relationships/comments" Target="../comments/modernComment_2AA_7A72E6CE.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48.jpeg"/><Relationship Id="rId4" Type="http://schemas.openxmlformats.org/officeDocument/2006/relationships/hyperlink" Target="http://www.kiwanis.org/youthprotecti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6.xml"/><Relationship Id="rId7" Type="http://schemas.openxmlformats.org/officeDocument/2006/relationships/diagramQuickStyle" Target="../diagrams/quickStyle1.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18/10/relationships/comments" Target="../comments/modernComment_212_64974728.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2C843-2BA1-67A5-E659-CAA3AC001AE1}"/>
              </a:ext>
            </a:extLst>
          </p:cNvPr>
          <p:cNvSpPr>
            <a:spLocks noGrp="1"/>
          </p:cNvSpPr>
          <p:nvPr>
            <p:ph type="body" idx="1"/>
          </p:nvPr>
        </p:nvSpPr>
        <p:spPr>
          <a:xfrm>
            <a:off x="612809" y="4323197"/>
            <a:ext cx="10966381" cy="1247093"/>
          </a:xfrm>
        </p:spPr>
        <p:txBody>
          <a:bodyPr>
            <a:normAutofit/>
          </a:bodyPr>
          <a:lstStyle/>
          <a:p>
            <a:r>
              <a:rPr lang="en-US" sz="1600" dirty="0">
                <a:latin typeface="Verdana"/>
                <a:ea typeface="Verdana"/>
              </a:rPr>
              <a:t>Prepared by Melissa McMann, </a:t>
            </a:r>
          </a:p>
          <a:p>
            <a:r>
              <a:rPr lang="en-US" sz="1600" dirty="0">
                <a:latin typeface="Verdana"/>
                <a:ea typeface="Verdana"/>
              </a:rPr>
              <a:t>Administrator, Service Leadership Programs’ Education and Training</a:t>
            </a:r>
            <a:endParaRPr lang="en-US" sz="1600" dirty="0"/>
          </a:p>
        </p:txBody>
      </p:sp>
      <p:sp>
        <p:nvSpPr>
          <p:cNvPr id="3" name="Text Placeholder 2">
            <a:extLst>
              <a:ext uri="{FF2B5EF4-FFF2-40B4-BE49-F238E27FC236}">
                <a16:creationId xmlns:a16="http://schemas.microsoft.com/office/drawing/2014/main" id="{7F42277A-7087-E1B9-29A9-D57A1E03E68D}"/>
              </a:ext>
            </a:extLst>
          </p:cNvPr>
          <p:cNvSpPr>
            <a:spLocks noGrp="1"/>
          </p:cNvSpPr>
          <p:nvPr>
            <p:ph type="body" sz="quarter" idx="10"/>
          </p:nvPr>
        </p:nvSpPr>
        <p:spPr>
          <a:xfrm>
            <a:off x="-367" y="1920745"/>
            <a:ext cx="12192735" cy="1508255"/>
          </a:xfrm>
        </p:spPr>
        <p:txBody>
          <a:bodyPr vert="horz" lIns="91440" tIns="45720" rIns="91440" bIns="45720" rtlCol="0" anchor="t">
            <a:normAutofit fontScale="92500" lnSpcReduction="10000"/>
          </a:bodyPr>
          <a:lstStyle/>
          <a:p>
            <a:r>
              <a:rPr lang="en-US">
                <a:latin typeface="Impact"/>
                <a:ea typeface="Verdana"/>
              </a:rPr>
              <a:t>Protecting Youth in Kiwanis Service:</a:t>
            </a:r>
          </a:p>
          <a:p>
            <a:r>
              <a:rPr lang="en-US">
                <a:latin typeface="Impact"/>
                <a:ea typeface="Verdana"/>
              </a:rPr>
              <a:t>Know. Protect. Respond. </a:t>
            </a:r>
          </a:p>
          <a:p>
            <a:endParaRPr lang="en-US"/>
          </a:p>
        </p:txBody>
      </p:sp>
    </p:spTree>
    <p:extLst>
      <p:ext uri="{BB962C8B-B14F-4D97-AF65-F5344CB8AC3E}">
        <p14:creationId xmlns:p14="http://schemas.microsoft.com/office/powerpoint/2010/main" val="3445164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 Placeholder 1">
            <a:extLst>
              <a:ext uri="{FF2B5EF4-FFF2-40B4-BE49-F238E27FC236}">
                <a16:creationId xmlns:a16="http://schemas.microsoft.com/office/drawing/2014/main" id="{8124284B-476F-0F45-61D9-85A857197B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0130762"/>
              </p:ext>
            </p:extLst>
          </p:nvPr>
        </p:nvGraphicFramePr>
        <p:xfrm>
          <a:off x="1675970" y="1722938"/>
          <a:ext cx="8840061" cy="4032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911540FF-35D0-2892-EB3A-A1165C21FE9E}"/>
              </a:ext>
            </a:extLst>
          </p:cNvPr>
          <p:cNvSpPr txBox="1"/>
          <p:nvPr/>
        </p:nvSpPr>
        <p:spPr>
          <a:xfrm>
            <a:off x="452718" y="6386536"/>
            <a:ext cx="11739281" cy="307777"/>
          </a:xfrm>
          <a:prstGeom prst="rect">
            <a:avLst/>
          </a:prstGeom>
          <a:noFill/>
        </p:spPr>
        <p:txBody>
          <a:bodyPr wrap="square" rtlCol="0">
            <a:spAutoFit/>
          </a:bodyPr>
          <a:lstStyle/>
          <a:p>
            <a:r>
              <a:rPr lang="en-US" sz="1400" i="1"/>
              <a:t>*Source: Dr. David </a:t>
            </a:r>
            <a:r>
              <a:rPr lang="en-US" sz="1400" i="1" err="1"/>
              <a:t>Finkelhor</a:t>
            </a:r>
            <a:r>
              <a:rPr lang="en-US" sz="1400" i="1"/>
              <a:t>, Director, Crimes Against Children Research Center/Prof of Sociology of U. New Hampshire</a:t>
            </a:r>
            <a:endParaRPr lang="en-US" sz="1400"/>
          </a:p>
        </p:txBody>
      </p:sp>
      <p:sp>
        <p:nvSpPr>
          <p:cNvPr id="11" name="Text Placeholder 10">
            <a:extLst>
              <a:ext uri="{FF2B5EF4-FFF2-40B4-BE49-F238E27FC236}">
                <a16:creationId xmlns:a16="http://schemas.microsoft.com/office/drawing/2014/main" id="{73E965FE-98E3-8E33-C29C-CFD56D6D67E9}"/>
              </a:ext>
            </a:extLst>
          </p:cNvPr>
          <p:cNvSpPr>
            <a:spLocks noGrp="1"/>
          </p:cNvSpPr>
          <p:nvPr>
            <p:ph type="body" sz="quarter" idx="11"/>
          </p:nvPr>
        </p:nvSpPr>
        <p:spPr/>
        <p:txBody>
          <a:bodyPr/>
          <a:lstStyle/>
          <a:p>
            <a:r>
              <a:rPr lang="en-US"/>
              <a:t>Why Abuse Prevention Education Matters</a:t>
            </a:r>
          </a:p>
        </p:txBody>
      </p:sp>
    </p:spTree>
    <p:custDataLst>
      <p:tags r:id="rId1"/>
    </p:custDataLst>
    <p:extLst>
      <p:ext uri="{BB962C8B-B14F-4D97-AF65-F5344CB8AC3E}">
        <p14:creationId xmlns:p14="http://schemas.microsoft.com/office/powerpoint/2010/main" val="1721240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67FBC89-5A59-AD21-1DC1-ABFDA5E461C1}"/>
              </a:ext>
            </a:extLst>
          </p:cNvPr>
          <p:cNvSpPr>
            <a:spLocks noGrp="1"/>
          </p:cNvSpPr>
          <p:nvPr>
            <p:ph type="body" sz="quarter" idx="11"/>
          </p:nvPr>
        </p:nvSpPr>
        <p:spPr/>
        <p:txBody>
          <a:bodyPr/>
          <a:lstStyle/>
          <a:p>
            <a:r>
              <a:rPr lang="en-US"/>
              <a:t>Access Policy &amp; Prevention Training</a:t>
            </a:r>
          </a:p>
        </p:txBody>
      </p:sp>
      <p:grpSp>
        <p:nvGrpSpPr>
          <p:cNvPr id="8" name="Group 7">
            <a:extLst>
              <a:ext uri="{FF2B5EF4-FFF2-40B4-BE49-F238E27FC236}">
                <a16:creationId xmlns:a16="http://schemas.microsoft.com/office/drawing/2014/main" id="{B1CEBD51-20FE-79DD-ED9B-18822FF39FCC}"/>
              </a:ext>
            </a:extLst>
          </p:cNvPr>
          <p:cNvGrpSpPr/>
          <p:nvPr/>
        </p:nvGrpSpPr>
        <p:grpSpPr>
          <a:xfrm>
            <a:off x="394660" y="1507768"/>
            <a:ext cx="2133600" cy="4157395"/>
            <a:chOff x="295995" y="1130826"/>
            <a:chExt cx="1600200" cy="3118045"/>
          </a:xfrm>
        </p:grpSpPr>
        <p:sp>
          <p:nvSpPr>
            <p:cNvPr id="31" name="TextBox 30">
              <a:extLst>
                <a:ext uri="{FF2B5EF4-FFF2-40B4-BE49-F238E27FC236}">
                  <a16:creationId xmlns:a16="http://schemas.microsoft.com/office/drawing/2014/main" id="{9E30ED0C-95E1-8D2D-6884-19A7D9DE515C}"/>
                </a:ext>
              </a:extLst>
            </p:cNvPr>
            <p:cNvSpPr txBox="1"/>
            <p:nvPr/>
          </p:nvSpPr>
          <p:spPr>
            <a:xfrm>
              <a:off x="295995" y="3048543"/>
              <a:ext cx="1600200" cy="1200328"/>
            </a:xfrm>
            <a:prstGeom prst="rect">
              <a:avLst/>
            </a:prstGeom>
            <a:noFill/>
          </p:spPr>
          <p:txBody>
            <a:bodyPr wrap="square" lIns="121920" tIns="60960" rIns="121920" bIns="60960" rtlCol="0" anchor="t">
              <a:spAutoFit/>
            </a:bodyPr>
            <a:lstStyle/>
            <a:p>
              <a:pPr algn="ctr" defTabSz="1219110">
                <a:defRPr/>
              </a:pPr>
              <a:r>
                <a:rPr lang="en-US" sz="1600">
                  <a:latin typeface="Century Gothic" panose="020F0302020204030204"/>
                </a:rPr>
                <a:t>Clubs review policy annually.</a:t>
              </a:r>
            </a:p>
            <a:p>
              <a:pPr algn="ctr" defTabSz="1219110">
                <a:defRPr/>
              </a:pPr>
              <a:endParaRPr lang="en-US" sz="1600">
                <a:latin typeface="Century Gothic" panose="020F0302020204030204"/>
              </a:endParaRPr>
            </a:p>
            <a:p>
              <a:pPr algn="ctr" defTabSz="1219110">
                <a:defRPr/>
              </a:pPr>
              <a:r>
                <a:rPr lang="en-US" sz="1600">
                  <a:latin typeface="Century Gothic" panose="020F0302020204030204"/>
                </a:rPr>
                <a:t>Chaperone ratios</a:t>
              </a:r>
            </a:p>
            <a:p>
              <a:pPr algn="ctr" defTabSz="1219110">
                <a:defRPr/>
              </a:pPr>
              <a:r>
                <a:rPr lang="en-US" sz="1600">
                  <a:latin typeface="Century Gothic" panose="020F0302020204030204"/>
                </a:rPr>
                <a:t>Social Media</a:t>
              </a:r>
            </a:p>
            <a:p>
              <a:pPr algn="ctr" defTabSz="1219110">
                <a:defRPr/>
              </a:pPr>
              <a:r>
                <a:rPr lang="en-US" sz="1600">
                  <a:latin typeface="Century Gothic" panose="020F0302020204030204"/>
                </a:rPr>
                <a:t>Transportation</a:t>
              </a:r>
            </a:p>
          </p:txBody>
        </p:sp>
        <p:pic>
          <p:nvPicPr>
            <p:cNvPr id="6" name="Picture 5">
              <a:extLst>
                <a:ext uri="{FF2B5EF4-FFF2-40B4-BE49-F238E27FC236}">
                  <a16:creationId xmlns:a16="http://schemas.microsoft.com/office/drawing/2014/main" id="{860E6BEB-6AA2-9351-3075-E64C70EBBE7E}"/>
                </a:ext>
              </a:extLst>
            </p:cNvPr>
            <p:cNvPicPr>
              <a:picLocks noChangeAspect="1"/>
            </p:cNvPicPr>
            <p:nvPr/>
          </p:nvPicPr>
          <p:blipFill>
            <a:blip r:embed="rId3"/>
            <a:stretch>
              <a:fillRect/>
            </a:stretch>
          </p:blipFill>
          <p:spPr>
            <a:xfrm>
              <a:off x="381000" y="1130826"/>
              <a:ext cx="1447800" cy="1803645"/>
            </a:xfrm>
            <a:prstGeom prst="rect">
              <a:avLst/>
            </a:prstGeom>
          </p:spPr>
        </p:pic>
      </p:grpSp>
      <p:grpSp>
        <p:nvGrpSpPr>
          <p:cNvPr id="9" name="Group 8">
            <a:extLst>
              <a:ext uri="{FF2B5EF4-FFF2-40B4-BE49-F238E27FC236}">
                <a16:creationId xmlns:a16="http://schemas.microsoft.com/office/drawing/2014/main" id="{8EF8BF23-1FF2-9EDB-DAAA-CDA47C2D494B}"/>
              </a:ext>
            </a:extLst>
          </p:cNvPr>
          <p:cNvGrpSpPr/>
          <p:nvPr/>
        </p:nvGrpSpPr>
        <p:grpSpPr>
          <a:xfrm>
            <a:off x="2668845" y="1440619"/>
            <a:ext cx="3027105" cy="4284651"/>
            <a:chOff x="2001633" y="1080463"/>
            <a:chExt cx="2270329" cy="3213488"/>
          </a:xfrm>
        </p:grpSpPr>
        <p:sp>
          <p:nvSpPr>
            <p:cNvPr id="16" name="TextBox 15">
              <a:extLst>
                <a:ext uri="{FF2B5EF4-FFF2-40B4-BE49-F238E27FC236}">
                  <a16:creationId xmlns:a16="http://schemas.microsoft.com/office/drawing/2014/main" id="{C0452A40-E638-4293-8A88-3F7A350FBBFC}"/>
                </a:ext>
              </a:extLst>
            </p:cNvPr>
            <p:cNvSpPr txBox="1"/>
            <p:nvPr/>
          </p:nvSpPr>
          <p:spPr>
            <a:xfrm>
              <a:off x="2001633" y="3058997"/>
              <a:ext cx="2270329" cy="1234954"/>
            </a:xfrm>
            <a:prstGeom prst="rect">
              <a:avLst/>
            </a:prstGeom>
            <a:noFill/>
          </p:spPr>
          <p:txBody>
            <a:bodyPr wrap="square" lIns="121920" tIns="60960" rIns="121920" bIns="60960" rtlCol="0" anchor="t">
              <a:spAutoFit/>
            </a:bodyPr>
            <a:lstStyle/>
            <a:p>
              <a:pPr algn="ctr" defTabSz="1219110">
                <a:defRPr/>
              </a:pPr>
              <a:r>
                <a:rPr lang="en-US" sz="1600">
                  <a:latin typeface="Century Gothic" panose="020F0302020204030204"/>
                </a:rPr>
                <a:t>Kiwanis.org/</a:t>
              </a:r>
              <a:r>
                <a:rPr lang="en-US" sz="1600" err="1">
                  <a:latin typeface="Century Gothic" panose="020F0302020204030204"/>
                </a:rPr>
                <a:t>youthprotection</a:t>
              </a:r>
              <a:r>
                <a:rPr lang="en-US" sz="1600">
                  <a:latin typeface="Century Gothic" panose="020F0302020204030204"/>
                </a:rPr>
                <a:t> webpage has training slide deck, recordings, links to past webinars, and background check FAQ. </a:t>
              </a:r>
            </a:p>
            <a:p>
              <a:pPr algn="ctr" defTabSz="1219110">
                <a:defRPr/>
              </a:pPr>
              <a:endParaRPr lang="en-US" sz="1900">
                <a:latin typeface="Century Gothic" panose="020F0302020204030204"/>
              </a:endParaRPr>
            </a:p>
          </p:txBody>
        </p:sp>
        <p:pic>
          <p:nvPicPr>
            <p:cNvPr id="5" name="Picture 4" descr="A child with a backpack&#10;&#10;Description automatically generated">
              <a:extLst>
                <a:ext uri="{FF2B5EF4-FFF2-40B4-BE49-F238E27FC236}">
                  <a16:creationId xmlns:a16="http://schemas.microsoft.com/office/drawing/2014/main" id="{1EA3EC68-98F0-3AFA-E5CD-BF2A9DFDEBFB}"/>
                </a:ext>
              </a:extLst>
            </p:cNvPr>
            <p:cNvPicPr>
              <a:picLocks noChangeAspect="1"/>
            </p:cNvPicPr>
            <p:nvPr/>
          </p:nvPicPr>
          <p:blipFill>
            <a:blip r:embed="rId4"/>
            <a:stretch>
              <a:fillRect/>
            </a:stretch>
          </p:blipFill>
          <p:spPr>
            <a:xfrm>
              <a:off x="2133600" y="1080463"/>
              <a:ext cx="1865540" cy="1854008"/>
            </a:xfrm>
            <a:prstGeom prst="rect">
              <a:avLst/>
            </a:prstGeom>
            <a:ln>
              <a:solidFill>
                <a:schemeClr val="accent1"/>
              </a:solidFill>
            </a:ln>
          </p:spPr>
        </p:pic>
      </p:grpSp>
      <p:grpSp>
        <p:nvGrpSpPr>
          <p:cNvPr id="11" name="Group 10">
            <a:extLst>
              <a:ext uri="{FF2B5EF4-FFF2-40B4-BE49-F238E27FC236}">
                <a16:creationId xmlns:a16="http://schemas.microsoft.com/office/drawing/2014/main" id="{3C506FB8-0BF6-053C-161A-9E470EA32B77}"/>
              </a:ext>
            </a:extLst>
          </p:cNvPr>
          <p:cNvGrpSpPr/>
          <p:nvPr/>
        </p:nvGrpSpPr>
        <p:grpSpPr>
          <a:xfrm>
            <a:off x="9347204" y="1345433"/>
            <a:ext cx="2450139" cy="4014206"/>
            <a:chOff x="7010400" y="1009074"/>
            <a:chExt cx="1837604" cy="3010655"/>
          </a:xfrm>
        </p:grpSpPr>
        <p:pic>
          <p:nvPicPr>
            <p:cNvPr id="3" name="Picture 2">
              <a:extLst>
                <a:ext uri="{FF2B5EF4-FFF2-40B4-BE49-F238E27FC236}">
                  <a16:creationId xmlns:a16="http://schemas.microsoft.com/office/drawing/2014/main" id="{4653874E-71B2-644D-8B73-86A28C8CA1B6}"/>
                </a:ext>
              </a:extLst>
            </p:cNvPr>
            <p:cNvPicPr>
              <a:picLocks noChangeAspect="1"/>
            </p:cNvPicPr>
            <p:nvPr/>
          </p:nvPicPr>
          <p:blipFill rotWithShape="1">
            <a:blip r:embed="rId5"/>
            <a:srcRect l="19658" t="17877" r="-248" b="14153"/>
            <a:stretch/>
          </p:blipFill>
          <p:spPr>
            <a:xfrm>
              <a:off x="7216019" y="1009074"/>
              <a:ext cx="1482766" cy="1648178"/>
            </a:xfrm>
            <a:prstGeom prst="rect">
              <a:avLst/>
            </a:prstGeom>
          </p:spPr>
        </p:pic>
        <p:sp>
          <p:nvSpPr>
            <p:cNvPr id="4" name="TextBox 3">
              <a:extLst>
                <a:ext uri="{FF2B5EF4-FFF2-40B4-BE49-F238E27FC236}">
                  <a16:creationId xmlns:a16="http://schemas.microsoft.com/office/drawing/2014/main" id="{CB74C330-0D41-C043-69F6-AB1A966BD93F}"/>
                </a:ext>
              </a:extLst>
            </p:cNvPr>
            <p:cNvSpPr txBox="1"/>
            <p:nvPr/>
          </p:nvSpPr>
          <p:spPr>
            <a:xfrm>
              <a:off x="7010400" y="2819400"/>
              <a:ext cx="1837604" cy="120032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14377">
                <a:defRPr/>
              </a:pPr>
              <a:r>
                <a:rPr lang="en-US" sz="1600">
                  <a:latin typeface="Century Gothic" panose="020F0302020204030204"/>
                </a:rPr>
                <a:t>Educate members at in-person or virtual conferences, </a:t>
              </a:r>
            </a:p>
            <a:p>
              <a:pPr algn="ctr" defTabSz="914377">
                <a:defRPr/>
              </a:pPr>
              <a:r>
                <a:rPr lang="en-US" sz="1600">
                  <a:latin typeface="Century Gothic" panose="020F0302020204030204"/>
                </a:rPr>
                <a:t>conventions, webinars, or club meetings</a:t>
              </a:r>
              <a:endParaRPr lang="en-US" sz="2400">
                <a:latin typeface="Century Gothic" panose="020F0302020204030204"/>
              </a:endParaRPr>
            </a:p>
          </p:txBody>
        </p:sp>
      </p:grpSp>
      <p:grpSp>
        <p:nvGrpSpPr>
          <p:cNvPr id="10" name="Group 9">
            <a:extLst>
              <a:ext uri="{FF2B5EF4-FFF2-40B4-BE49-F238E27FC236}">
                <a16:creationId xmlns:a16="http://schemas.microsoft.com/office/drawing/2014/main" id="{3A2248AA-2ED2-2D6B-3DD0-6822D6EB977A}"/>
              </a:ext>
            </a:extLst>
          </p:cNvPr>
          <p:cNvGrpSpPr/>
          <p:nvPr/>
        </p:nvGrpSpPr>
        <p:grpSpPr>
          <a:xfrm>
            <a:off x="5839129" y="1747591"/>
            <a:ext cx="3657600" cy="4793900"/>
            <a:chOff x="4379347" y="1310692"/>
            <a:chExt cx="2743200" cy="3595425"/>
          </a:xfrm>
        </p:grpSpPr>
        <p:sp>
          <p:nvSpPr>
            <p:cNvPr id="17" name="TextBox 16">
              <a:extLst>
                <a:ext uri="{FF2B5EF4-FFF2-40B4-BE49-F238E27FC236}">
                  <a16:creationId xmlns:a16="http://schemas.microsoft.com/office/drawing/2014/main" id="{64BF45E2-C0F6-455D-BBC3-E1334A0303CF}"/>
                </a:ext>
              </a:extLst>
            </p:cNvPr>
            <p:cNvSpPr txBox="1"/>
            <p:nvPr/>
          </p:nvSpPr>
          <p:spPr>
            <a:xfrm>
              <a:off x="4443336" y="2955583"/>
              <a:ext cx="2536466" cy="1950534"/>
            </a:xfrm>
            <a:prstGeom prst="rect">
              <a:avLst/>
            </a:prstGeom>
            <a:noFill/>
          </p:spPr>
          <p:txBody>
            <a:bodyPr wrap="square" lIns="91440" tIns="45720" rIns="91440" bIns="45720" rtlCol="0" anchor="t">
              <a:spAutoFit/>
            </a:bodyPr>
            <a:lstStyle/>
            <a:p>
              <a:pPr algn="ctr" defTabSz="1219110">
                <a:defRPr/>
              </a:pPr>
              <a:r>
                <a:rPr lang="en-US" sz="1600">
                  <a:latin typeface="Century Gothic" panose="020F0302020204030204"/>
                </a:rPr>
                <a:t>Educate SLP advisors, administrators &amp; chaperones on abuse prevention best practices. </a:t>
              </a:r>
            </a:p>
            <a:p>
              <a:pPr algn="ctr" defTabSz="1219110">
                <a:defRPr/>
              </a:pPr>
              <a:endParaRPr lang="en-US" sz="1600">
                <a:solidFill>
                  <a:srgbClr val="FF0000"/>
                </a:solidFill>
                <a:latin typeface="Century Gothic" panose="020F0302020204030204"/>
              </a:endParaRPr>
            </a:p>
            <a:p>
              <a:pPr algn="ctr" defTabSz="1219110">
                <a:defRPr/>
              </a:pPr>
              <a:r>
                <a:rPr lang="en-US" sz="1600">
                  <a:latin typeface="Century Gothic" panose="020F0302020204030204"/>
                </a:rPr>
                <a:t>DA/Advisors complete 6 and Chaperones complete 3 online youth protection Praesidium</a:t>
              </a:r>
            </a:p>
            <a:p>
              <a:pPr algn="ctr" defTabSz="1219110">
                <a:defRPr/>
              </a:pPr>
              <a:r>
                <a:rPr lang="en-US" sz="1600">
                  <a:latin typeface="Century Gothic" panose="020F0302020204030204"/>
                </a:rPr>
                <a:t>courses.</a:t>
              </a:r>
            </a:p>
            <a:p>
              <a:pPr marL="457178" indent="-457178" algn="ctr" defTabSz="1219110">
                <a:buFontTx/>
                <a:buAutoNum type="arabicPeriod"/>
                <a:defRPr/>
              </a:pPr>
              <a:endParaRPr lang="en-US" sz="1900">
                <a:latin typeface="Century Gothic" panose="020F0302020204030204"/>
              </a:endParaRPr>
            </a:p>
          </p:txBody>
        </p:sp>
        <p:pic>
          <p:nvPicPr>
            <p:cNvPr id="7" name="Picture 6">
              <a:extLst>
                <a:ext uri="{FF2B5EF4-FFF2-40B4-BE49-F238E27FC236}">
                  <a16:creationId xmlns:a16="http://schemas.microsoft.com/office/drawing/2014/main" id="{8E5D3537-8D11-9044-64D3-6326D6721F4E}"/>
                </a:ext>
              </a:extLst>
            </p:cNvPr>
            <p:cNvPicPr>
              <a:picLocks noChangeAspect="1"/>
            </p:cNvPicPr>
            <p:nvPr/>
          </p:nvPicPr>
          <p:blipFill>
            <a:blip r:embed="rId6"/>
            <a:stretch>
              <a:fillRect/>
            </a:stretch>
          </p:blipFill>
          <p:spPr>
            <a:xfrm>
              <a:off x="4379347" y="1310692"/>
              <a:ext cx="2743200" cy="1291063"/>
            </a:xfrm>
            <a:prstGeom prst="rect">
              <a:avLst/>
            </a:prstGeom>
            <a:ln>
              <a:solidFill>
                <a:schemeClr val="accent1"/>
              </a:solidFill>
            </a:ln>
          </p:spPr>
        </p:pic>
      </p:grpSp>
    </p:spTree>
    <p:extLst>
      <p:ext uri="{BB962C8B-B14F-4D97-AF65-F5344CB8AC3E}">
        <p14:creationId xmlns:p14="http://schemas.microsoft.com/office/powerpoint/2010/main" val="2374525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A1C7C-0F5C-1A56-25C3-314074CEA2EB}"/>
              </a:ext>
            </a:extLst>
          </p:cNvPr>
          <p:cNvSpPr/>
          <p:nvPr/>
        </p:nvSpPr>
        <p:spPr>
          <a:xfrm>
            <a:off x="10668000" y="5562600"/>
            <a:ext cx="1422400" cy="1219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 name="Title 2">
            <a:extLst>
              <a:ext uri="{FF2B5EF4-FFF2-40B4-BE49-F238E27FC236}">
                <a16:creationId xmlns:a16="http://schemas.microsoft.com/office/drawing/2014/main" id="{8AFC499D-2AB1-AD0A-6399-D518719068A6}"/>
              </a:ext>
            </a:extLst>
          </p:cNvPr>
          <p:cNvSpPr>
            <a:spLocks noGrp="1"/>
          </p:cNvSpPr>
          <p:nvPr>
            <p:ph type="title"/>
          </p:nvPr>
        </p:nvSpPr>
        <p:spPr>
          <a:xfrm>
            <a:off x="0" y="279401"/>
            <a:ext cx="12192000" cy="846137"/>
          </a:xfrm>
        </p:spPr>
        <p:txBody>
          <a:bodyPr>
            <a:noAutofit/>
          </a:bodyPr>
          <a:lstStyle/>
          <a:p>
            <a:r>
              <a:rPr lang="en-US" sz="4267" u="sng"/>
              <a:t>A</a:t>
            </a:r>
            <a:r>
              <a:rPr lang="en-US" sz="4267"/>
              <a:t>ccessible On-line Youth Protection Courses </a:t>
            </a:r>
            <a:br>
              <a:rPr lang="en-US" sz="4267"/>
            </a:br>
            <a:r>
              <a:rPr lang="en-US" sz="4267"/>
              <a:t>www.PraesidiumAcademy.com</a:t>
            </a:r>
          </a:p>
        </p:txBody>
      </p:sp>
      <p:pic>
        <p:nvPicPr>
          <p:cNvPr id="4" name="Graphic 3" descr="Checkmark with solid fill">
            <a:extLst>
              <a:ext uri="{FF2B5EF4-FFF2-40B4-BE49-F238E27FC236}">
                <a16:creationId xmlns:a16="http://schemas.microsoft.com/office/drawing/2014/main" id="{BEAD91EF-32FC-3BD6-D0A8-0318D886B2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5200" y="1600200"/>
            <a:ext cx="537107" cy="537107"/>
          </a:xfrm>
          <a:prstGeom prst="rect">
            <a:avLst/>
          </a:prstGeom>
        </p:spPr>
      </p:pic>
      <p:sp>
        <p:nvSpPr>
          <p:cNvPr id="5" name="TextBox 4">
            <a:extLst>
              <a:ext uri="{FF2B5EF4-FFF2-40B4-BE49-F238E27FC236}">
                <a16:creationId xmlns:a16="http://schemas.microsoft.com/office/drawing/2014/main" id="{059A6DDE-4B42-0E4F-298E-B239A3382D3F}"/>
              </a:ext>
            </a:extLst>
          </p:cNvPr>
          <p:cNvSpPr txBox="1"/>
          <p:nvPr/>
        </p:nvSpPr>
        <p:spPr>
          <a:xfrm>
            <a:off x="2820837" y="1620573"/>
            <a:ext cx="2394216" cy="338554"/>
          </a:xfrm>
          <a:prstGeom prst="rect">
            <a:avLst/>
          </a:prstGeom>
          <a:noFill/>
        </p:spPr>
        <p:txBody>
          <a:bodyPr wrap="square" rtlCol="0">
            <a:spAutoFit/>
          </a:bodyPr>
          <a:lstStyle/>
          <a:p>
            <a:r>
              <a:rPr lang="en-US" sz="1600"/>
              <a:t>Refresh every 2 years</a:t>
            </a:r>
          </a:p>
        </p:txBody>
      </p:sp>
      <p:pic>
        <p:nvPicPr>
          <p:cNvPr id="7" name="Graphic 6" descr="Checkmark with solid fill">
            <a:extLst>
              <a:ext uri="{FF2B5EF4-FFF2-40B4-BE49-F238E27FC236}">
                <a16:creationId xmlns:a16="http://schemas.microsoft.com/office/drawing/2014/main" id="{47D376C1-3C0E-CCB7-BF12-1BA6691499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9479" y="1667756"/>
            <a:ext cx="537107" cy="537107"/>
          </a:xfrm>
          <a:prstGeom prst="rect">
            <a:avLst/>
          </a:prstGeom>
        </p:spPr>
      </p:pic>
      <p:sp>
        <p:nvSpPr>
          <p:cNvPr id="9" name="TextBox 8">
            <a:extLst>
              <a:ext uri="{FF2B5EF4-FFF2-40B4-BE49-F238E27FC236}">
                <a16:creationId xmlns:a16="http://schemas.microsoft.com/office/drawing/2014/main" id="{F21CB52C-4967-AF42-6EEE-DFA93519A1E6}"/>
              </a:ext>
            </a:extLst>
          </p:cNvPr>
          <p:cNvSpPr txBox="1"/>
          <p:nvPr/>
        </p:nvSpPr>
        <p:spPr>
          <a:xfrm>
            <a:off x="6906965" y="1614998"/>
            <a:ext cx="2777291" cy="584775"/>
          </a:xfrm>
          <a:prstGeom prst="rect">
            <a:avLst/>
          </a:prstGeom>
          <a:noFill/>
        </p:spPr>
        <p:txBody>
          <a:bodyPr wrap="square" rtlCol="0">
            <a:spAutoFit/>
          </a:bodyPr>
          <a:lstStyle/>
          <a:p>
            <a:r>
              <a:rPr lang="en-US" sz="1600"/>
              <a:t>Some courses available in French and Spanish</a:t>
            </a:r>
          </a:p>
        </p:txBody>
      </p:sp>
      <p:graphicFrame>
        <p:nvGraphicFramePr>
          <p:cNvPr id="10" name="Table 9">
            <a:extLst>
              <a:ext uri="{FF2B5EF4-FFF2-40B4-BE49-F238E27FC236}">
                <a16:creationId xmlns:a16="http://schemas.microsoft.com/office/drawing/2014/main" id="{2F9C8D98-F99E-EE87-9554-AB4FED300069}"/>
              </a:ext>
            </a:extLst>
          </p:cNvPr>
          <p:cNvGraphicFramePr/>
          <p:nvPr>
            <p:extLst>
              <p:ext uri="{D42A27DB-BD31-4B8C-83A1-F6EECF244321}">
                <p14:modId xmlns:p14="http://schemas.microsoft.com/office/powerpoint/2010/main" val="3246612098"/>
              </p:ext>
            </p:extLst>
          </p:nvPr>
        </p:nvGraphicFramePr>
        <p:xfrm>
          <a:off x="303464" y="2413001"/>
          <a:ext cx="11482139" cy="3851304"/>
        </p:xfrm>
        <a:graphic>
          <a:graphicData uri="http://schemas.openxmlformats.org/drawingml/2006/table">
            <a:tbl>
              <a:tblPr>
                <a:tableStyleId>{B301B821-A1FF-4177-AEE7-76D212191A09}</a:tableStyleId>
              </a:tblPr>
              <a:tblGrid>
                <a:gridCol w="4156411">
                  <a:extLst>
                    <a:ext uri="{9D8B030D-6E8A-4147-A177-3AD203B41FA5}">
                      <a16:colId xmlns:a16="http://schemas.microsoft.com/office/drawing/2014/main" val="1352542862"/>
                    </a:ext>
                  </a:extLst>
                </a:gridCol>
                <a:gridCol w="1386691">
                  <a:extLst>
                    <a:ext uri="{9D8B030D-6E8A-4147-A177-3AD203B41FA5}">
                      <a16:colId xmlns:a16="http://schemas.microsoft.com/office/drawing/2014/main" val="3721409962"/>
                    </a:ext>
                  </a:extLst>
                </a:gridCol>
                <a:gridCol w="1583743">
                  <a:extLst>
                    <a:ext uri="{9D8B030D-6E8A-4147-A177-3AD203B41FA5}">
                      <a16:colId xmlns:a16="http://schemas.microsoft.com/office/drawing/2014/main" val="1745108721"/>
                    </a:ext>
                  </a:extLst>
                </a:gridCol>
                <a:gridCol w="1484759">
                  <a:extLst>
                    <a:ext uri="{9D8B030D-6E8A-4147-A177-3AD203B41FA5}">
                      <a16:colId xmlns:a16="http://schemas.microsoft.com/office/drawing/2014/main" val="210025583"/>
                    </a:ext>
                  </a:extLst>
                </a:gridCol>
                <a:gridCol w="2870535">
                  <a:extLst>
                    <a:ext uri="{9D8B030D-6E8A-4147-A177-3AD203B41FA5}">
                      <a16:colId xmlns:a16="http://schemas.microsoft.com/office/drawing/2014/main" val="3996059256"/>
                    </a:ext>
                  </a:extLst>
                </a:gridCol>
              </a:tblGrid>
              <a:tr h="1077304">
                <a:tc>
                  <a:txBody>
                    <a:bodyPr/>
                    <a:lstStyle/>
                    <a:p>
                      <a:pPr algn="ctr" fontAlgn="t">
                        <a:spcBef>
                          <a:spcPts val="0"/>
                        </a:spcBef>
                        <a:spcAft>
                          <a:spcPts val="0"/>
                        </a:spcAft>
                      </a:pPr>
                      <a:r>
                        <a:rPr lang="en-US" sz="1800" b="1" i="0" u="none" strike="noStrike" dirty="0">
                          <a:effectLst/>
                          <a:latin typeface="Arial Narrow" panose="020B0606020202030204" pitchFamily="34" charset="0"/>
                        </a:rPr>
                        <a:t>Course</a:t>
                      </a:r>
                    </a:p>
                  </a:txBody>
                  <a:tcPr marL="6427" marR="6427" marT="6427" marB="30847"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spcBef>
                          <a:spcPts val="0"/>
                        </a:spcBef>
                        <a:spcAft>
                          <a:spcPts val="0"/>
                        </a:spcAft>
                      </a:pPr>
                      <a:r>
                        <a:rPr lang="en-US" sz="1500" b="1" u="none" strike="noStrike" dirty="0">
                          <a:effectLst/>
                          <a:latin typeface="Arial Narrow" panose="020B0606020202030204" pitchFamily="34" charset="0"/>
                        </a:rPr>
                        <a:t>SLP Youth Protection &amp; Risk Managers</a:t>
                      </a:r>
                      <a:endParaRPr lang="en-US" sz="1500" b="1" i="0" u="none" strike="noStrike" dirty="0">
                        <a:effectLst/>
                        <a:latin typeface="Arial Narrow" panose="020B0606020202030204" pitchFamily="34" charset="0"/>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spcBef>
                          <a:spcPts val="0"/>
                        </a:spcBef>
                        <a:spcAft>
                          <a:spcPts val="0"/>
                        </a:spcAft>
                      </a:pPr>
                      <a:r>
                        <a:rPr lang="en-US" sz="1500" b="1" u="none" strike="noStrike" dirty="0">
                          <a:effectLst/>
                          <a:latin typeface="Arial Narrow" panose="020B0606020202030204" pitchFamily="34" charset="0"/>
                        </a:rPr>
                        <a:t>SLP DAs &amp; Advisors</a:t>
                      </a:r>
                      <a:br>
                        <a:rPr lang="en-US" sz="1500" b="1" u="none" strike="noStrike" dirty="0">
                          <a:effectLst/>
                          <a:latin typeface="Arial Narrow" panose="020B0606020202030204" pitchFamily="34" charset="0"/>
                        </a:rPr>
                      </a:br>
                      <a:r>
                        <a:rPr lang="en-US" sz="1500" b="1" u="none" strike="noStrike" dirty="0">
                          <a:effectLst/>
                          <a:latin typeface="Arial Narrow" panose="020B0606020202030204" pitchFamily="34" charset="0"/>
                        </a:rPr>
                        <a:t>(CKI, Builders and Key Clubs)</a:t>
                      </a:r>
                      <a:endParaRPr lang="en-US" sz="1500" b="1" i="0" u="none" strike="noStrike" dirty="0">
                        <a:effectLst/>
                        <a:latin typeface="Arial Narrow" panose="020B0606020202030204" pitchFamily="34" charset="0"/>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spcBef>
                          <a:spcPts val="0"/>
                        </a:spcBef>
                        <a:spcAft>
                          <a:spcPts val="0"/>
                        </a:spcAft>
                      </a:pPr>
                      <a:r>
                        <a:rPr lang="en-US" sz="1500" b="1" u="none" strike="noStrike" dirty="0">
                          <a:effectLst/>
                          <a:latin typeface="Arial Narrow" panose="020B0606020202030204" pitchFamily="34" charset="0"/>
                        </a:rPr>
                        <a:t>SLP DAs &amp; Advisors </a:t>
                      </a:r>
                    </a:p>
                    <a:p>
                      <a:pPr algn="ctr" rtl="0" fontAlgn="ctr">
                        <a:spcBef>
                          <a:spcPts val="0"/>
                        </a:spcBef>
                        <a:spcAft>
                          <a:spcPts val="0"/>
                        </a:spcAft>
                      </a:pPr>
                      <a:r>
                        <a:rPr lang="en-US" sz="1500" b="1" u="none" strike="noStrike" dirty="0">
                          <a:effectLst/>
                          <a:latin typeface="Arial Narrow" panose="020B0606020202030204" pitchFamily="34" charset="0"/>
                        </a:rPr>
                        <a:t>(K-Kids and Aktion Clubs)</a:t>
                      </a:r>
                      <a:endParaRPr lang="en-US" sz="1500" b="1" i="0" u="none" strike="noStrike" dirty="0">
                        <a:effectLst/>
                        <a:latin typeface="Arial Narrow" panose="020B0606020202030204" pitchFamily="34" charset="0"/>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spcBef>
                          <a:spcPts val="0"/>
                        </a:spcBef>
                        <a:spcAft>
                          <a:spcPts val="0"/>
                        </a:spcAft>
                      </a:pPr>
                      <a:r>
                        <a:rPr lang="en-US" sz="1500" b="1" u="none" strike="noStrike" dirty="0">
                          <a:effectLst/>
                          <a:latin typeface="Arial Narrow" panose="020B0606020202030204" pitchFamily="34" charset="0"/>
                        </a:rPr>
                        <a:t>Non-advisor Members </a:t>
                      </a:r>
                    </a:p>
                    <a:p>
                      <a:pPr algn="ctr" rtl="0" fontAlgn="ctr">
                        <a:spcBef>
                          <a:spcPts val="0"/>
                        </a:spcBef>
                        <a:spcAft>
                          <a:spcPts val="0"/>
                        </a:spcAft>
                      </a:pPr>
                      <a:r>
                        <a:rPr lang="en-US" sz="1500" b="1" u="none" strike="noStrike" dirty="0">
                          <a:effectLst/>
                          <a:latin typeface="Arial Narrow" panose="020B0606020202030204" pitchFamily="34" charset="0"/>
                        </a:rPr>
                        <a:t>(Gov, LTG, Club Officers) </a:t>
                      </a:r>
                    </a:p>
                    <a:p>
                      <a:pPr algn="ctr" rtl="0" fontAlgn="ctr">
                        <a:spcBef>
                          <a:spcPts val="0"/>
                        </a:spcBef>
                        <a:spcAft>
                          <a:spcPts val="0"/>
                        </a:spcAft>
                      </a:pPr>
                      <a:r>
                        <a:rPr lang="en-US" sz="1500" b="1" u="none" strike="noStrike" dirty="0">
                          <a:effectLst/>
                          <a:latin typeface="Arial Narrow" panose="020B0606020202030204" pitchFamily="34" charset="0"/>
                        </a:rPr>
                        <a:t>&amp; Non-member Chaperones (Faculty, Parent, Spouse)</a:t>
                      </a:r>
                      <a:endParaRPr lang="en-US" sz="1500" b="1" i="0" u="none" strike="noStrike" dirty="0">
                        <a:effectLst/>
                        <a:latin typeface="Arial Narrow" panose="020B0606020202030204" pitchFamily="34" charset="0"/>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30579618"/>
                  </a:ext>
                </a:extLst>
              </a:tr>
              <a:tr h="364681">
                <a:tc>
                  <a:txBody>
                    <a:bodyPr/>
                    <a:lstStyle/>
                    <a:p>
                      <a:pPr algn="ctr" rtl="0" fontAlgn="ctr">
                        <a:spcBef>
                          <a:spcPts val="0"/>
                        </a:spcBef>
                        <a:spcAft>
                          <a:spcPts val="0"/>
                        </a:spcAft>
                      </a:pPr>
                      <a:r>
                        <a:rPr lang="en-US" sz="1800" b="1" u="none" strike="noStrike" dirty="0">
                          <a:effectLst/>
                          <a:latin typeface="Arial Narrow" panose="020B0606020202030204" pitchFamily="34" charset="0"/>
                        </a:rPr>
                        <a:t>Abuse Risk Management for Volunteers</a:t>
                      </a:r>
                      <a:endParaRPr lang="en-US" sz="1800" b="1" i="0" u="none" strike="noStrike" dirty="0">
                        <a:effectLst/>
                        <a:latin typeface="Arial Narrow" panose="020B0606020202030204" pitchFamily="34" charset="0"/>
                      </a:endParaRPr>
                    </a:p>
                  </a:txBody>
                  <a:tcPr marL="6427" marR="6427" marT="6427" marB="30847"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dirty="0">
                          <a:effectLst/>
                          <a:latin typeface="+mj-lt"/>
                        </a:rPr>
                        <a:t>X</a:t>
                      </a:r>
                      <a:endParaRPr lang="en-US" sz="1200" b="0" i="0" u="none" strike="noStrike" dirty="0">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dirty="0">
                          <a:effectLst/>
                          <a:latin typeface="+mj-lt"/>
                        </a:rPr>
                        <a:t>X</a:t>
                      </a:r>
                      <a:endParaRPr lang="en-US" sz="1200" b="0" i="0" u="none" strike="noStrike" dirty="0">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2083282"/>
                  </a:ext>
                </a:extLst>
              </a:tr>
              <a:tr h="364681">
                <a:tc>
                  <a:txBody>
                    <a:bodyPr/>
                    <a:lstStyle/>
                    <a:p>
                      <a:pPr algn="ctr" rtl="0" fontAlgn="ctr">
                        <a:spcBef>
                          <a:spcPts val="0"/>
                        </a:spcBef>
                        <a:spcAft>
                          <a:spcPts val="0"/>
                        </a:spcAft>
                      </a:pPr>
                      <a:r>
                        <a:rPr lang="en-US" sz="1800" b="1" u="none" strike="noStrike" dirty="0">
                          <a:effectLst/>
                          <a:latin typeface="Arial Narrow" panose="020B0606020202030204" pitchFamily="34" charset="0"/>
                        </a:rPr>
                        <a:t>Social Media Safety</a:t>
                      </a:r>
                      <a:endParaRPr lang="en-US" sz="1800" b="1" i="0" u="none" strike="noStrike" dirty="0">
                        <a:effectLst/>
                        <a:latin typeface="Arial Narrow" panose="020B0606020202030204" pitchFamily="34" charset="0"/>
                      </a:endParaRPr>
                    </a:p>
                  </a:txBody>
                  <a:tcPr marL="6427" marR="6427" marT="6427" marB="30847"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dirty="0">
                          <a:effectLst/>
                          <a:latin typeface="+mj-lt"/>
                        </a:rPr>
                        <a:t>X</a:t>
                      </a:r>
                      <a:endParaRPr lang="en-US" sz="1200" b="0" i="0" u="none" strike="noStrike" dirty="0">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01047398"/>
                  </a:ext>
                </a:extLst>
              </a:tr>
              <a:tr h="530028">
                <a:tc>
                  <a:txBody>
                    <a:bodyPr/>
                    <a:lstStyle/>
                    <a:p>
                      <a:pPr algn="ctr" rtl="0" fontAlgn="ctr">
                        <a:spcBef>
                          <a:spcPts val="0"/>
                        </a:spcBef>
                        <a:spcAft>
                          <a:spcPts val="0"/>
                        </a:spcAft>
                      </a:pPr>
                      <a:r>
                        <a:rPr lang="en-US" sz="1800" b="1" u="none" strike="noStrike" dirty="0">
                          <a:effectLst/>
                          <a:latin typeface="Arial Narrow" panose="020B0606020202030204" pitchFamily="34" charset="0"/>
                        </a:rPr>
                        <a:t>Preventing Sexual Activity Among Adolescents</a:t>
                      </a:r>
                      <a:endParaRPr lang="en-US" sz="1800" b="1" i="0" u="none" strike="noStrike" dirty="0">
                        <a:effectLst/>
                        <a:latin typeface="Arial Narrow" panose="020B0606020202030204" pitchFamily="34" charset="0"/>
                      </a:endParaRPr>
                    </a:p>
                  </a:txBody>
                  <a:tcPr marL="6427" marR="6427" marT="6427" marB="30847"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dirty="0">
                          <a:effectLst/>
                          <a:latin typeface="+mj-lt"/>
                        </a:rPr>
                        <a:t>X</a:t>
                      </a:r>
                      <a:endParaRPr lang="en-US" sz="1200" b="0" i="0" u="none" strike="noStrike" dirty="0">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dirty="0">
                          <a:effectLst/>
                          <a:latin typeface="+mj-lt"/>
                        </a:rPr>
                        <a:t>X</a:t>
                      </a:r>
                      <a:endParaRPr lang="en-US" sz="1200" b="0" i="0" u="none" strike="noStrike" dirty="0">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227660"/>
                  </a:ext>
                </a:extLst>
              </a:tr>
              <a:tr h="364681">
                <a:tc>
                  <a:txBody>
                    <a:bodyPr/>
                    <a:lstStyle/>
                    <a:p>
                      <a:pPr algn="ctr" rtl="0" fontAlgn="ctr">
                        <a:spcBef>
                          <a:spcPts val="0"/>
                        </a:spcBef>
                        <a:spcAft>
                          <a:spcPts val="0"/>
                        </a:spcAft>
                      </a:pPr>
                      <a:r>
                        <a:rPr lang="en-US" sz="1800" b="1" u="none" strike="noStrike" dirty="0">
                          <a:effectLst/>
                          <a:latin typeface="Arial Narrow" panose="020B0606020202030204" pitchFamily="34" charset="0"/>
                        </a:rPr>
                        <a:t>Duty to Report</a:t>
                      </a:r>
                      <a:endParaRPr lang="en-US" sz="1800" b="1" i="0" u="none" strike="noStrike" dirty="0">
                        <a:effectLst/>
                        <a:latin typeface="Arial Narrow" panose="020B0606020202030204" pitchFamily="34" charset="0"/>
                      </a:endParaRPr>
                    </a:p>
                  </a:txBody>
                  <a:tcPr marL="6427" marR="6427" marT="6427" marB="30847"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dirty="0">
                          <a:effectLst/>
                          <a:latin typeface="+mj-lt"/>
                        </a:rPr>
                        <a:t>X</a:t>
                      </a:r>
                      <a:endParaRPr lang="en-US" sz="1200" b="0" i="0" u="none" strike="noStrike" dirty="0">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72816524"/>
                  </a:ext>
                </a:extLst>
              </a:tr>
              <a:tr h="364681">
                <a:tc>
                  <a:txBody>
                    <a:bodyPr/>
                    <a:lstStyle/>
                    <a:p>
                      <a:pPr algn="ctr" rtl="0" fontAlgn="ctr">
                        <a:spcBef>
                          <a:spcPts val="0"/>
                        </a:spcBef>
                        <a:spcAft>
                          <a:spcPts val="0"/>
                        </a:spcAft>
                      </a:pPr>
                      <a:r>
                        <a:rPr lang="en-US" sz="1800" b="1" u="none" strike="noStrike" dirty="0">
                          <a:effectLst/>
                          <a:latin typeface="Arial Narrow" panose="020B0606020202030204" pitchFamily="34" charset="0"/>
                        </a:rPr>
                        <a:t>Meet Sam</a:t>
                      </a:r>
                      <a:endParaRPr lang="en-US" sz="1800" b="1" i="0" u="none" strike="noStrike" dirty="0">
                        <a:effectLst/>
                        <a:latin typeface="Arial Narrow" panose="020B0606020202030204" pitchFamily="34" charset="0"/>
                      </a:endParaRPr>
                    </a:p>
                  </a:txBody>
                  <a:tcPr marL="6427" marR="6427" marT="6427" marB="30847"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730311"/>
                  </a:ext>
                </a:extLst>
              </a:tr>
              <a:tr h="364681">
                <a:tc>
                  <a:txBody>
                    <a:bodyPr/>
                    <a:lstStyle/>
                    <a:p>
                      <a:pPr algn="ctr" rtl="0" fontAlgn="ctr">
                        <a:spcBef>
                          <a:spcPts val="0"/>
                        </a:spcBef>
                        <a:spcAft>
                          <a:spcPts val="0"/>
                        </a:spcAft>
                      </a:pPr>
                      <a:r>
                        <a:rPr lang="en-US" sz="1800" b="1" u="none" strike="noStrike" dirty="0">
                          <a:effectLst/>
                          <a:latin typeface="Arial Narrow" panose="020B0606020202030204" pitchFamily="34" charset="0"/>
                        </a:rPr>
                        <a:t>It Happened to Me</a:t>
                      </a:r>
                      <a:endParaRPr lang="en-US" sz="1800" b="1" i="0" u="none" strike="noStrike" dirty="0">
                        <a:effectLst/>
                        <a:latin typeface="Arial Narrow" panose="020B0606020202030204" pitchFamily="34" charset="0"/>
                      </a:endParaRPr>
                    </a:p>
                  </a:txBody>
                  <a:tcPr marL="6427" marR="6427" marT="6427" marB="30847"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spcBef>
                          <a:spcPts val="0"/>
                        </a:spcBef>
                        <a:spcAft>
                          <a:spcPts val="0"/>
                        </a:spcAft>
                      </a:pP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24893526"/>
                  </a:ext>
                </a:extLst>
              </a:tr>
              <a:tr h="364681">
                <a:tc>
                  <a:txBody>
                    <a:bodyPr/>
                    <a:lstStyle/>
                    <a:p>
                      <a:pPr algn="ctr" rtl="0" fontAlgn="ctr">
                        <a:spcBef>
                          <a:spcPts val="0"/>
                        </a:spcBef>
                        <a:spcAft>
                          <a:spcPts val="0"/>
                        </a:spcAft>
                      </a:pPr>
                      <a:r>
                        <a:rPr lang="en-US" sz="1800" b="1" u="none" strike="noStrike" dirty="0">
                          <a:effectLst/>
                          <a:latin typeface="Arial Narrow" panose="020B0606020202030204" pitchFamily="34" charset="0"/>
                        </a:rPr>
                        <a:t>Safety Equation: Monitoring &amp; Supervision</a:t>
                      </a:r>
                      <a:endParaRPr lang="en-US" sz="1800" b="1" i="0" u="none" strike="noStrike" dirty="0">
                        <a:effectLst/>
                        <a:latin typeface="Arial Narrow" panose="020B0606020202030204" pitchFamily="34" charset="0"/>
                      </a:endParaRPr>
                    </a:p>
                  </a:txBody>
                  <a:tcPr marL="6427" marR="6427" marT="6427" marB="30847"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200" u="none" strike="noStrike">
                          <a:effectLst/>
                          <a:latin typeface="+mj-lt"/>
                        </a:rPr>
                        <a:t>X</a:t>
                      </a:r>
                      <a:endParaRPr lang="en-US" sz="1200" b="0" i="0" u="none" strike="noStrike">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1200" b="0" i="0" u="none" strike="noStrike" dirty="0">
                        <a:effectLst/>
                        <a:latin typeface="+mj-lt"/>
                      </a:endParaRPr>
                    </a:p>
                  </a:txBody>
                  <a:tcPr marL="6427" marR="6427" marT="6427" marB="3084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709527"/>
                  </a:ext>
                </a:extLst>
              </a:tr>
            </a:tbl>
          </a:graphicData>
        </a:graphic>
      </p:graphicFrame>
    </p:spTree>
    <p:custDataLst>
      <p:tags r:id="rId1"/>
    </p:custDataLst>
    <p:extLst>
      <p:ext uri="{BB962C8B-B14F-4D97-AF65-F5344CB8AC3E}">
        <p14:creationId xmlns:p14="http://schemas.microsoft.com/office/powerpoint/2010/main" val="1943210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14568A-CB33-40A7-8414-6D569DE7C2E2}"/>
              </a:ext>
            </a:extLst>
          </p:cNvPr>
          <p:cNvSpPr>
            <a:spLocks noGrp="1"/>
          </p:cNvSpPr>
          <p:nvPr>
            <p:ph type="body" idx="1"/>
          </p:nvPr>
        </p:nvSpPr>
        <p:spPr>
          <a:xfrm>
            <a:off x="457609" y="1887479"/>
            <a:ext cx="6846705" cy="4499055"/>
          </a:xfrm>
        </p:spPr>
        <p:txBody>
          <a:bodyPr>
            <a:noAutofit/>
          </a:bodyPr>
          <a:lstStyle/>
          <a:p>
            <a:pPr marL="270504" indent="0" fontAlgn="base">
              <a:buNone/>
            </a:pPr>
            <a:r>
              <a:rPr lang="en-US" sz="2651" b="1" u="sng">
                <a:latin typeface="Arial"/>
                <a:cs typeface="Arial"/>
              </a:rPr>
              <a:t>What is the training?</a:t>
            </a:r>
            <a:endParaRPr lang="en-US"/>
          </a:p>
          <a:p>
            <a:pPr marL="342900" indent="-342900" fontAlgn="base">
              <a:lnSpc>
                <a:spcPct val="100000"/>
              </a:lnSpc>
              <a:spcAft>
                <a:spcPts val="600"/>
              </a:spcAft>
              <a:buFont typeface="Arial" panose="020B0604020202020204" pitchFamily="34" charset="0"/>
              <a:buChar char="•"/>
            </a:pPr>
            <a:r>
              <a:rPr lang="en-US" sz="2300">
                <a:latin typeface="Arial"/>
                <a:cs typeface="Arial"/>
              </a:rPr>
              <a:t>Kiwanis policy requires Kiwanis clubs to review youth protection policies each year. </a:t>
            </a:r>
          </a:p>
          <a:p>
            <a:pPr marL="342900" indent="-342900" fontAlgn="base">
              <a:lnSpc>
                <a:spcPct val="100000"/>
              </a:lnSpc>
              <a:spcAft>
                <a:spcPts val="600"/>
              </a:spcAft>
              <a:buFont typeface="Arial" panose="020B0604020202020204" pitchFamily="34" charset="0"/>
              <a:buChar char="•"/>
            </a:pPr>
            <a:r>
              <a:rPr lang="en-US" sz="2300">
                <a:latin typeface="Arial"/>
                <a:cs typeface="Arial"/>
              </a:rPr>
              <a:t>Group activity as a Kiwanis club </a:t>
            </a:r>
          </a:p>
          <a:p>
            <a:pPr marL="342900" indent="-342900" fontAlgn="base">
              <a:lnSpc>
                <a:spcPct val="100000"/>
              </a:lnSpc>
              <a:spcAft>
                <a:spcPts val="600"/>
              </a:spcAft>
              <a:buFont typeface="Arial" panose="020B0604020202020204" pitchFamily="34" charset="0"/>
              <a:buChar char="•"/>
            </a:pPr>
            <a:r>
              <a:rPr lang="en-US" sz="2300">
                <a:latin typeface="Arial"/>
                <a:cs typeface="Arial"/>
              </a:rPr>
              <a:t>Every year (Oct. 1 – Sept. 30)</a:t>
            </a:r>
          </a:p>
          <a:p>
            <a:pPr marL="342900" indent="-342900" fontAlgn="base">
              <a:lnSpc>
                <a:spcPct val="100000"/>
              </a:lnSpc>
              <a:spcAft>
                <a:spcPts val="600"/>
              </a:spcAft>
              <a:buFont typeface="Arial" panose="020B0604020202020204" pitchFamily="34" charset="0"/>
              <a:buChar char="•"/>
            </a:pPr>
            <a:r>
              <a:rPr lang="en-US" sz="2300">
                <a:latin typeface="Arial"/>
                <a:cs typeface="Arial"/>
              </a:rPr>
              <a:t>Education sessions at district conferences</a:t>
            </a:r>
          </a:p>
          <a:p>
            <a:pPr marL="342900" indent="-342900">
              <a:lnSpc>
                <a:spcPct val="100000"/>
              </a:lnSpc>
              <a:spcAft>
                <a:spcPts val="600"/>
              </a:spcAft>
              <a:buFont typeface="Arial" panose="020B0604020202020204" pitchFamily="34" charset="0"/>
              <a:buChar char="•"/>
            </a:pPr>
            <a:r>
              <a:rPr lang="en-US" sz="2300">
                <a:latin typeface="Arial"/>
                <a:cs typeface="Arial"/>
              </a:rPr>
              <a:t>Find a policy training slide deck, recording and background check FAQ at Kiwanis.org/</a:t>
            </a:r>
            <a:r>
              <a:rPr lang="en-US" sz="2300" err="1">
                <a:latin typeface="Arial"/>
                <a:cs typeface="Arial"/>
              </a:rPr>
              <a:t>youthprotection</a:t>
            </a:r>
            <a:endParaRPr lang="en-US" sz="2300">
              <a:latin typeface="Arial"/>
              <a:cs typeface="Arial"/>
            </a:endParaRPr>
          </a:p>
          <a:p>
            <a:pPr marL="271139" indent="0">
              <a:spcBef>
                <a:spcPts val="852"/>
              </a:spcBef>
              <a:buNone/>
            </a:pPr>
            <a:endParaRPr lang="en-US" sz="2700"/>
          </a:p>
          <a:p>
            <a:pPr marL="880089" indent="-608950">
              <a:spcBef>
                <a:spcPts val="852"/>
              </a:spcBef>
            </a:pPr>
            <a:endParaRPr lang="en-US" sz="2651">
              <a:solidFill>
                <a:srgbClr val="000000"/>
              </a:solidFill>
            </a:endParaRPr>
          </a:p>
        </p:txBody>
      </p:sp>
      <p:sp>
        <p:nvSpPr>
          <p:cNvPr id="4" name="Text Placeholder 3">
            <a:extLst>
              <a:ext uri="{FF2B5EF4-FFF2-40B4-BE49-F238E27FC236}">
                <a16:creationId xmlns:a16="http://schemas.microsoft.com/office/drawing/2014/main" id="{D1AF63FA-95C4-B6C3-DBBA-62EE9A120390}"/>
              </a:ext>
            </a:extLst>
          </p:cNvPr>
          <p:cNvSpPr>
            <a:spLocks noGrp="1"/>
          </p:cNvSpPr>
          <p:nvPr>
            <p:ph type="body" sz="quarter" idx="11"/>
          </p:nvPr>
        </p:nvSpPr>
        <p:spPr/>
        <p:txBody>
          <a:bodyPr/>
          <a:lstStyle/>
          <a:p>
            <a:r>
              <a:rPr lang="en-US"/>
              <a:t>Access Youth Protection Policy Training</a:t>
            </a:r>
          </a:p>
        </p:txBody>
      </p:sp>
      <p:pic>
        <p:nvPicPr>
          <p:cNvPr id="5" name="Picture 4" descr="People in a classroom">
            <a:extLst>
              <a:ext uri="{FF2B5EF4-FFF2-40B4-BE49-F238E27FC236}">
                <a16:creationId xmlns:a16="http://schemas.microsoft.com/office/drawing/2014/main" id="{07BC3026-CC86-7417-0D74-DC7B2E93CCD0}"/>
              </a:ext>
            </a:extLst>
          </p:cNvPr>
          <p:cNvPicPr>
            <a:picLocks noChangeAspect="1"/>
          </p:cNvPicPr>
          <p:nvPr/>
        </p:nvPicPr>
        <p:blipFill>
          <a:blip r:embed="rId4"/>
          <a:stretch>
            <a:fillRect/>
          </a:stretch>
        </p:blipFill>
        <p:spPr>
          <a:xfrm>
            <a:off x="7155003" y="2124985"/>
            <a:ext cx="4436220" cy="2957224"/>
          </a:xfrm>
          <a:prstGeom prst="rect">
            <a:avLst/>
          </a:prstGeom>
        </p:spPr>
      </p:pic>
    </p:spTree>
    <p:custDataLst>
      <p:tags r:id="rId1"/>
    </p:custDataLst>
    <p:extLst>
      <p:ext uri="{BB962C8B-B14F-4D97-AF65-F5344CB8AC3E}">
        <p14:creationId xmlns:p14="http://schemas.microsoft.com/office/powerpoint/2010/main" val="2962540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27CE626-C029-AB47-E11C-F3F885C7B8A4}"/>
              </a:ext>
            </a:extLst>
          </p:cNvPr>
          <p:cNvPicPr>
            <a:picLocks noChangeAspect="1"/>
          </p:cNvPicPr>
          <p:nvPr/>
        </p:nvPicPr>
        <p:blipFill>
          <a:blip r:embed="rId4"/>
          <a:stretch>
            <a:fillRect/>
          </a:stretch>
        </p:blipFill>
        <p:spPr>
          <a:xfrm>
            <a:off x="9270597" y="3501421"/>
            <a:ext cx="2916595" cy="2900872"/>
          </a:xfrm>
          <a:prstGeom prst="rect">
            <a:avLst/>
          </a:prstGeom>
        </p:spPr>
      </p:pic>
      <p:pic>
        <p:nvPicPr>
          <p:cNvPr id="17" name="Picture 16">
            <a:extLst>
              <a:ext uri="{FF2B5EF4-FFF2-40B4-BE49-F238E27FC236}">
                <a16:creationId xmlns:a16="http://schemas.microsoft.com/office/drawing/2014/main" id="{AFD43C0E-782A-7606-4AF4-D176EEF0AF24}"/>
              </a:ext>
            </a:extLst>
          </p:cNvPr>
          <p:cNvPicPr>
            <a:picLocks noChangeAspect="1"/>
          </p:cNvPicPr>
          <p:nvPr/>
        </p:nvPicPr>
        <p:blipFill>
          <a:blip r:embed="rId5"/>
          <a:stretch>
            <a:fillRect/>
          </a:stretch>
        </p:blipFill>
        <p:spPr>
          <a:xfrm>
            <a:off x="147488" y="3779867"/>
            <a:ext cx="3321407" cy="1574482"/>
          </a:xfrm>
          <a:prstGeom prst="rect">
            <a:avLst/>
          </a:prstGeom>
        </p:spPr>
      </p:pic>
      <p:sp>
        <p:nvSpPr>
          <p:cNvPr id="5" name="Text Placeholder 4">
            <a:extLst>
              <a:ext uri="{FF2B5EF4-FFF2-40B4-BE49-F238E27FC236}">
                <a16:creationId xmlns:a16="http://schemas.microsoft.com/office/drawing/2014/main" id="{A9ADA382-852E-69FE-11F0-FDA74942EBBA}"/>
              </a:ext>
            </a:extLst>
          </p:cNvPr>
          <p:cNvSpPr>
            <a:spLocks noGrp="1"/>
          </p:cNvSpPr>
          <p:nvPr>
            <p:ph type="body" sz="quarter" idx="11"/>
          </p:nvPr>
        </p:nvSpPr>
        <p:spPr>
          <a:xfrm>
            <a:off x="356656" y="215494"/>
            <a:ext cx="11748257" cy="528948"/>
          </a:xfrm>
        </p:spPr>
        <p:txBody>
          <a:bodyPr/>
          <a:lstStyle/>
          <a:p>
            <a:r>
              <a:rPr lang="en-US"/>
              <a:t>Understand Policies: Online &amp; Electronic Communication</a:t>
            </a:r>
          </a:p>
        </p:txBody>
      </p:sp>
      <p:graphicFrame>
        <p:nvGraphicFramePr>
          <p:cNvPr id="3" name="Content Placeholder 1">
            <a:extLst>
              <a:ext uri="{FF2B5EF4-FFF2-40B4-BE49-F238E27FC236}">
                <a16:creationId xmlns:a16="http://schemas.microsoft.com/office/drawing/2014/main" id="{AAB6B139-7745-3BC5-D226-61AA09EA8941}"/>
              </a:ext>
            </a:extLst>
          </p:cNvPr>
          <p:cNvGraphicFramePr/>
          <p:nvPr/>
        </p:nvGraphicFramePr>
        <p:xfrm>
          <a:off x="711201" y="1498601"/>
          <a:ext cx="10000288" cy="47465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Flowchart: Connector 6">
            <a:extLst>
              <a:ext uri="{FF2B5EF4-FFF2-40B4-BE49-F238E27FC236}">
                <a16:creationId xmlns:a16="http://schemas.microsoft.com/office/drawing/2014/main" id="{40513C35-1C12-CB7B-3DBE-78A6C9E65BE5}"/>
              </a:ext>
            </a:extLst>
          </p:cNvPr>
          <p:cNvSpPr/>
          <p:nvPr/>
        </p:nvSpPr>
        <p:spPr>
          <a:xfrm>
            <a:off x="4635975" y="3624758"/>
            <a:ext cx="1090064" cy="10434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 name="Flowchart: Connector 7">
            <a:extLst>
              <a:ext uri="{FF2B5EF4-FFF2-40B4-BE49-F238E27FC236}">
                <a16:creationId xmlns:a16="http://schemas.microsoft.com/office/drawing/2014/main" id="{D759C254-50A1-44F2-1F9A-927F20EABC54}"/>
              </a:ext>
            </a:extLst>
          </p:cNvPr>
          <p:cNvSpPr/>
          <p:nvPr/>
        </p:nvSpPr>
        <p:spPr>
          <a:xfrm>
            <a:off x="6305129" y="1292727"/>
            <a:ext cx="1090064" cy="104342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 name="Flowchart: Connector 8">
            <a:extLst>
              <a:ext uri="{FF2B5EF4-FFF2-40B4-BE49-F238E27FC236}">
                <a16:creationId xmlns:a16="http://schemas.microsoft.com/office/drawing/2014/main" id="{3D1F1058-BF99-F366-18D3-5374C7350C3A}"/>
              </a:ext>
            </a:extLst>
          </p:cNvPr>
          <p:cNvSpPr/>
          <p:nvPr/>
        </p:nvSpPr>
        <p:spPr>
          <a:xfrm>
            <a:off x="2852244" y="1439760"/>
            <a:ext cx="1090064" cy="10434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0" name="Flowchart: Connector 9">
            <a:extLst>
              <a:ext uri="{FF2B5EF4-FFF2-40B4-BE49-F238E27FC236}">
                <a16:creationId xmlns:a16="http://schemas.microsoft.com/office/drawing/2014/main" id="{318ADDD0-000E-7235-7364-38948B23DB26}"/>
              </a:ext>
            </a:extLst>
          </p:cNvPr>
          <p:cNvSpPr/>
          <p:nvPr/>
        </p:nvSpPr>
        <p:spPr>
          <a:xfrm>
            <a:off x="10160799" y="1413929"/>
            <a:ext cx="1090060" cy="10434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1" name="Flowchart: Connector 10">
            <a:extLst>
              <a:ext uri="{FF2B5EF4-FFF2-40B4-BE49-F238E27FC236}">
                <a16:creationId xmlns:a16="http://schemas.microsoft.com/office/drawing/2014/main" id="{037D0695-F881-D2FE-45C3-7C42C612E454}"/>
              </a:ext>
            </a:extLst>
          </p:cNvPr>
          <p:cNvSpPr/>
          <p:nvPr/>
        </p:nvSpPr>
        <p:spPr>
          <a:xfrm>
            <a:off x="8419511" y="3501421"/>
            <a:ext cx="1090064" cy="10434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pic>
        <p:nvPicPr>
          <p:cNvPr id="13" name="Picture 12" descr="A picture containing food, drawing&#10;&#10;Description automatically generated">
            <a:extLst>
              <a:ext uri="{FF2B5EF4-FFF2-40B4-BE49-F238E27FC236}">
                <a16:creationId xmlns:a16="http://schemas.microsoft.com/office/drawing/2014/main" id="{C7CF3926-E927-7455-9A8A-21DA925D9F9C}"/>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439220" y="1430337"/>
            <a:ext cx="817339" cy="725275"/>
          </a:xfrm>
          <a:prstGeom prst="rect">
            <a:avLst/>
          </a:prstGeom>
        </p:spPr>
      </p:pic>
      <p:pic>
        <p:nvPicPr>
          <p:cNvPr id="15" name="Picture 14" descr="A close up of a sign&#10;&#10;Description automatically generated">
            <a:extLst>
              <a:ext uri="{FF2B5EF4-FFF2-40B4-BE49-F238E27FC236}">
                <a16:creationId xmlns:a16="http://schemas.microsoft.com/office/drawing/2014/main" id="{FAAD069A-F7FD-A092-F99B-DB8DAF1E1F1E}"/>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735333" y="4146470"/>
            <a:ext cx="908152" cy="45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A picture containing monitor, drawing&#10;&#10;Description automatically generated">
            <a:extLst>
              <a:ext uri="{FF2B5EF4-FFF2-40B4-BE49-F238E27FC236}">
                <a16:creationId xmlns:a16="http://schemas.microsoft.com/office/drawing/2014/main" id="{4EB6407A-7BB6-5F39-A76E-45E6A48D3034}"/>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3021034" y="1611796"/>
            <a:ext cx="788125" cy="699351"/>
          </a:xfrm>
          <a:prstGeom prst="rect">
            <a:avLst/>
          </a:prstGeom>
        </p:spPr>
      </p:pic>
      <p:pic>
        <p:nvPicPr>
          <p:cNvPr id="21" name="Picture 20">
            <a:extLst>
              <a:ext uri="{FF2B5EF4-FFF2-40B4-BE49-F238E27FC236}">
                <a16:creationId xmlns:a16="http://schemas.microsoft.com/office/drawing/2014/main" id="{D68D9EA1-D16A-144F-C65B-5601E2EA50FD}"/>
              </a:ext>
            </a:extLst>
          </p:cNvPr>
          <p:cNvPicPr>
            <a:picLocks noChangeAspect="1"/>
          </p:cNvPicPr>
          <p:nvPr/>
        </p:nvPicPr>
        <p:blipFill>
          <a:blip r:embed="rId17"/>
          <a:stretch>
            <a:fillRect/>
          </a:stretch>
        </p:blipFill>
        <p:spPr>
          <a:xfrm>
            <a:off x="8634689" y="3640491"/>
            <a:ext cx="742435" cy="7280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FFAAB83B-4A71-99E2-F614-DB3EEDF8005A}"/>
              </a:ext>
            </a:extLst>
          </p:cNvPr>
          <p:cNvPicPr>
            <a:picLocks noChangeAspect="1"/>
          </p:cNvPicPr>
          <p:nvPr/>
        </p:nvPicPr>
        <p:blipFill>
          <a:blip r:embed="rId18"/>
          <a:stretch>
            <a:fillRect/>
          </a:stretch>
        </p:blipFill>
        <p:spPr>
          <a:xfrm>
            <a:off x="4673120" y="3779867"/>
            <a:ext cx="1038225" cy="38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a:extLst>
              <a:ext uri="{FF2B5EF4-FFF2-40B4-BE49-F238E27FC236}">
                <a16:creationId xmlns:a16="http://schemas.microsoft.com/office/drawing/2014/main" id="{F03F8A31-090D-161B-A616-A0C4A9814733}"/>
              </a:ext>
            </a:extLst>
          </p:cNvPr>
          <p:cNvPicPr>
            <a:picLocks noChangeAspect="1"/>
          </p:cNvPicPr>
          <p:nvPr/>
        </p:nvPicPr>
        <p:blipFill>
          <a:blip r:embed="rId19"/>
          <a:stretch>
            <a:fillRect/>
          </a:stretch>
        </p:blipFill>
        <p:spPr>
          <a:xfrm>
            <a:off x="9920310" y="1712770"/>
            <a:ext cx="1715507" cy="5146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697161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and children sitting at a table&#10;&#10;Description automatically generated">
            <a:extLst>
              <a:ext uri="{FF2B5EF4-FFF2-40B4-BE49-F238E27FC236}">
                <a16:creationId xmlns:a16="http://schemas.microsoft.com/office/drawing/2014/main" id="{53135F67-6511-50AA-A2CE-4A68E5DC085B}"/>
              </a:ext>
            </a:extLst>
          </p:cNvPr>
          <p:cNvPicPr>
            <a:picLocks noGrp="1" noChangeAspect="1"/>
          </p:cNvPicPr>
          <p:nvPr>
            <p:ph type="pic" sz="quarter" idx="14"/>
          </p:nvPr>
        </p:nvPicPr>
        <p:blipFill>
          <a:blip r:embed="rId2"/>
          <a:srcRect l="16408" r="16408"/>
          <a:stretch>
            <a:fillRect/>
          </a:stretch>
        </p:blipFill>
        <p:spPr>
          <a:xfrm>
            <a:off x="452719" y="1430278"/>
            <a:ext cx="4532881" cy="4499055"/>
          </a:xfrm>
        </p:spPr>
      </p:pic>
      <p:sp>
        <p:nvSpPr>
          <p:cNvPr id="4" name="Text Placeholder 3">
            <a:extLst>
              <a:ext uri="{FF2B5EF4-FFF2-40B4-BE49-F238E27FC236}">
                <a16:creationId xmlns:a16="http://schemas.microsoft.com/office/drawing/2014/main" id="{BD32896F-1C5C-8443-905F-7BAA280F6BC2}"/>
              </a:ext>
            </a:extLst>
          </p:cNvPr>
          <p:cNvSpPr>
            <a:spLocks noGrp="1"/>
          </p:cNvSpPr>
          <p:nvPr>
            <p:ph type="body" sz="quarter" idx="11"/>
          </p:nvPr>
        </p:nvSpPr>
        <p:spPr>
          <a:xfrm>
            <a:off x="456651" y="206990"/>
            <a:ext cx="11288942" cy="528948"/>
          </a:xfrm>
        </p:spPr>
        <p:txBody>
          <a:bodyPr/>
          <a:lstStyle/>
          <a:p>
            <a:r>
              <a:rPr lang="en-US"/>
              <a:t>Understand Policies: Requirements for Kiwanis Advisors, member/non-member Chaperones</a:t>
            </a:r>
          </a:p>
          <a:p>
            <a:endParaRPr lang="en-US" sz="2300" b="0">
              <a:solidFill>
                <a:schemeClr val="accent2"/>
              </a:solidFill>
              <a:latin typeface="Arial"/>
              <a:cs typeface="Arial"/>
              <a:sym typeface="Arial"/>
            </a:endParaRPr>
          </a:p>
        </p:txBody>
      </p:sp>
      <p:sp>
        <p:nvSpPr>
          <p:cNvPr id="6" name="Text Placeholder 5">
            <a:extLst>
              <a:ext uri="{FF2B5EF4-FFF2-40B4-BE49-F238E27FC236}">
                <a16:creationId xmlns:a16="http://schemas.microsoft.com/office/drawing/2014/main" id="{0FB888C7-0D8E-BA4A-5ECC-E482E454AE57}"/>
              </a:ext>
            </a:extLst>
          </p:cNvPr>
          <p:cNvSpPr>
            <a:spLocks noGrp="1"/>
          </p:cNvSpPr>
          <p:nvPr>
            <p:ph type="body" idx="15"/>
          </p:nvPr>
        </p:nvSpPr>
        <p:spPr>
          <a:xfrm>
            <a:off x="5284144" y="1430277"/>
            <a:ext cx="6455137" cy="4499055"/>
          </a:xfrm>
        </p:spPr>
        <p:txBody>
          <a:bodyPr>
            <a:normAutofit fontScale="92500" lnSpcReduction="10000"/>
          </a:bodyPr>
          <a:lstStyle/>
          <a:p>
            <a:pPr marL="342900" indent="-342900">
              <a:lnSpc>
                <a:spcPct val="110000"/>
              </a:lnSpc>
              <a:spcAft>
                <a:spcPts val="600"/>
              </a:spcAft>
              <a:buFont typeface="Arial" panose="020B0604020202020204" pitchFamily="34" charset="0"/>
              <a:buChar char="•"/>
            </a:pPr>
            <a:r>
              <a:rPr lang="en-US" sz="2300">
                <a:latin typeface="Arial"/>
                <a:cs typeface="Arial"/>
                <a:sym typeface="Arial"/>
              </a:rPr>
              <a:t>Must be 21 years or older. *Some districts’ age requirement is 25 years old to chaperone a SLP event.</a:t>
            </a:r>
            <a:endParaRPr lang="en-US" sz="2300">
              <a:latin typeface="Arial"/>
              <a:cs typeface="Arial"/>
            </a:endParaRPr>
          </a:p>
          <a:p>
            <a:pPr marL="342900" indent="-342900">
              <a:lnSpc>
                <a:spcPct val="110000"/>
              </a:lnSpc>
              <a:spcAft>
                <a:spcPts val="600"/>
              </a:spcAft>
              <a:buFont typeface="Arial" panose="020B0604020202020204" pitchFamily="34" charset="0"/>
              <a:buChar char="•"/>
            </a:pPr>
            <a:r>
              <a:rPr lang="en-US" sz="2300">
                <a:latin typeface="Arial"/>
                <a:ea typeface="Verdana"/>
                <a:cs typeface="Arial"/>
                <a:sym typeface="Arial"/>
              </a:rPr>
              <a:t>Maintain clear Kiwanis background check</a:t>
            </a:r>
            <a:endParaRPr lang="en-US" sz="2300">
              <a:latin typeface="Arial"/>
              <a:ea typeface="Verdana"/>
              <a:cs typeface="Arial"/>
            </a:endParaRPr>
          </a:p>
          <a:p>
            <a:pPr marL="342900" indent="-342900">
              <a:lnSpc>
                <a:spcPct val="110000"/>
              </a:lnSpc>
              <a:spcAft>
                <a:spcPts val="600"/>
              </a:spcAft>
              <a:buFont typeface="Arial" panose="020B0604020202020204" pitchFamily="34" charset="0"/>
              <a:buChar char="•"/>
            </a:pPr>
            <a:r>
              <a:rPr lang="en-US" sz="2300">
                <a:latin typeface="Arial"/>
                <a:ea typeface="Verdana"/>
                <a:cs typeface="Arial"/>
                <a:sym typeface="Arial"/>
              </a:rPr>
              <a:t>Review Kiwanis Youth Protection Policy</a:t>
            </a:r>
            <a:endParaRPr lang="en-US" sz="2300">
              <a:latin typeface="Arial"/>
              <a:ea typeface="Verdana"/>
              <a:cs typeface="Arial"/>
            </a:endParaRPr>
          </a:p>
          <a:p>
            <a:pPr marL="342900" indent="-342900">
              <a:lnSpc>
                <a:spcPct val="110000"/>
              </a:lnSpc>
              <a:spcAft>
                <a:spcPts val="600"/>
              </a:spcAft>
              <a:buFont typeface="Arial" panose="020B0604020202020204" pitchFamily="34" charset="0"/>
              <a:buChar char="•"/>
            </a:pPr>
            <a:r>
              <a:rPr lang="en-US" sz="2300">
                <a:latin typeface="Arial"/>
                <a:ea typeface="Verdana"/>
                <a:cs typeface="Arial"/>
                <a:sym typeface="Arial"/>
              </a:rPr>
              <a:t>Complete abuse prevention online courses through Praesidium Academy</a:t>
            </a:r>
            <a:endParaRPr lang="en-US" sz="2300">
              <a:latin typeface="Arial"/>
              <a:ea typeface="Verdana"/>
              <a:cs typeface="Arial"/>
            </a:endParaRPr>
          </a:p>
          <a:p>
            <a:pPr marL="342900" indent="-342900">
              <a:lnSpc>
                <a:spcPct val="110000"/>
              </a:lnSpc>
              <a:spcAft>
                <a:spcPts val="600"/>
              </a:spcAft>
              <a:buFont typeface="Arial" panose="020B0604020202020204" pitchFamily="34" charset="0"/>
              <a:buChar char="•"/>
            </a:pPr>
            <a:r>
              <a:rPr lang="en-US" sz="2300">
                <a:latin typeface="Arial"/>
                <a:ea typeface="Verdana"/>
                <a:cs typeface="Arial"/>
                <a:sym typeface="Arial"/>
              </a:rPr>
              <a:t>Consider your ability to: Supervise &amp; monitor, check in with members regularly</a:t>
            </a:r>
            <a:endParaRPr lang="en-US" sz="2300">
              <a:latin typeface="Arial"/>
              <a:ea typeface="Verdana"/>
              <a:cs typeface="Arial"/>
            </a:endParaRPr>
          </a:p>
          <a:p>
            <a:pPr marL="342900" lvl="1" indent="-342900">
              <a:lnSpc>
                <a:spcPct val="110000"/>
              </a:lnSpc>
              <a:spcBef>
                <a:spcPts val="640"/>
              </a:spcBef>
              <a:spcAft>
                <a:spcPts val="600"/>
              </a:spcAft>
              <a:buSzPct val="100000"/>
              <a:buFont typeface="Arial" panose="020B0604020202020204" pitchFamily="34" charset="0"/>
              <a:buChar char="•"/>
            </a:pPr>
            <a:r>
              <a:rPr lang="en-US" sz="2300">
                <a:solidFill>
                  <a:schemeClr val="accent2"/>
                </a:solidFill>
                <a:latin typeface="Arial"/>
                <a:ea typeface="Verdana" panose="020B0604030504040204" pitchFamily="34" charset="0"/>
                <a:cs typeface="Arial"/>
                <a:sym typeface="Arial"/>
              </a:rPr>
              <a:t>Allow one adult to tend to an urgent situation while others lead the group</a:t>
            </a:r>
          </a:p>
        </p:txBody>
      </p:sp>
    </p:spTree>
    <p:extLst>
      <p:ext uri="{BB962C8B-B14F-4D97-AF65-F5344CB8AC3E}">
        <p14:creationId xmlns:p14="http://schemas.microsoft.com/office/powerpoint/2010/main" val="1940246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0B371D-30B2-2951-8851-A167040E416A}"/>
              </a:ext>
            </a:extLst>
          </p:cNvPr>
          <p:cNvSpPr>
            <a:spLocks noGrp="1"/>
          </p:cNvSpPr>
          <p:nvPr>
            <p:ph type="body" sz="quarter" idx="27"/>
          </p:nvPr>
        </p:nvSpPr>
        <p:spPr>
          <a:xfrm>
            <a:off x="239486" y="4285151"/>
            <a:ext cx="2583955" cy="2047795"/>
          </a:xfrm>
        </p:spPr>
        <p:txBody>
          <a:bodyPr vert="horz" lIns="91440" tIns="45720" rIns="91440" bIns="45720" rtlCol="0" anchor="t">
            <a:normAutofit fontScale="62500" lnSpcReduction="20000"/>
          </a:bodyPr>
          <a:lstStyle/>
          <a:p>
            <a:r>
              <a:rPr lang="en-US" sz="3200"/>
              <a:t>Single day volunteering on school premises =</a:t>
            </a:r>
          </a:p>
          <a:p>
            <a:r>
              <a:rPr lang="en-US" b="0">
                <a:latin typeface="Verdana"/>
                <a:ea typeface="Verdana"/>
              </a:rPr>
              <a:t>At least 1 *chaperone to 50 members. And follow school background check &amp; chaperone requirements</a:t>
            </a:r>
          </a:p>
        </p:txBody>
      </p:sp>
      <p:pic>
        <p:nvPicPr>
          <p:cNvPr id="24" name="Picture Placeholder 23" descr="A person and a child reading a book&#10;&#10;Description automatically generated">
            <a:extLst>
              <a:ext uri="{FF2B5EF4-FFF2-40B4-BE49-F238E27FC236}">
                <a16:creationId xmlns:a16="http://schemas.microsoft.com/office/drawing/2014/main" id="{D5AD5998-EBB1-7636-70FB-504A3A9797D2}"/>
              </a:ext>
            </a:extLst>
          </p:cNvPr>
          <p:cNvPicPr>
            <a:picLocks noGrp="1" noChangeAspect="1"/>
          </p:cNvPicPr>
          <p:nvPr>
            <p:ph type="pic" sz="quarter" idx="30"/>
          </p:nvPr>
        </p:nvPicPr>
        <p:blipFill>
          <a:blip r:embed="rId4"/>
          <a:srcRect l="23611" r="23611"/>
          <a:stretch>
            <a:fillRect/>
          </a:stretch>
        </p:blipFill>
        <p:spPr>
          <a:xfrm>
            <a:off x="571974" y="1687259"/>
            <a:ext cx="2251467" cy="2251467"/>
          </a:xfrm>
        </p:spPr>
      </p:pic>
      <p:sp>
        <p:nvSpPr>
          <p:cNvPr id="8" name="Text Placeholder 7">
            <a:extLst>
              <a:ext uri="{FF2B5EF4-FFF2-40B4-BE49-F238E27FC236}">
                <a16:creationId xmlns:a16="http://schemas.microsoft.com/office/drawing/2014/main" id="{0B67BE8F-637F-32C4-7EE9-0343EF2B6CE1}"/>
              </a:ext>
            </a:extLst>
          </p:cNvPr>
          <p:cNvSpPr>
            <a:spLocks noGrp="1"/>
          </p:cNvSpPr>
          <p:nvPr>
            <p:ph type="body" sz="quarter" idx="32"/>
          </p:nvPr>
        </p:nvSpPr>
        <p:spPr>
          <a:xfrm>
            <a:off x="3385458" y="4198457"/>
            <a:ext cx="2710542" cy="1765157"/>
          </a:xfrm>
        </p:spPr>
        <p:txBody>
          <a:bodyPr>
            <a:normAutofit fontScale="92500" lnSpcReduction="20000"/>
          </a:bodyPr>
          <a:lstStyle/>
          <a:p>
            <a:r>
              <a:rPr lang="en-US"/>
              <a:t>SLP single day </a:t>
            </a:r>
            <a:r>
              <a:rPr lang="en-US">
                <a:solidFill>
                  <a:srgbClr val="FF0000"/>
                </a:solidFill>
              </a:rPr>
              <a:t>off</a:t>
            </a:r>
            <a:r>
              <a:rPr lang="en-US"/>
              <a:t> school premises event = </a:t>
            </a:r>
          </a:p>
          <a:p>
            <a:r>
              <a:rPr lang="en-US" sz="2200" b="0"/>
              <a:t>1 *Chaperone</a:t>
            </a:r>
          </a:p>
          <a:p>
            <a:r>
              <a:rPr lang="en-US" sz="2200" b="0"/>
              <a:t>to 50 SLP members</a:t>
            </a:r>
            <a:endParaRPr lang="en-US" sz="2600" b="0"/>
          </a:p>
        </p:txBody>
      </p:sp>
      <p:sp>
        <p:nvSpPr>
          <p:cNvPr id="10" name="Text Placeholder 9">
            <a:extLst>
              <a:ext uri="{FF2B5EF4-FFF2-40B4-BE49-F238E27FC236}">
                <a16:creationId xmlns:a16="http://schemas.microsoft.com/office/drawing/2014/main" id="{45BF9972-7615-CB1F-0476-8184A81A5021}"/>
              </a:ext>
            </a:extLst>
          </p:cNvPr>
          <p:cNvSpPr>
            <a:spLocks noGrp="1"/>
          </p:cNvSpPr>
          <p:nvPr>
            <p:ph type="body" sz="quarter" idx="37"/>
          </p:nvPr>
        </p:nvSpPr>
        <p:spPr>
          <a:xfrm>
            <a:off x="6252377" y="4163471"/>
            <a:ext cx="3109137" cy="2291153"/>
          </a:xfrm>
        </p:spPr>
        <p:txBody>
          <a:bodyPr>
            <a:normAutofit fontScale="62500" lnSpcReduction="20000"/>
          </a:bodyPr>
          <a:lstStyle/>
          <a:p>
            <a:r>
              <a:rPr lang="en-US" sz="2900"/>
              <a:t>Overnight SLP event = minimum 1 background checked adult* per 10 youth</a:t>
            </a:r>
          </a:p>
          <a:p>
            <a:pPr marL="0" lvl="1" indent="0" algn="ctr" fontAlgn="base">
              <a:spcBef>
                <a:spcPts val="853"/>
              </a:spcBef>
              <a:buClr>
                <a:schemeClr val="tx1"/>
              </a:buClr>
              <a:buSzPct val="125000"/>
              <a:buNone/>
            </a:pPr>
            <a:r>
              <a:rPr lang="en-US" sz="2900">
                <a:solidFill>
                  <a:srgbClr val="B49759"/>
                </a:solidFill>
              </a:rPr>
              <a:t>1 adult male to supervise no more than 10 youth males </a:t>
            </a:r>
          </a:p>
          <a:p>
            <a:pPr marL="0" lvl="1" indent="0" algn="ctr" fontAlgn="base">
              <a:spcBef>
                <a:spcPts val="853"/>
              </a:spcBef>
              <a:buClr>
                <a:schemeClr val="tx1"/>
              </a:buClr>
              <a:buSzPct val="125000"/>
              <a:buNone/>
            </a:pPr>
            <a:r>
              <a:rPr lang="en-US" sz="2900">
                <a:solidFill>
                  <a:srgbClr val="B49759"/>
                </a:solidFill>
              </a:rPr>
              <a:t>1 adult female to supervise no more than 10 youth females</a:t>
            </a:r>
          </a:p>
          <a:p>
            <a:endParaRPr lang="en-US" sz="2900"/>
          </a:p>
          <a:p>
            <a:endParaRPr lang="en-US"/>
          </a:p>
        </p:txBody>
      </p:sp>
      <p:pic>
        <p:nvPicPr>
          <p:cNvPr id="15" name="Picture Placeholder 14" descr="A group of people cleaning up trash&#10;&#10;Description automatically generated">
            <a:extLst>
              <a:ext uri="{FF2B5EF4-FFF2-40B4-BE49-F238E27FC236}">
                <a16:creationId xmlns:a16="http://schemas.microsoft.com/office/drawing/2014/main" id="{CFF117DA-F571-BC9C-4B83-28F27C6D4F19}"/>
              </a:ext>
            </a:extLst>
          </p:cNvPr>
          <p:cNvPicPr>
            <a:picLocks noGrp="1" noChangeAspect="1"/>
          </p:cNvPicPr>
          <p:nvPr>
            <p:ph type="pic" sz="quarter" idx="38"/>
          </p:nvPr>
        </p:nvPicPr>
        <p:blipFill>
          <a:blip r:embed="rId5"/>
          <a:srcRect l="16650" r="16650"/>
          <a:stretch>
            <a:fillRect/>
          </a:stretch>
        </p:blipFill>
        <p:spPr>
          <a:xfrm>
            <a:off x="3505759" y="1638060"/>
            <a:ext cx="2251467" cy="2251467"/>
          </a:xfrm>
        </p:spPr>
      </p:pic>
      <p:sp>
        <p:nvSpPr>
          <p:cNvPr id="21" name="Text Placeholder 20">
            <a:extLst>
              <a:ext uri="{FF2B5EF4-FFF2-40B4-BE49-F238E27FC236}">
                <a16:creationId xmlns:a16="http://schemas.microsoft.com/office/drawing/2014/main" id="{82547541-67D8-C3E5-7988-B1C2F00A5F2B}"/>
              </a:ext>
            </a:extLst>
          </p:cNvPr>
          <p:cNvSpPr>
            <a:spLocks noGrp="1"/>
          </p:cNvSpPr>
          <p:nvPr>
            <p:ph type="body" sz="quarter" idx="11"/>
          </p:nvPr>
        </p:nvSpPr>
        <p:spPr>
          <a:xfrm>
            <a:off x="456420" y="206990"/>
            <a:ext cx="11279160" cy="528948"/>
          </a:xfrm>
        </p:spPr>
        <p:txBody>
          <a:bodyPr/>
          <a:lstStyle/>
          <a:p>
            <a:r>
              <a:rPr lang="en-US"/>
              <a:t>Understand Policies: Adult Chaperones to Youth Ratios</a:t>
            </a:r>
          </a:p>
        </p:txBody>
      </p:sp>
      <p:pic>
        <p:nvPicPr>
          <p:cNvPr id="36" name="Picture Placeholder 35" descr="A building with many windows&#10;&#10;Description automatically generated">
            <a:extLst>
              <a:ext uri="{FF2B5EF4-FFF2-40B4-BE49-F238E27FC236}">
                <a16:creationId xmlns:a16="http://schemas.microsoft.com/office/drawing/2014/main" id="{E60ABB64-089D-B48E-30FA-59302EFC9180}"/>
              </a:ext>
            </a:extLst>
          </p:cNvPr>
          <p:cNvPicPr>
            <a:picLocks noGrp="1" noChangeAspect="1"/>
          </p:cNvPicPr>
          <p:nvPr>
            <p:ph type="pic" sz="quarter" idx="40"/>
          </p:nvPr>
        </p:nvPicPr>
        <p:blipFill rotWithShape="1">
          <a:blip r:embed="rId6"/>
          <a:srcRect b="35862"/>
          <a:stretch/>
        </p:blipFill>
        <p:spPr>
          <a:xfrm>
            <a:off x="6096000" y="1657778"/>
            <a:ext cx="2873469" cy="2310427"/>
          </a:xfrm>
        </p:spPr>
      </p:pic>
    </p:spTree>
    <p:custDataLst>
      <p:tags r:id="rId1"/>
    </p:custDataLst>
    <p:extLst>
      <p:ext uri="{BB962C8B-B14F-4D97-AF65-F5344CB8AC3E}">
        <p14:creationId xmlns:p14="http://schemas.microsoft.com/office/powerpoint/2010/main" val="2717290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182123-A925-4BF8-81F0-5C2E12E90A17}"/>
              </a:ext>
            </a:extLst>
          </p:cNvPr>
          <p:cNvSpPr>
            <a:spLocks noGrp="1"/>
          </p:cNvSpPr>
          <p:nvPr>
            <p:ph type="body" idx="1"/>
          </p:nvPr>
        </p:nvSpPr>
        <p:spPr>
          <a:xfrm>
            <a:off x="4757057" y="1325417"/>
            <a:ext cx="6974822" cy="4499055"/>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342900" indent="-342900">
              <a:spcBef>
                <a:spcPts val="640"/>
              </a:spcBef>
              <a:spcAft>
                <a:spcPts val="600"/>
              </a:spcAft>
              <a:buFont typeface="Arial" panose="020B0604020202020204" pitchFamily="34" charset="0"/>
              <a:buChar char="•"/>
            </a:pPr>
            <a:r>
              <a:rPr lang="en-US" sz="2300">
                <a:solidFill>
                  <a:schemeClr val="accent2"/>
                </a:solidFill>
                <a:ea typeface="Verdana" panose="020B0604030504040204" pitchFamily="34" charset="0"/>
                <a:sym typeface="Verdana"/>
              </a:rPr>
              <a:t>Kiwanis contracts with Safe Hiring Solution’s “Safe Visitor” online application portal</a:t>
            </a:r>
          </a:p>
          <a:p>
            <a:pPr marL="342900" lvl="2" indent="-342900">
              <a:spcBef>
                <a:spcPts val="640"/>
              </a:spcBef>
              <a:spcAft>
                <a:spcPts val="600"/>
              </a:spcAft>
              <a:buFont typeface="Arial" panose="020B0604020202020204" pitchFamily="34" charset="0"/>
              <a:buChar char="•"/>
            </a:pPr>
            <a:r>
              <a:rPr lang="en-US" sz="2300">
                <a:solidFill>
                  <a:schemeClr val="accent2"/>
                </a:solidFill>
                <a:ea typeface="Verdana" panose="020B0604030504040204" pitchFamily="34" charset="0"/>
                <a:sym typeface="Verdana"/>
              </a:rPr>
              <a:t>Individual email link is sent to email on file. </a:t>
            </a:r>
            <a:r>
              <a:rPr lang="en-US" sz="2300" i="1">
                <a:solidFill>
                  <a:schemeClr val="accent2"/>
                </a:solidFill>
                <a:ea typeface="Verdana" panose="020B0604030504040204" pitchFamily="34" charset="0"/>
                <a:sym typeface="Verdana"/>
              </a:rPr>
              <a:t>*Check spam folder*</a:t>
            </a:r>
          </a:p>
          <a:p>
            <a:pPr marL="342900" lvl="2" indent="-342900">
              <a:spcBef>
                <a:spcPts val="640"/>
              </a:spcBef>
              <a:spcAft>
                <a:spcPts val="600"/>
              </a:spcAft>
              <a:buFont typeface="Arial" panose="020B0604020202020204" pitchFamily="34" charset="0"/>
              <a:buChar char="•"/>
            </a:pPr>
            <a:r>
              <a:rPr lang="en-US" sz="2300">
                <a:solidFill>
                  <a:schemeClr val="accent2"/>
                </a:solidFill>
                <a:ea typeface="Verdana" panose="020B0604030504040204" pitchFamily="34" charset="0"/>
                <a:sym typeface="Verdana"/>
              </a:rPr>
              <a:t>Searches county, state/province, national criminal records</a:t>
            </a:r>
          </a:p>
          <a:p>
            <a:pPr marL="342900" lvl="2" indent="-342900">
              <a:spcBef>
                <a:spcPts val="640"/>
              </a:spcBef>
              <a:spcAft>
                <a:spcPts val="600"/>
              </a:spcAft>
              <a:buFont typeface="Arial" panose="020B0604020202020204" pitchFamily="34" charset="0"/>
              <a:buChar char="•"/>
            </a:pPr>
            <a:r>
              <a:rPr lang="en-US" sz="2300">
                <a:solidFill>
                  <a:schemeClr val="accent2"/>
                </a:solidFill>
                <a:ea typeface="Verdana" panose="020B0604030504040204" pitchFamily="34" charset="0"/>
                <a:sym typeface="Verdana"/>
              </a:rPr>
              <a:t>Good for 2 years. Check secretary dashboard for expiration dates.</a:t>
            </a:r>
          </a:p>
          <a:p>
            <a:pPr marL="342900" lvl="2" indent="-342900">
              <a:spcBef>
                <a:spcPts val="640"/>
              </a:spcBef>
              <a:spcAft>
                <a:spcPts val="600"/>
              </a:spcAft>
              <a:buFont typeface="Arial" panose="020B0604020202020204" pitchFamily="34" charset="0"/>
              <a:buChar char="•"/>
            </a:pPr>
            <a:r>
              <a:rPr lang="en-US" sz="2300">
                <a:solidFill>
                  <a:schemeClr val="accent2"/>
                </a:solidFill>
                <a:ea typeface="Verdana" panose="020B0604030504040204" pitchFamily="34" charset="0"/>
                <a:sym typeface="Verdana"/>
              </a:rPr>
              <a:t>May take 2+ weeks to process; submit names in advance of event</a:t>
            </a:r>
          </a:p>
          <a:p>
            <a:pPr marL="342900" lvl="2" indent="-342900">
              <a:spcBef>
                <a:spcPts val="640"/>
              </a:spcBef>
              <a:spcAft>
                <a:spcPts val="600"/>
              </a:spcAft>
              <a:buFont typeface="Arial" panose="020B0604020202020204" pitchFamily="34" charset="0"/>
              <a:buChar char="•"/>
            </a:pPr>
            <a:r>
              <a:rPr lang="en-US" sz="2300">
                <a:solidFill>
                  <a:schemeClr val="accent2"/>
                </a:solidFill>
                <a:ea typeface="Verdana" panose="020B0604030504040204" pitchFamily="34" charset="0"/>
              </a:rPr>
              <a:t>California residents have a different process. See: </a:t>
            </a:r>
            <a:r>
              <a:rPr lang="en-US" sz="2300">
                <a:solidFill>
                  <a:schemeClr val="accent2"/>
                </a:solidFill>
                <a:ea typeface="Verdana" panose="020B0604030504040204" pitchFamily="34" charset="0"/>
                <a:hlinkClick r:id="rId5">
                  <a:extLst>
                    <a:ext uri="{A12FA001-AC4F-418D-AE19-62706E023703}">
                      <ahyp:hlinkClr xmlns:ahyp="http://schemas.microsoft.com/office/drawing/2018/hyperlinkcolor" val="tx"/>
                    </a:ext>
                  </a:extLst>
                </a:hlinkClick>
              </a:rPr>
              <a:t>https://www.kiwanis.org/policy-requirements-for-california-volunteers/</a:t>
            </a:r>
            <a:endParaRPr lang="en-US" sz="2300">
              <a:solidFill>
                <a:schemeClr val="accent2"/>
              </a:solidFill>
              <a:ea typeface="Verdana" panose="020B0604030504040204" pitchFamily="34" charset="0"/>
            </a:endParaRPr>
          </a:p>
          <a:p>
            <a:pPr marL="1663658" lvl="2" indent="-342891">
              <a:spcBef>
                <a:spcPts val="800"/>
              </a:spcBef>
              <a:spcAft>
                <a:spcPts val="600"/>
              </a:spcAft>
              <a:buFont typeface="Arial,Sans-Serif" panose="020B0604020202020204" pitchFamily="34" charset="0"/>
              <a:buChar char="•"/>
            </a:pPr>
            <a:endParaRPr lang="en-US" sz="1800"/>
          </a:p>
          <a:p>
            <a:pPr marL="939777" indent="-457189">
              <a:spcBef>
                <a:spcPts val="800"/>
              </a:spcBef>
              <a:spcAft>
                <a:spcPts val="600"/>
              </a:spcAft>
              <a:buChar char="•"/>
            </a:pPr>
            <a:endParaRPr lang="en-US" sz="1800"/>
          </a:p>
          <a:p>
            <a:pPr marL="481953" indent="0"/>
            <a:endParaRPr lang="en-US" sz="1600">
              <a:solidFill>
                <a:srgbClr val="0070C0"/>
              </a:solidFill>
            </a:endParaRPr>
          </a:p>
          <a:p>
            <a:pPr marL="939142" indent="-456554">
              <a:buChar char="•"/>
            </a:pPr>
            <a:endParaRPr lang="en-US" sz="1800"/>
          </a:p>
        </p:txBody>
      </p:sp>
      <p:sp>
        <p:nvSpPr>
          <p:cNvPr id="5" name="Text Placeholder 4">
            <a:extLst>
              <a:ext uri="{FF2B5EF4-FFF2-40B4-BE49-F238E27FC236}">
                <a16:creationId xmlns:a16="http://schemas.microsoft.com/office/drawing/2014/main" id="{E20F6506-12A9-8026-D014-C903AABA957D}"/>
              </a:ext>
            </a:extLst>
          </p:cNvPr>
          <p:cNvSpPr>
            <a:spLocks noGrp="1"/>
          </p:cNvSpPr>
          <p:nvPr>
            <p:ph type="body" sz="quarter" idx="11"/>
          </p:nvPr>
        </p:nvSpPr>
        <p:spPr/>
        <p:txBody>
          <a:bodyPr/>
          <a:lstStyle/>
          <a:p>
            <a:r>
              <a:rPr lang="en-US"/>
              <a:t>Background Checks: What are they?</a:t>
            </a:r>
          </a:p>
        </p:txBody>
      </p:sp>
      <p:pic>
        <p:nvPicPr>
          <p:cNvPr id="6" name="Picture 5">
            <a:extLst>
              <a:ext uri="{FF2B5EF4-FFF2-40B4-BE49-F238E27FC236}">
                <a16:creationId xmlns:a16="http://schemas.microsoft.com/office/drawing/2014/main" id="{A2D2D583-39F6-9595-7637-FC19334DD9E5}"/>
              </a:ext>
            </a:extLst>
          </p:cNvPr>
          <p:cNvPicPr>
            <a:picLocks noChangeAspect="1"/>
          </p:cNvPicPr>
          <p:nvPr/>
        </p:nvPicPr>
        <p:blipFill>
          <a:blip r:embed="rId6"/>
          <a:stretch>
            <a:fillRect/>
          </a:stretch>
        </p:blipFill>
        <p:spPr>
          <a:xfrm>
            <a:off x="628650" y="1529444"/>
            <a:ext cx="3162300" cy="1447800"/>
          </a:xfrm>
          <a:prstGeom prst="rect">
            <a:avLst/>
          </a:prstGeom>
        </p:spPr>
      </p:pic>
      <p:pic>
        <p:nvPicPr>
          <p:cNvPr id="7" name="Picture 6">
            <a:extLst>
              <a:ext uri="{FF2B5EF4-FFF2-40B4-BE49-F238E27FC236}">
                <a16:creationId xmlns:a16="http://schemas.microsoft.com/office/drawing/2014/main" id="{73FA2B3E-6B57-06CB-C44E-345113A78654}"/>
              </a:ext>
            </a:extLst>
          </p:cNvPr>
          <p:cNvPicPr>
            <a:picLocks noChangeAspect="1"/>
          </p:cNvPicPr>
          <p:nvPr/>
        </p:nvPicPr>
        <p:blipFill>
          <a:blip r:embed="rId7"/>
          <a:stretch>
            <a:fillRect/>
          </a:stretch>
        </p:blipFill>
        <p:spPr>
          <a:xfrm>
            <a:off x="638239" y="3237073"/>
            <a:ext cx="3104879" cy="2587399"/>
          </a:xfrm>
          <a:prstGeom prst="rect">
            <a:avLst/>
          </a:prstGeom>
        </p:spPr>
      </p:pic>
    </p:spTree>
    <p:custDataLst>
      <p:tags r:id="rId2"/>
    </p:custDataLst>
    <p:extLst>
      <p:ext uri="{BB962C8B-B14F-4D97-AF65-F5344CB8AC3E}">
        <p14:creationId xmlns:p14="http://schemas.microsoft.com/office/powerpoint/2010/main" val="1703884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7013"/>
    </mc:Choice>
    <mc:Fallback xmlns="">
      <p:transition spd="slow" advTm="8701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199934-5115-B649-BB86-6DF99C03847C}"/>
              </a:ext>
            </a:extLst>
          </p:cNvPr>
          <p:cNvSpPr>
            <a:spLocks noGrp="1"/>
          </p:cNvSpPr>
          <p:nvPr>
            <p:ph type="body" sz="quarter" idx="27"/>
          </p:nvPr>
        </p:nvSpPr>
        <p:spPr>
          <a:xfrm>
            <a:off x="595299" y="4629864"/>
            <a:ext cx="3234226" cy="1552822"/>
          </a:xfrm>
        </p:spPr>
        <p:txBody>
          <a:bodyPr>
            <a:normAutofit fontScale="77500" lnSpcReduction="20000"/>
          </a:bodyPr>
          <a:lstStyle/>
          <a:p>
            <a:r>
              <a:rPr lang="en-US" b="0"/>
              <a:t>U.S. Kiwanis secretaries or members click link in Kiwanis Connect/Engage to generate individual member link (check spam folder)</a:t>
            </a:r>
          </a:p>
        </p:txBody>
      </p:sp>
      <p:sp>
        <p:nvSpPr>
          <p:cNvPr id="8" name="Text Placeholder 7">
            <a:extLst>
              <a:ext uri="{FF2B5EF4-FFF2-40B4-BE49-F238E27FC236}">
                <a16:creationId xmlns:a16="http://schemas.microsoft.com/office/drawing/2014/main" id="{CAF5FD05-6F3E-3F5B-0672-A5DEE20D434F}"/>
              </a:ext>
            </a:extLst>
          </p:cNvPr>
          <p:cNvSpPr>
            <a:spLocks noGrp="1"/>
          </p:cNvSpPr>
          <p:nvPr>
            <p:ph type="body" sz="quarter" idx="32"/>
          </p:nvPr>
        </p:nvSpPr>
        <p:spPr>
          <a:xfrm>
            <a:off x="4477016" y="4629864"/>
            <a:ext cx="3458669" cy="2064850"/>
          </a:xfrm>
        </p:spPr>
        <p:txBody>
          <a:bodyPr>
            <a:normAutofit fontScale="47500" lnSpcReduction="20000"/>
          </a:bodyPr>
          <a:lstStyle/>
          <a:p>
            <a:r>
              <a:rPr lang="en-US" sz="4000" b="0">
                <a:sym typeface="Arial"/>
              </a:rPr>
              <a:t>International/Caribbean Kiwanis advisors or members send request individual links to emailing </a:t>
            </a:r>
            <a:r>
              <a:rPr lang="en-US" sz="2900" b="0">
                <a:sym typeface="Arial"/>
                <a:hlinkClick r:id="rId4">
                  <a:extLst>
                    <a:ext uri="{A12FA001-AC4F-418D-AE19-62706E023703}">
                      <ahyp:hlinkClr xmlns:ahyp="http://schemas.microsoft.com/office/drawing/2018/hyperlinkcolor" val="tx"/>
                    </a:ext>
                  </a:extLst>
                </a:hlinkClick>
              </a:rPr>
              <a:t>backgroundchecks@Kiwanis.org</a:t>
            </a:r>
            <a:r>
              <a:rPr lang="en-US" sz="2900" b="0">
                <a:sym typeface="Arial"/>
              </a:rPr>
              <a:t> </a:t>
            </a:r>
          </a:p>
          <a:p>
            <a:endParaRPr lang="en-US" sz="3100" b="0">
              <a:sym typeface="Arial"/>
            </a:endParaRPr>
          </a:p>
          <a:p>
            <a:r>
              <a:rPr lang="en-US" sz="3800" b="0">
                <a:sym typeface="Arial"/>
              </a:rPr>
              <a:t>*Canadian members send vulnerable sector check to Kiwanis for verification</a:t>
            </a:r>
          </a:p>
          <a:p>
            <a:endParaRPr lang="en-US"/>
          </a:p>
        </p:txBody>
      </p:sp>
      <p:sp>
        <p:nvSpPr>
          <p:cNvPr id="10" name="Text Placeholder 9">
            <a:extLst>
              <a:ext uri="{FF2B5EF4-FFF2-40B4-BE49-F238E27FC236}">
                <a16:creationId xmlns:a16="http://schemas.microsoft.com/office/drawing/2014/main" id="{E818466E-FBF5-C641-9921-6C799068FF7A}"/>
              </a:ext>
            </a:extLst>
          </p:cNvPr>
          <p:cNvSpPr>
            <a:spLocks noGrp="1"/>
          </p:cNvSpPr>
          <p:nvPr>
            <p:ph type="body" sz="quarter" idx="34"/>
          </p:nvPr>
        </p:nvSpPr>
        <p:spPr>
          <a:xfrm>
            <a:off x="8367699" y="4629864"/>
            <a:ext cx="3234226" cy="1552822"/>
          </a:xfrm>
        </p:spPr>
        <p:txBody>
          <a:bodyPr>
            <a:normAutofit/>
          </a:bodyPr>
          <a:lstStyle/>
          <a:p>
            <a:r>
              <a:rPr lang="en-US" sz="2200" b="0">
                <a:sym typeface="Arial"/>
              </a:rPr>
              <a:t>Faculty advisors email a request to </a:t>
            </a:r>
            <a:r>
              <a:rPr lang="en-US" sz="1400" b="0" u="sng">
                <a:sym typeface="Arial"/>
              </a:rPr>
              <a:t>backgroundchecks@kiwanis.org</a:t>
            </a:r>
          </a:p>
          <a:p>
            <a:endParaRPr lang="en-US"/>
          </a:p>
        </p:txBody>
      </p:sp>
      <p:sp>
        <p:nvSpPr>
          <p:cNvPr id="5" name="Text Placeholder 4">
            <a:extLst>
              <a:ext uri="{FF2B5EF4-FFF2-40B4-BE49-F238E27FC236}">
                <a16:creationId xmlns:a16="http://schemas.microsoft.com/office/drawing/2014/main" id="{3B40E511-8256-0B1A-9533-D4EA8DB50D34}"/>
              </a:ext>
            </a:extLst>
          </p:cNvPr>
          <p:cNvSpPr>
            <a:spLocks noGrp="1"/>
          </p:cNvSpPr>
          <p:nvPr>
            <p:ph type="body" sz="quarter" idx="11"/>
          </p:nvPr>
        </p:nvSpPr>
        <p:spPr/>
        <p:txBody>
          <a:bodyPr/>
          <a:lstStyle/>
          <a:p>
            <a:r>
              <a:rPr lang="en-US"/>
              <a:t>Background Checks: How do I get one?</a:t>
            </a:r>
          </a:p>
        </p:txBody>
      </p:sp>
      <p:pic>
        <p:nvPicPr>
          <p:cNvPr id="16" name="Picture Placeholder 15">
            <a:extLst>
              <a:ext uri="{FF2B5EF4-FFF2-40B4-BE49-F238E27FC236}">
                <a16:creationId xmlns:a16="http://schemas.microsoft.com/office/drawing/2014/main" id="{42001E39-DD33-C94E-8BCC-1CCAA313FCB4}"/>
              </a:ext>
            </a:extLst>
          </p:cNvPr>
          <p:cNvPicPr>
            <a:picLocks noGrp="1" noChangeAspect="1"/>
          </p:cNvPicPr>
          <p:nvPr>
            <p:ph type="pic" sz="quarter" idx="22"/>
          </p:nvPr>
        </p:nvPicPr>
        <p:blipFill rotWithShape="1">
          <a:blip r:embed="rId5"/>
          <a:srcRect l="3550" t="-6772" r="3550" b="-6772"/>
          <a:stretch/>
        </p:blipFill>
        <p:spPr>
          <a:xfrm>
            <a:off x="1283547" y="2494569"/>
            <a:ext cx="1868861" cy="1868861"/>
          </a:xfrm>
          <a:prstGeom prst="rect">
            <a:avLst/>
          </a:prstGeom>
        </p:spPr>
      </p:pic>
      <p:pic>
        <p:nvPicPr>
          <p:cNvPr id="13" name="Picture Placeholder 12" descr="Ui Ux with solid fill">
            <a:extLst>
              <a:ext uri="{FF2B5EF4-FFF2-40B4-BE49-F238E27FC236}">
                <a16:creationId xmlns:a16="http://schemas.microsoft.com/office/drawing/2014/main" id="{2E2C8C8B-6617-C8AF-143A-840461DF92FD}"/>
              </a:ext>
            </a:extLst>
          </p:cNvPr>
          <p:cNvPicPr>
            <a:picLocks noGrp="1" noChangeAspect="1"/>
          </p:cNvPicPr>
          <p:nvPr>
            <p:ph type="pic" sz="quarter" idx="37"/>
          </p:nvPr>
        </p:nvPicPr>
        <p:blipFill>
          <a:blip r:embed="rId6">
            <a:extLst>
              <a:ext uri="{96DAC541-7B7A-43D3-8B79-37D633B846F1}">
                <asvg:svgBlip xmlns:asvg="http://schemas.microsoft.com/office/drawing/2016/SVG/main" r:embed="rId7"/>
              </a:ext>
            </a:extLst>
          </a:blip>
          <a:srcRect l="42" r="42"/>
          <a:stretch>
            <a:fillRect/>
          </a:stretch>
        </p:blipFill>
        <p:spPr>
          <a:xfrm>
            <a:off x="5216525" y="2493963"/>
            <a:ext cx="1868488" cy="1870075"/>
          </a:xfrm>
          <a:prstGeom prst="rect">
            <a:avLst/>
          </a:prstGeom>
        </p:spPr>
      </p:pic>
      <p:pic>
        <p:nvPicPr>
          <p:cNvPr id="15" name="Picture Placeholder 12" descr="Ui Ux with solid fill">
            <a:extLst>
              <a:ext uri="{FF2B5EF4-FFF2-40B4-BE49-F238E27FC236}">
                <a16:creationId xmlns:a16="http://schemas.microsoft.com/office/drawing/2014/main" id="{449A568E-99ED-A520-7AE0-AFDD4A09C957}"/>
              </a:ext>
            </a:extLst>
          </p:cNvPr>
          <p:cNvPicPr>
            <a:picLocks noGrp="1" noChangeAspect="1"/>
          </p:cNvPicPr>
          <p:nvPr>
            <p:ph type="pic" sz="quarter" idx="38"/>
          </p:nvPr>
        </p:nvPicPr>
        <p:blipFill>
          <a:blip r:embed="rId6">
            <a:extLst>
              <a:ext uri="{96DAC541-7B7A-43D3-8B79-37D633B846F1}">
                <asvg:svgBlip xmlns:asvg="http://schemas.microsoft.com/office/drawing/2016/SVG/main" r:embed="rId7"/>
              </a:ext>
            </a:extLst>
          </a:blip>
          <a:srcRect l="42" r="42"/>
          <a:stretch>
            <a:fillRect/>
          </a:stretch>
        </p:blipFill>
        <p:spPr>
          <a:xfrm>
            <a:off x="9067800" y="2493963"/>
            <a:ext cx="1868488" cy="1870075"/>
          </a:xfrm>
          <a:prstGeom prst="rect">
            <a:avLst/>
          </a:prstGeom>
        </p:spPr>
      </p:pic>
    </p:spTree>
    <p:custDataLst>
      <p:tags r:id="rId1"/>
    </p:custDataLst>
    <p:extLst>
      <p:ext uri="{BB962C8B-B14F-4D97-AF65-F5344CB8AC3E}">
        <p14:creationId xmlns:p14="http://schemas.microsoft.com/office/powerpoint/2010/main" val="3972659294"/>
      </p:ext>
    </p:extLst>
  </p:cSld>
  <p:clrMapOvr>
    <a:masterClrMapping/>
  </p:clrMapOvr>
  <mc:AlternateContent xmlns:mc="http://schemas.openxmlformats.org/markup-compatibility/2006" xmlns:p14="http://schemas.microsoft.com/office/powerpoint/2010/main">
    <mc:Choice Requires="p14">
      <p:transition spd="slow" p14:dur="2000" advTm="75931"/>
    </mc:Choice>
    <mc:Fallback xmlns="">
      <p:transition spd="slow" advTm="7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13"/>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21600000">
                                      <p:cBhvr>
                                        <p:cTn id="9"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D8A3F-25DB-1734-790C-824FF09AF13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03A976D-309E-A05E-9381-92E88AD8340B}"/>
              </a:ext>
            </a:extLst>
          </p:cNvPr>
          <p:cNvSpPr>
            <a:spLocks noGrp="1"/>
          </p:cNvSpPr>
          <p:nvPr>
            <p:ph type="body" sz="quarter" idx="11"/>
          </p:nvPr>
        </p:nvSpPr>
        <p:spPr/>
        <p:txBody>
          <a:bodyPr/>
          <a:lstStyle/>
          <a:p>
            <a:r>
              <a:rPr lang="en-US"/>
              <a:t>Know How to Protect and Respond</a:t>
            </a:r>
          </a:p>
        </p:txBody>
      </p:sp>
      <p:pic>
        <p:nvPicPr>
          <p:cNvPr id="5" name="Picture Placeholder 4" descr="Shield Cross with solid fill">
            <a:extLst>
              <a:ext uri="{FF2B5EF4-FFF2-40B4-BE49-F238E27FC236}">
                <a16:creationId xmlns:a16="http://schemas.microsoft.com/office/drawing/2014/main" id="{35DBA49F-1801-C97A-A8CA-29714B841153}"/>
              </a:ext>
            </a:extLst>
          </p:cNvPr>
          <p:cNvPicPr>
            <a:picLocks noGrp="1" noChangeAspect="1"/>
          </p:cNvPicPr>
          <p:nvPr>
            <p:ph type="pic" sz="quarter" idx="22"/>
          </p:nvPr>
        </p:nvPicPr>
        <p:blipFill>
          <a:blip r:embed="rId2">
            <a:extLs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759124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F225C5-99B7-B2DC-9B18-75226D8B169F}"/>
              </a:ext>
            </a:extLst>
          </p:cNvPr>
          <p:cNvSpPr>
            <a:spLocks noGrp="1"/>
          </p:cNvSpPr>
          <p:nvPr>
            <p:ph type="body" sz="quarter" idx="11"/>
          </p:nvPr>
        </p:nvSpPr>
        <p:spPr/>
        <p:txBody>
          <a:bodyPr/>
          <a:lstStyle/>
          <a:p>
            <a:r>
              <a:rPr lang="en-US"/>
              <a:t>Know Why Youth Protection Matters</a:t>
            </a:r>
          </a:p>
        </p:txBody>
      </p:sp>
      <p:pic>
        <p:nvPicPr>
          <p:cNvPr id="5" name="Picture Placeholder 4" descr="Children with solid fill">
            <a:extLst>
              <a:ext uri="{FF2B5EF4-FFF2-40B4-BE49-F238E27FC236}">
                <a16:creationId xmlns:a16="http://schemas.microsoft.com/office/drawing/2014/main" id="{44EAED8E-0A8C-D7C9-CBBC-38655C9D94BA}"/>
              </a:ext>
            </a:extLst>
          </p:cNvPr>
          <p:cNvPicPr>
            <a:picLocks noGrp="1" noChangeAspect="1"/>
          </p:cNvPicPr>
          <p:nvPr>
            <p:ph type="pic" sz="quarter" idx="22"/>
          </p:nvPr>
        </p:nvPicPr>
        <p:blipFill>
          <a:blip r:embed="rId2">
            <a:extLs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3957637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E45B0D1C-DA88-6AF7-3BB1-844921D970D2}"/>
              </a:ext>
            </a:extLst>
          </p:cNvPr>
          <p:cNvSpPr>
            <a:spLocks noGrp="1"/>
          </p:cNvSpPr>
          <p:nvPr>
            <p:ph type="body" idx="1"/>
          </p:nvPr>
        </p:nvSpPr>
        <p:spPr>
          <a:xfrm>
            <a:off x="452719" y="1887481"/>
            <a:ext cx="11279160" cy="4499055"/>
          </a:xfrm>
        </p:spPr>
        <p:txBody>
          <a:bodyPr>
            <a:normAutofit/>
          </a:bodyPr>
          <a:lstStyle/>
          <a:p>
            <a:pPr marL="0" indent="0" algn="ctr">
              <a:buNone/>
            </a:pPr>
            <a:r>
              <a:rPr lang="en-US" sz="5867" dirty="0">
                <a:latin typeface="Arial" panose="020B0604020202020204" pitchFamily="34" charset="0"/>
                <a:cs typeface="Arial" panose="020B0604020202020204" pitchFamily="34" charset="0"/>
              </a:rPr>
              <a:t>See Something.</a:t>
            </a:r>
          </a:p>
          <a:p>
            <a:pPr marL="0" indent="0" algn="ctr">
              <a:buNone/>
            </a:pPr>
            <a:r>
              <a:rPr lang="en-US" sz="5867" dirty="0">
                <a:latin typeface="Arial" panose="020B0604020202020204" pitchFamily="34" charset="0"/>
                <a:cs typeface="Arial" panose="020B0604020202020204" pitchFamily="34" charset="0"/>
              </a:rPr>
              <a:t>Hear Something. </a:t>
            </a:r>
          </a:p>
          <a:p>
            <a:pPr marL="0" indent="0" algn="ctr">
              <a:buNone/>
            </a:pPr>
            <a:r>
              <a:rPr lang="en-US" sz="5867" dirty="0">
                <a:latin typeface="Arial" panose="020B0604020202020204" pitchFamily="34" charset="0"/>
                <a:cs typeface="Arial" panose="020B0604020202020204" pitchFamily="34" charset="0"/>
              </a:rPr>
              <a:t>Say Something.</a:t>
            </a:r>
          </a:p>
        </p:txBody>
      </p:sp>
      <p:sp>
        <p:nvSpPr>
          <p:cNvPr id="4" name="Text Placeholder 3">
            <a:extLst>
              <a:ext uri="{FF2B5EF4-FFF2-40B4-BE49-F238E27FC236}">
                <a16:creationId xmlns:a16="http://schemas.microsoft.com/office/drawing/2014/main" id="{0A9CC639-975B-521A-DAF1-816F44DDFED9}"/>
              </a:ext>
            </a:extLst>
          </p:cNvPr>
          <p:cNvSpPr>
            <a:spLocks noGrp="1"/>
          </p:cNvSpPr>
          <p:nvPr>
            <p:ph type="body" sz="quarter" idx="11"/>
          </p:nvPr>
        </p:nvSpPr>
        <p:spPr/>
        <p:txBody>
          <a:bodyPr/>
          <a:lstStyle/>
          <a:p>
            <a:r>
              <a:rPr lang="en-US"/>
              <a:t>Reporting Troubling Behaviors</a:t>
            </a:r>
          </a:p>
        </p:txBody>
      </p:sp>
    </p:spTree>
    <p:custDataLst>
      <p:tags r:id="rId1"/>
    </p:custDataLst>
    <p:extLst>
      <p:ext uri="{BB962C8B-B14F-4D97-AF65-F5344CB8AC3E}">
        <p14:creationId xmlns:p14="http://schemas.microsoft.com/office/powerpoint/2010/main" val="2352815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4D616C-2F82-E86F-89A0-53CEB5D388F6}"/>
              </a:ext>
            </a:extLst>
          </p:cNvPr>
          <p:cNvSpPr>
            <a:spLocks noGrp="1"/>
          </p:cNvSpPr>
          <p:nvPr>
            <p:ph type="body" idx="1"/>
          </p:nvPr>
        </p:nvSpPr>
        <p:spPr>
          <a:xfrm>
            <a:off x="305209" y="1713263"/>
            <a:ext cx="6448220" cy="3839277"/>
          </a:xfrm>
        </p:spPr>
        <p:txBody>
          <a:bodyPr>
            <a:normAutofit/>
          </a:bodyPr>
          <a:lstStyle/>
          <a:p>
            <a:pPr marL="380990" indent="-380990" fontAlgn="base">
              <a:buFont typeface="Arial" panose="020B0604020202020204" pitchFamily="34" charset="0"/>
              <a:buChar char="•"/>
            </a:pPr>
            <a:r>
              <a:rPr lang="en-US" sz="2400">
                <a:solidFill>
                  <a:srgbClr val="000000"/>
                </a:solidFill>
                <a:latin typeface="Arial" panose="020B0604020202020204" pitchFamily="34" charset="0"/>
                <a:ea typeface="+mn-ea"/>
                <a:cs typeface="Arial" panose="020B0604020202020204" pitchFamily="34" charset="0"/>
              </a:rPr>
              <a:t>Immediately stop abuse or inappropriate behavior. </a:t>
            </a:r>
          </a:p>
          <a:p>
            <a:pPr marL="380990" indent="-380990" fontAlgn="base">
              <a:buFont typeface="Arial" panose="020B0604020202020204" pitchFamily="34" charset="0"/>
              <a:buChar char="•"/>
            </a:pPr>
            <a:r>
              <a:rPr lang="en-US" sz="2400">
                <a:solidFill>
                  <a:srgbClr val="000000"/>
                </a:solidFill>
                <a:latin typeface="Arial" panose="020B0604020202020204" pitchFamily="34" charset="0"/>
                <a:ea typeface="+mn-ea"/>
                <a:cs typeface="Arial" panose="020B0604020202020204" pitchFamily="34" charset="0"/>
              </a:rPr>
              <a:t>Separate youth from the accused. </a:t>
            </a:r>
          </a:p>
          <a:p>
            <a:pPr marL="380990" indent="-380990" fontAlgn="base">
              <a:buFont typeface="Arial" panose="020B0604020202020204" pitchFamily="34" charset="0"/>
              <a:buChar char="•"/>
            </a:pPr>
            <a:r>
              <a:rPr lang="en-US" sz="2400">
                <a:solidFill>
                  <a:srgbClr val="000000"/>
                </a:solidFill>
                <a:latin typeface="Arial" panose="020B0604020202020204" pitchFamily="34" charset="0"/>
                <a:ea typeface="+mn-ea"/>
                <a:cs typeface="Arial" panose="020B0604020202020204" pitchFamily="34" charset="0"/>
              </a:rPr>
              <a:t>Contact the event leader (if it’s not you). </a:t>
            </a:r>
          </a:p>
          <a:p>
            <a:pPr marL="380990" indent="-380990" fontAlgn="base">
              <a:buFont typeface="Arial" panose="020B0604020202020204" pitchFamily="34" charset="0"/>
              <a:buChar char="•"/>
            </a:pPr>
            <a:r>
              <a:rPr lang="en-US" sz="2400">
                <a:solidFill>
                  <a:srgbClr val="000000"/>
                </a:solidFill>
                <a:latin typeface="Arial" panose="020B0604020202020204" pitchFamily="34" charset="0"/>
                <a:ea typeface="+mn-ea"/>
                <a:cs typeface="Arial" panose="020B0604020202020204" pitchFamily="34" charset="0"/>
              </a:rPr>
              <a:t>Decide whether you or the event leader will report the incident. </a:t>
            </a:r>
          </a:p>
          <a:p>
            <a:pPr marL="380990" indent="-380990" fontAlgn="base">
              <a:buFont typeface="Arial" panose="020B0604020202020204" pitchFamily="34" charset="0"/>
              <a:buChar char="•"/>
            </a:pPr>
            <a:r>
              <a:rPr lang="en-US" sz="2400">
                <a:solidFill>
                  <a:srgbClr val="000000"/>
                </a:solidFill>
                <a:latin typeface="Arial" panose="020B0604020202020204" pitchFamily="34" charset="0"/>
                <a:ea typeface="+mn-ea"/>
                <a:cs typeface="Arial" panose="020B0604020202020204" pitchFamily="34" charset="0"/>
              </a:rPr>
              <a:t>Gather notes before call: i.e., time of incident, information of individuals involved, action that was taken. (This is different from investigating.)</a:t>
            </a:r>
          </a:p>
          <a:p>
            <a:endParaRPr lang="en-US" sz="2000">
              <a:solidFill>
                <a:srgbClr val="000000"/>
              </a:solidFill>
            </a:endParaRPr>
          </a:p>
          <a:p>
            <a:endParaRPr lang="en-US"/>
          </a:p>
        </p:txBody>
      </p:sp>
      <p:sp>
        <p:nvSpPr>
          <p:cNvPr id="3" name="Text Placeholder 2">
            <a:extLst>
              <a:ext uri="{FF2B5EF4-FFF2-40B4-BE49-F238E27FC236}">
                <a16:creationId xmlns:a16="http://schemas.microsoft.com/office/drawing/2014/main" id="{CA102FA3-E500-EAF5-F080-6B0822391CC4}"/>
              </a:ext>
            </a:extLst>
          </p:cNvPr>
          <p:cNvSpPr>
            <a:spLocks noGrp="1"/>
          </p:cNvSpPr>
          <p:nvPr>
            <p:ph type="body" sz="quarter" idx="11"/>
          </p:nvPr>
        </p:nvSpPr>
        <p:spPr/>
        <p:txBody>
          <a:bodyPr/>
          <a:lstStyle/>
          <a:p>
            <a:r>
              <a:rPr lang="en-US"/>
              <a:t>Contact Event Leader </a:t>
            </a:r>
          </a:p>
        </p:txBody>
      </p:sp>
      <p:pic>
        <p:nvPicPr>
          <p:cNvPr id="6" name="Picture 5" descr="Woman on phone viewing paper">
            <a:extLst>
              <a:ext uri="{FF2B5EF4-FFF2-40B4-BE49-F238E27FC236}">
                <a16:creationId xmlns:a16="http://schemas.microsoft.com/office/drawing/2014/main" id="{59DAB6A5-0E64-D964-5BBC-60FDE2BCC2B9}"/>
              </a:ext>
            </a:extLst>
          </p:cNvPr>
          <p:cNvPicPr>
            <a:picLocks noChangeAspect="1"/>
          </p:cNvPicPr>
          <p:nvPr/>
        </p:nvPicPr>
        <p:blipFill rotWithShape="1">
          <a:blip r:embed="rId5"/>
          <a:srcRect r="18883"/>
          <a:stretch/>
        </p:blipFill>
        <p:spPr>
          <a:xfrm>
            <a:off x="6905829" y="1872455"/>
            <a:ext cx="4473371" cy="3680085"/>
          </a:xfrm>
          <a:prstGeom prst="rect">
            <a:avLst/>
          </a:prstGeom>
        </p:spPr>
      </p:pic>
      <p:pic>
        <p:nvPicPr>
          <p:cNvPr id="8" name="Picture 7">
            <a:extLst>
              <a:ext uri="{FF2B5EF4-FFF2-40B4-BE49-F238E27FC236}">
                <a16:creationId xmlns:a16="http://schemas.microsoft.com/office/drawing/2014/main" id="{148FC611-6529-15A4-0921-E2C28162E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898546"/>
            <a:ext cx="12200612" cy="956299"/>
          </a:xfrm>
          <a:prstGeom prst="rect">
            <a:avLst/>
          </a:prstGeom>
        </p:spPr>
      </p:pic>
    </p:spTree>
    <p:custDataLst>
      <p:tags r:id="rId1"/>
    </p:custDataLst>
    <p:extLst>
      <p:ext uri="{BB962C8B-B14F-4D97-AF65-F5344CB8AC3E}">
        <p14:creationId xmlns:p14="http://schemas.microsoft.com/office/powerpoint/2010/main" val="1188485098"/>
      </p:ext>
    </p:extLst>
  </p:cSld>
  <p:clrMapOvr>
    <a:masterClrMapping/>
  </p:clrMapOvr>
  <p:extLst>
    <p:ext uri="{6950BFC3-D8DA-4A85-94F7-54DA5524770B}">
      <p188:commentRel xmlns:p188="http://schemas.microsoft.com/office/powerpoint/2018/8/main" r:id="rId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4D616C-2F82-E86F-89A0-53CEB5D388F6}"/>
              </a:ext>
            </a:extLst>
          </p:cNvPr>
          <p:cNvSpPr>
            <a:spLocks noGrp="1"/>
          </p:cNvSpPr>
          <p:nvPr>
            <p:ph type="body" idx="1"/>
          </p:nvPr>
        </p:nvSpPr>
        <p:spPr/>
        <p:txBody>
          <a:bodyPr/>
          <a:lstStyle/>
          <a:p>
            <a:r>
              <a:rPr lang="en-US"/>
              <a:t>Step 3</a:t>
            </a:r>
          </a:p>
        </p:txBody>
      </p:sp>
      <p:sp>
        <p:nvSpPr>
          <p:cNvPr id="6" name="Text Placeholder 5">
            <a:extLst>
              <a:ext uri="{FF2B5EF4-FFF2-40B4-BE49-F238E27FC236}">
                <a16:creationId xmlns:a16="http://schemas.microsoft.com/office/drawing/2014/main" id="{9B88C96B-F1FB-49DE-0198-D8115EEE55FA}"/>
              </a:ext>
            </a:extLst>
          </p:cNvPr>
          <p:cNvSpPr>
            <a:spLocks noGrp="1"/>
          </p:cNvSpPr>
          <p:nvPr>
            <p:ph type="body" sz="quarter" idx="11"/>
          </p:nvPr>
        </p:nvSpPr>
        <p:spPr/>
        <p:txBody>
          <a:bodyPr/>
          <a:lstStyle/>
          <a:p>
            <a:r>
              <a:rPr lang="en-US"/>
              <a:t>Call Helpline </a:t>
            </a:r>
          </a:p>
        </p:txBody>
      </p:sp>
      <p:sp>
        <p:nvSpPr>
          <p:cNvPr id="4" name="TextBox 3">
            <a:extLst>
              <a:ext uri="{FF2B5EF4-FFF2-40B4-BE49-F238E27FC236}">
                <a16:creationId xmlns:a16="http://schemas.microsoft.com/office/drawing/2014/main" id="{A2A4E6CB-D82C-6C0A-BA50-A4AE23FD2A48}"/>
              </a:ext>
            </a:extLst>
          </p:cNvPr>
          <p:cNvSpPr txBox="1"/>
          <p:nvPr/>
        </p:nvSpPr>
        <p:spPr>
          <a:xfrm>
            <a:off x="896438" y="2843778"/>
            <a:ext cx="9572031" cy="3145476"/>
          </a:xfrm>
          <a:prstGeom prst="rect">
            <a:avLst/>
          </a:prstGeom>
          <a:noFill/>
        </p:spPr>
        <p:txBody>
          <a:bodyPr wrap="square" lIns="121920" tIns="60960" rIns="121920" bIns="60960" anchor="t">
            <a:spAutoFit/>
          </a:bodyPr>
          <a:lstStyle/>
          <a:p>
            <a:pPr marL="457189" indent="-457189" fontAlgn="base">
              <a:lnSpc>
                <a:spcPct val="90000"/>
              </a:lnSpc>
              <a:spcBef>
                <a:spcPts val="640"/>
              </a:spcBef>
              <a:spcAft>
                <a:spcPts val="600"/>
              </a:spcAft>
              <a:buClr>
                <a:srgbClr val="003974"/>
              </a:buClr>
              <a:buSzPct val="100000"/>
              <a:buFont typeface="Arial" panose="020B0604020202020204" pitchFamily="34" charset="0"/>
              <a:buChar char="•"/>
            </a:pPr>
            <a:r>
              <a:rPr lang="en-US" sz="2800" dirty="0">
                <a:solidFill>
                  <a:schemeClr val="accent2"/>
                </a:solidFill>
                <a:latin typeface="Arial" panose="020B0604020202020204" pitchFamily="34" charset="0"/>
                <a:ea typeface="Verdana" panose="020B0604030504040204" pitchFamily="34" charset="0"/>
                <a:cs typeface="Arial" panose="020B0604020202020204" pitchFamily="34" charset="0"/>
                <a:sym typeface="Verdana"/>
              </a:rPr>
              <a:t>Put this number in your phone!</a:t>
            </a:r>
          </a:p>
          <a:p>
            <a:pPr marL="457189" indent="-457189" fontAlgn="base">
              <a:lnSpc>
                <a:spcPct val="90000"/>
              </a:lnSpc>
              <a:spcBef>
                <a:spcPts val="640"/>
              </a:spcBef>
              <a:spcAft>
                <a:spcPts val="600"/>
              </a:spcAft>
              <a:buClr>
                <a:srgbClr val="003974"/>
              </a:buClr>
              <a:buSzPct val="100000"/>
              <a:buFont typeface="Arial" panose="020B0604020202020204" pitchFamily="34" charset="0"/>
              <a:buChar char="•"/>
            </a:pPr>
            <a:r>
              <a:rPr lang="en-US" sz="2800" dirty="0">
                <a:solidFill>
                  <a:schemeClr val="accent2"/>
                </a:solidFill>
                <a:latin typeface="Arial" panose="020B0604020202020204" pitchFamily="34" charset="0"/>
                <a:ea typeface="Verdana" panose="020B0604030504040204" pitchFamily="34" charset="0"/>
                <a:cs typeface="Arial" panose="020B0604020202020204" pitchFamily="34" charset="0"/>
                <a:sym typeface="Verdana"/>
              </a:rPr>
              <a:t>Helpline is staffed 24/7 by intake professionals at Praesidium Inc. They provide guidance about follow-up and report back to the Kiwanis Youth Protection team. </a:t>
            </a:r>
          </a:p>
          <a:p>
            <a:pPr marL="457189" indent="-457189" fontAlgn="base">
              <a:lnSpc>
                <a:spcPct val="90000"/>
              </a:lnSpc>
              <a:spcBef>
                <a:spcPts val="640"/>
              </a:spcBef>
              <a:spcAft>
                <a:spcPts val="600"/>
              </a:spcAft>
              <a:buClr>
                <a:srgbClr val="003974"/>
              </a:buClr>
              <a:buSzPct val="100000"/>
              <a:buFont typeface="Arial" panose="020B0604020202020204" pitchFamily="34" charset="0"/>
              <a:buChar char="•"/>
            </a:pPr>
            <a:r>
              <a:rPr lang="en-US" sz="2800" dirty="0">
                <a:solidFill>
                  <a:schemeClr val="accent2"/>
                </a:solidFill>
                <a:latin typeface="Arial" panose="020B0604020202020204" pitchFamily="34" charset="0"/>
                <a:ea typeface="Verdana" panose="020B0604030504040204" pitchFamily="34" charset="0"/>
                <a:cs typeface="Arial" panose="020B0604020202020204" pitchFamily="34" charset="0"/>
                <a:sym typeface="Verdana"/>
              </a:rPr>
              <a:t>Anyone can call Helpline, including members, chaperones, parents and others. Callers may remain anonymous.</a:t>
            </a:r>
          </a:p>
        </p:txBody>
      </p:sp>
      <p:pic>
        <p:nvPicPr>
          <p:cNvPr id="3" name="Picture 2">
            <a:extLst>
              <a:ext uri="{FF2B5EF4-FFF2-40B4-BE49-F238E27FC236}">
                <a16:creationId xmlns:a16="http://schemas.microsoft.com/office/drawing/2014/main" id="{727C98E4-500B-9269-85C2-017BBF96B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76225"/>
            <a:ext cx="12200612" cy="956299"/>
          </a:xfrm>
          <a:prstGeom prst="rect">
            <a:avLst/>
          </a:prstGeom>
        </p:spPr>
      </p:pic>
    </p:spTree>
    <p:custDataLst>
      <p:tags r:id="rId1"/>
    </p:custDataLst>
    <p:extLst>
      <p:ext uri="{BB962C8B-B14F-4D97-AF65-F5344CB8AC3E}">
        <p14:creationId xmlns:p14="http://schemas.microsoft.com/office/powerpoint/2010/main" val="3608102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4D616C-2F82-E86F-89A0-53CEB5D388F6}"/>
              </a:ext>
            </a:extLst>
          </p:cNvPr>
          <p:cNvSpPr>
            <a:spLocks noGrp="1"/>
          </p:cNvSpPr>
          <p:nvPr>
            <p:ph type="body" idx="1"/>
          </p:nvPr>
        </p:nvSpPr>
        <p:spPr/>
        <p:txBody>
          <a:bodyPr/>
          <a:lstStyle/>
          <a:p>
            <a:pPr marL="457189" indent="-457189" fontAlgn="base">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Follow all local and national reporting laws. </a:t>
            </a:r>
          </a:p>
          <a:p>
            <a:pPr marL="457189" indent="-457189" fontAlgn="base">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Follow Helpline next steps and recommendations.</a:t>
            </a:r>
          </a:p>
          <a:p>
            <a:pPr marL="457189" indent="-457189" fontAlgn="base">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Depending who is involved in alleged incident, peer youth-to-peer youth or adult-to-youth, as appropriate contact parents/guardians, advisors or school administrators of affected </a:t>
            </a:r>
            <a:r>
              <a:rPr lang="en-US" sz="2800">
                <a:latin typeface="Arial" panose="020B0604020202020204" pitchFamily="34" charset="0"/>
                <a:cs typeface="Arial" panose="020B0604020202020204" pitchFamily="34" charset="0"/>
              </a:rPr>
              <a:t>youth. </a:t>
            </a:r>
            <a:endParaRPr lang="en-US" dirty="0"/>
          </a:p>
        </p:txBody>
      </p:sp>
      <p:sp>
        <p:nvSpPr>
          <p:cNvPr id="3" name="Text Placeholder 2">
            <a:extLst>
              <a:ext uri="{FF2B5EF4-FFF2-40B4-BE49-F238E27FC236}">
                <a16:creationId xmlns:a16="http://schemas.microsoft.com/office/drawing/2014/main" id="{B7554033-F7FF-09E4-CEB1-7848BE6B16A1}"/>
              </a:ext>
            </a:extLst>
          </p:cNvPr>
          <p:cNvSpPr>
            <a:spLocks noGrp="1"/>
          </p:cNvSpPr>
          <p:nvPr>
            <p:ph type="body" sz="quarter" idx="11"/>
          </p:nvPr>
        </p:nvSpPr>
        <p:spPr/>
        <p:txBody>
          <a:bodyPr/>
          <a:lstStyle/>
          <a:p>
            <a:r>
              <a:rPr lang="en-US" dirty="0"/>
              <a:t>Follow Helpline recommendations</a:t>
            </a:r>
          </a:p>
        </p:txBody>
      </p:sp>
    </p:spTree>
    <p:custDataLst>
      <p:tags r:id="rId1"/>
    </p:custDataLst>
    <p:extLst>
      <p:ext uri="{BB962C8B-B14F-4D97-AF65-F5344CB8AC3E}">
        <p14:creationId xmlns:p14="http://schemas.microsoft.com/office/powerpoint/2010/main" val="4198265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3518576-CB97-65AD-8632-8093C8292091}"/>
              </a:ext>
            </a:extLst>
          </p:cNvPr>
          <p:cNvSpPr>
            <a:spLocks noGrp="1"/>
          </p:cNvSpPr>
          <p:nvPr>
            <p:ph type="body" idx="1"/>
          </p:nvPr>
        </p:nvSpPr>
        <p:spPr>
          <a:xfrm>
            <a:off x="457609" y="1887479"/>
            <a:ext cx="6456078" cy="4499055"/>
          </a:xfrm>
        </p:spPr>
        <p:txBody>
          <a:bodyPr>
            <a:normAutofit/>
          </a:bodyPr>
          <a:lstStyle/>
          <a:p>
            <a:pPr marL="728115" indent="-457189">
              <a:buFont typeface="Arial" panose="020B0604020202020204" pitchFamily="34" charset="0"/>
              <a:buChar char="•"/>
            </a:pPr>
            <a:r>
              <a:rPr lang="en-US" sz="2667" b="1">
                <a:solidFill>
                  <a:srgbClr val="000000"/>
                </a:solidFill>
                <a:latin typeface="+mn-lt"/>
              </a:rPr>
              <a:t>Maintain confidentiality </a:t>
            </a:r>
            <a:r>
              <a:rPr lang="en-US" sz="2667">
                <a:solidFill>
                  <a:srgbClr val="000000"/>
                </a:solidFill>
                <a:latin typeface="+mn-lt"/>
              </a:rPr>
              <a:t>of the accused, accuser and others.</a:t>
            </a:r>
          </a:p>
          <a:p>
            <a:pPr marL="728115" indent="-457189">
              <a:buFont typeface="Arial" panose="020B0604020202020204" pitchFamily="34" charset="0"/>
              <a:buChar char="•"/>
            </a:pPr>
            <a:r>
              <a:rPr lang="en-US" sz="2667" b="1">
                <a:solidFill>
                  <a:srgbClr val="000000"/>
                </a:solidFill>
                <a:latin typeface="+mn-lt"/>
              </a:rPr>
              <a:t>You are not an investigator</a:t>
            </a:r>
            <a:r>
              <a:rPr lang="en-US" sz="2667">
                <a:solidFill>
                  <a:srgbClr val="000000"/>
                </a:solidFill>
                <a:latin typeface="+mn-lt"/>
              </a:rPr>
              <a:t>, but a support and guide.</a:t>
            </a:r>
          </a:p>
          <a:p>
            <a:pPr marL="728115" indent="-457189">
              <a:buFont typeface="Arial" panose="020B0604020202020204" pitchFamily="34" charset="0"/>
              <a:buChar char="•"/>
            </a:pPr>
            <a:r>
              <a:rPr lang="en-US" sz="2667" b="1">
                <a:solidFill>
                  <a:srgbClr val="000000"/>
                </a:solidFill>
                <a:latin typeface="+mn-lt"/>
              </a:rPr>
              <a:t>You are not a judge</a:t>
            </a:r>
            <a:r>
              <a:rPr lang="en-US" sz="2667">
                <a:solidFill>
                  <a:srgbClr val="000000"/>
                </a:solidFill>
                <a:latin typeface="+mn-lt"/>
              </a:rPr>
              <a:t>; record and report the information to others.</a:t>
            </a:r>
            <a:endParaRPr lang="en-US" sz="2667">
              <a:latin typeface="+mn-lt"/>
            </a:endParaRPr>
          </a:p>
        </p:txBody>
      </p:sp>
      <p:sp>
        <p:nvSpPr>
          <p:cNvPr id="3" name="Text Placeholder 2">
            <a:extLst>
              <a:ext uri="{FF2B5EF4-FFF2-40B4-BE49-F238E27FC236}">
                <a16:creationId xmlns:a16="http://schemas.microsoft.com/office/drawing/2014/main" id="{C70D4822-EA29-744E-4668-ABEA0A05A46E}"/>
              </a:ext>
            </a:extLst>
          </p:cNvPr>
          <p:cNvSpPr>
            <a:spLocks noGrp="1"/>
          </p:cNvSpPr>
          <p:nvPr>
            <p:ph type="body" sz="quarter" idx="11"/>
          </p:nvPr>
        </p:nvSpPr>
        <p:spPr/>
        <p:txBody>
          <a:bodyPr/>
          <a:lstStyle/>
          <a:p>
            <a:r>
              <a:rPr lang="en-US"/>
              <a:t>Important Reminders</a:t>
            </a:r>
          </a:p>
        </p:txBody>
      </p:sp>
      <p:pic>
        <p:nvPicPr>
          <p:cNvPr id="10" name="Picture 9" descr="Person writing on notebook">
            <a:extLst>
              <a:ext uri="{FF2B5EF4-FFF2-40B4-BE49-F238E27FC236}">
                <a16:creationId xmlns:a16="http://schemas.microsoft.com/office/drawing/2014/main" id="{AABDA954-011B-0994-9917-E019CFD632F9}"/>
              </a:ext>
            </a:extLst>
          </p:cNvPr>
          <p:cNvPicPr>
            <a:picLocks noChangeAspect="1"/>
          </p:cNvPicPr>
          <p:nvPr/>
        </p:nvPicPr>
        <p:blipFill>
          <a:blip r:embed="rId4"/>
          <a:stretch>
            <a:fillRect/>
          </a:stretch>
        </p:blipFill>
        <p:spPr>
          <a:xfrm>
            <a:off x="6913687" y="1887479"/>
            <a:ext cx="4818192" cy="2611716"/>
          </a:xfrm>
          <a:prstGeom prst="rect">
            <a:avLst/>
          </a:prstGeom>
        </p:spPr>
      </p:pic>
    </p:spTree>
    <p:custDataLst>
      <p:tags r:id="rId1"/>
    </p:custDataLst>
    <p:extLst>
      <p:ext uri="{BB962C8B-B14F-4D97-AF65-F5344CB8AC3E}">
        <p14:creationId xmlns:p14="http://schemas.microsoft.com/office/powerpoint/2010/main" val="2272493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15F4-9C69-79A8-B9E1-7C87A940A7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0AC5D4-4B5A-FC57-904D-D4D16D8E47BD}"/>
              </a:ext>
            </a:extLst>
          </p:cNvPr>
          <p:cNvSpPr>
            <a:spLocks noGrp="1"/>
          </p:cNvSpPr>
          <p:nvPr>
            <p:ph type="body" sz="quarter" idx="11"/>
          </p:nvPr>
        </p:nvSpPr>
        <p:spPr/>
        <p:txBody>
          <a:bodyPr/>
          <a:lstStyle/>
          <a:p>
            <a:r>
              <a:rPr lang="en-US"/>
              <a:t>Scenarios to Apply Policy</a:t>
            </a:r>
          </a:p>
        </p:txBody>
      </p:sp>
      <p:pic>
        <p:nvPicPr>
          <p:cNvPr id="7" name="Picture Placeholder 6" descr="Alarm clock with solid fill">
            <a:extLst>
              <a:ext uri="{FF2B5EF4-FFF2-40B4-BE49-F238E27FC236}">
                <a16:creationId xmlns:a16="http://schemas.microsoft.com/office/drawing/2014/main" id="{9720E62E-0D61-C6C0-67E3-ECD76B417E00}"/>
              </a:ext>
            </a:extLst>
          </p:cNvPr>
          <p:cNvPicPr>
            <a:picLocks noGrp="1" noChangeAspect="1"/>
          </p:cNvPicPr>
          <p:nvPr>
            <p:ph type="pic" sz="quarter" idx="22"/>
          </p:nvPr>
        </p:nvPicPr>
        <p:blipFill>
          <a:blip r:embed="rId3">
            <a:extLst>
              <a:ext uri="{96DAC541-7B7A-43D3-8B79-37D633B846F1}">
                <asvg:svgBlip xmlns:asvg="http://schemas.microsoft.com/office/drawing/2016/SVG/main" r:embed="rId4"/>
              </a:ext>
            </a:extLst>
          </a:blip>
          <a:srcRect/>
          <a:stretch>
            <a:fillRect/>
          </a:stretch>
        </p:blipFill>
        <p:spPr/>
      </p:pic>
    </p:spTree>
    <p:extLst>
      <p:ext uri="{BB962C8B-B14F-4D97-AF65-F5344CB8AC3E}">
        <p14:creationId xmlns:p14="http://schemas.microsoft.com/office/powerpoint/2010/main" val="313958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60310F-2983-5A6E-F873-8C9EBBF38154}"/>
              </a:ext>
            </a:extLst>
          </p:cNvPr>
          <p:cNvSpPr>
            <a:spLocks noGrp="1"/>
          </p:cNvSpPr>
          <p:nvPr>
            <p:ph type="body" idx="1"/>
          </p:nvPr>
        </p:nvSpPr>
        <p:spPr>
          <a:xfrm>
            <a:off x="457609" y="1539136"/>
            <a:ext cx="11279160" cy="4499055"/>
          </a:xfrm>
        </p:spPr>
        <p:txBody>
          <a:bodyPr>
            <a:normAutofit/>
          </a:bodyPr>
          <a:lstStyle/>
          <a:p>
            <a:r>
              <a:rPr lang="en-US" sz="2800" b="1" i="0" u="none" strike="noStrike" baseline="0" dirty="0">
                <a:latin typeface="RedHatDisplay-Bold"/>
                <a:ea typeface="Verdana"/>
              </a:rPr>
              <a:t>Your Kiwanis Club is very excited to sponsor two students to attend Key Leader at Kamp </a:t>
            </a:r>
            <a:r>
              <a:rPr lang="en-US" sz="2800" b="1" dirty="0">
                <a:latin typeface="RedHatDisplay-Bold"/>
                <a:ea typeface="Verdana"/>
              </a:rPr>
              <a:t>SoHo over</a:t>
            </a:r>
            <a:r>
              <a:rPr lang="en-US" sz="2800" b="1" i="0" u="none" strike="noStrike" baseline="0" dirty="0">
                <a:latin typeface="RedHatDisplay-Bold"/>
                <a:ea typeface="Verdana"/>
              </a:rPr>
              <a:t> Veteran’s Day Weekend. You could use a weekend in the pines, so you volunteer to drive.</a:t>
            </a:r>
          </a:p>
          <a:p>
            <a:pPr algn="l"/>
            <a:endParaRPr lang="en-US" sz="2400" b="0" i="0" u="none" strike="noStrike" baseline="0">
              <a:latin typeface="RedHatDisplay-Regular"/>
            </a:endParaRPr>
          </a:p>
          <a:p>
            <a:pPr algn="l"/>
            <a:r>
              <a:rPr lang="en-US" b="0" i="0" u="none" strike="noStrike" baseline="0" dirty="0">
                <a:latin typeface="Arial"/>
                <a:ea typeface="Verdana"/>
                <a:cs typeface="Arial"/>
              </a:rPr>
              <a:t>Discussion Questions:</a:t>
            </a:r>
          </a:p>
          <a:p>
            <a:pPr marL="342900" indent="-342900" algn="l">
              <a:buFont typeface="+mj-lt"/>
              <a:buAutoNum type="arabicPeriod"/>
            </a:pPr>
            <a:r>
              <a:rPr lang="en-US" b="0" i="0" u="none" strike="noStrike" baseline="0" dirty="0">
                <a:latin typeface="Arial"/>
                <a:ea typeface="Verdana"/>
                <a:cs typeface="Arial"/>
              </a:rPr>
              <a:t>Do you need a Kiwanis International background screen?</a:t>
            </a:r>
          </a:p>
          <a:p>
            <a:pPr marL="342900" indent="-342900" algn="l">
              <a:buFont typeface="+mj-lt"/>
              <a:buAutoNum type="arabicPeriod"/>
            </a:pPr>
            <a:r>
              <a:rPr lang="en-US" b="0" i="0" u="none" strike="noStrike" baseline="0" dirty="0">
                <a:latin typeface="Arial"/>
                <a:ea typeface="Verdana"/>
                <a:cs typeface="Arial"/>
              </a:rPr>
              <a:t>Do you need to complete KI’s chaperone training?</a:t>
            </a:r>
          </a:p>
          <a:p>
            <a:pPr marL="342900" indent="-342900" algn="l">
              <a:buFont typeface="+mj-lt"/>
              <a:buAutoNum type="arabicPeriod"/>
            </a:pPr>
            <a:r>
              <a:rPr lang="en-US" b="0" i="0" u="none" strike="noStrike" baseline="0" dirty="0">
                <a:latin typeface="Arial"/>
                <a:ea typeface="Verdana"/>
                <a:cs typeface="Arial"/>
              </a:rPr>
              <a:t>Do you need permission from the students’ parents?</a:t>
            </a:r>
          </a:p>
          <a:p>
            <a:pPr marL="342900" indent="-342900" algn="l">
              <a:buFont typeface="+mj-lt"/>
              <a:buAutoNum type="arabicPeriod"/>
            </a:pPr>
            <a:r>
              <a:rPr lang="en-US" b="0" i="0" u="none" strike="noStrike" baseline="0" dirty="0">
                <a:latin typeface="Arial"/>
                <a:ea typeface="Verdana"/>
                <a:cs typeface="Arial"/>
              </a:rPr>
              <a:t>The day before you are scheduled to leave, one of the students cancels. What happens to your trip?</a:t>
            </a:r>
          </a:p>
          <a:p>
            <a:pPr marL="342900" indent="-342900" algn="l">
              <a:buFont typeface="+mj-lt"/>
              <a:buAutoNum type="arabicPeriod"/>
            </a:pPr>
            <a:r>
              <a:rPr lang="en-US" b="0" i="0" u="none" strike="noStrike" baseline="0" dirty="0">
                <a:latin typeface="Arial"/>
                <a:ea typeface="Verdana"/>
                <a:cs typeface="Arial"/>
              </a:rPr>
              <a:t>What are other things to consider?</a:t>
            </a:r>
            <a:endParaRPr lang="en-US" sz="2800" dirty="0">
              <a:latin typeface="Arial"/>
              <a:ea typeface="Verdana"/>
              <a:cs typeface="Arial"/>
            </a:endParaRPr>
          </a:p>
        </p:txBody>
      </p:sp>
      <p:sp>
        <p:nvSpPr>
          <p:cNvPr id="5" name="Text Placeholder 4">
            <a:extLst>
              <a:ext uri="{FF2B5EF4-FFF2-40B4-BE49-F238E27FC236}">
                <a16:creationId xmlns:a16="http://schemas.microsoft.com/office/drawing/2014/main" id="{5D8A85AF-2B76-53EB-AE6B-4712674740DA}"/>
              </a:ext>
            </a:extLst>
          </p:cNvPr>
          <p:cNvSpPr>
            <a:spLocks noGrp="1"/>
          </p:cNvSpPr>
          <p:nvPr>
            <p:ph type="body" sz="quarter" idx="11"/>
          </p:nvPr>
        </p:nvSpPr>
        <p:spPr/>
        <p:txBody>
          <a:bodyPr/>
          <a:lstStyle/>
          <a:p>
            <a:r>
              <a:rPr lang="en-US"/>
              <a:t>Scenario 1</a:t>
            </a:r>
          </a:p>
        </p:txBody>
      </p:sp>
    </p:spTree>
    <p:extLst>
      <p:ext uri="{BB962C8B-B14F-4D97-AF65-F5344CB8AC3E}">
        <p14:creationId xmlns:p14="http://schemas.microsoft.com/office/powerpoint/2010/main" val="700534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C4FAD-60A6-A27F-A2F4-72061B1E4478}"/>
              </a:ext>
            </a:extLst>
          </p:cNvPr>
          <p:cNvSpPr>
            <a:spLocks noGrp="1"/>
          </p:cNvSpPr>
          <p:nvPr>
            <p:ph type="body" idx="1"/>
          </p:nvPr>
        </p:nvSpPr>
        <p:spPr>
          <a:xfrm>
            <a:off x="457609" y="1365561"/>
            <a:ext cx="11279160" cy="4499055"/>
          </a:xfrm>
        </p:spPr>
        <p:txBody>
          <a:bodyPr>
            <a:normAutofit lnSpcReduction="10000"/>
          </a:bodyPr>
          <a:lstStyle/>
          <a:p>
            <a:r>
              <a:rPr lang="en-US" sz="2600" b="1" i="0" u="none" strike="noStrike" baseline="0" dirty="0">
                <a:solidFill>
                  <a:srgbClr val="000000"/>
                </a:solidFill>
                <a:latin typeface="RedHatDisplay-Bold"/>
                <a:ea typeface="Verdana"/>
              </a:rPr>
              <a:t>A member of your Kiwanis Club is being honored at the Key Club District Convention, so</a:t>
            </a:r>
            <a:r>
              <a:rPr lang="en-US" sz="2600" b="1" dirty="0">
                <a:solidFill>
                  <a:srgbClr val="000000"/>
                </a:solidFill>
                <a:latin typeface="RedHatDisplay-Bold"/>
                <a:ea typeface="Verdana"/>
              </a:rPr>
              <a:t> </a:t>
            </a:r>
            <a:r>
              <a:rPr lang="en-US" sz="2600" b="1" i="0" u="none" strike="noStrike" baseline="0" dirty="0">
                <a:solidFill>
                  <a:srgbClr val="000000"/>
                </a:solidFill>
                <a:latin typeface="RedHatDisplay-Bold"/>
                <a:ea typeface="Verdana"/>
              </a:rPr>
              <a:t>four members of your Club sign up to attend to celebrate your friend’s accomplishment.</a:t>
            </a:r>
          </a:p>
          <a:p>
            <a:r>
              <a:rPr lang="en-US" sz="2600" b="1" i="0" u="none" strike="noStrike" baseline="0" dirty="0">
                <a:solidFill>
                  <a:srgbClr val="000000"/>
                </a:solidFill>
                <a:latin typeface="RedHatDisplay-Bold"/>
                <a:ea typeface="Verdana"/>
              </a:rPr>
              <a:t>You won’t be staying the entire weekend, but you will be staying at the hotel Saturday</a:t>
            </a:r>
            <a:r>
              <a:rPr lang="en-US" sz="2600" b="1" dirty="0">
                <a:solidFill>
                  <a:srgbClr val="000000"/>
                </a:solidFill>
                <a:latin typeface="RedHatDisplay-Bold"/>
                <a:ea typeface="Verdana"/>
              </a:rPr>
              <a:t> </a:t>
            </a:r>
            <a:r>
              <a:rPr lang="en-US" sz="2600" b="1" i="0" u="none" strike="noStrike" baseline="0" dirty="0">
                <a:solidFill>
                  <a:srgbClr val="000000"/>
                </a:solidFill>
                <a:latin typeface="RedHatDisplay-Bold"/>
                <a:ea typeface="Verdana"/>
              </a:rPr>
              <a:t>night after the award ceremony.</a:t>
            </a:r>
          </a:p>
          <a:p>
            <a:pPr algn="l"/>
            <a:r>
              <a:rPr lang="en-US" sz="1800" b="0" i="0" u="none" strike="noStrike" baseline="0" dirty="0">
                <a:solidFill>
                  <a:srgbClr val="FFFFFF"/>
                </a:solidFill>
                <a:latin typeface="Magnolia-Script"/>
                <a:ea typeface="Verdana"/>
              </a:rPr>
              <a:t>#2</a:t>
            </a:r>
          </a:p>
          <a:p>
            <a:r>
              <a:rPr lang="en-US" sz="2200" dirty="0">
                <a:latin typeface="Arial"/>
                <a:ea typeface="Verdana"/>
                <a:cs typeface="Arial"/>
              </a:rPr>
              <a:t>Discussion Questions:</a:t>
            </a:r>
          </a:p>
          <a:p>
            <a:pPr marL="342900" indent="-342900">
              <a:buFont typeface="+mj-lt"/>
              <a:buAutoNum type="arabicPeriod"/>
            </a:pPr>
            <a:r>
              <a:rPr lang="en-US" sz="2200" dirty="0">
                <a:latin typeface="Arial"/>
                <a:ea typeface="Verdana"/>
                <a:cs typeface="Arial"/>
              </a:rPr>
              <a:t>Do you need a Kiwanis International background screen?</a:t>
            </a:r>
          </a:p>
          <a:p>
            <a:pPr marL="342900" indent="-342900">
              <a:buFont typeface="+mj-lt"/>
              <a:buAutoNum type="arabicPeriod"/>
            </a:pPr>
            <a:r>
              <a:rPr lang="en-US" sz="2200" dirty="0">
                <a:latin typeface="Arial"/>
                <a:ea typeface="Verdana"/>
                <a:cs typeface="Arial"/>
              </a:rPr>
              <a:t>Do you need to complete KI’s chaperone training?</a:t>
            </a:r>
          </a:p>
          <a:p>
            <a:pPr marL="342900" indent="-342900">
              <a:buFont typeface="+mj-lt"/>
              <a:buAutoNum type="arabicPeriod"/>
            </a:pPr>
            <a:r>
              <a:rPr lang="en-US" sz="2200" dirty="0">
                <a:latin typeface="Arial" panose="020B0604020202020204" pitchFamily="34" charset="0"/>
                <a:cs typeface="Arial" panose="020B0604020202020204" pitchFamily="34" charset="0"/>
              </a:rPr>
              <a:t>Can you and your Club members go to the bar for a celebratory drink? Is there a different answer if you have your drink in one of your hotel rooms?</a:t>
            </a:r>
          </a:p>
          <a:p>
            <a:pPr marL="342900" indent="-342900">
              <a:buFont typeface="+mj-lt"/>
              <a:buAutoNum type="arabicPeriod"/>
            </a:pPr>
            <a:r>
              <a:rPr lang="en-US" sz="2200" dirty="0">
                <a:latin typeface="Arial"/>
                <a:ea typeface="Verdana"/>
                <a:cs typeface="Arial"/>
              </a:rPr>
              <a:t>What are other things to consider?</a:t>
            </a:r>
          </a:p>
        </p:txBody>
      </p:sp>
      <p:sp>
        <p:nvSpPr>
          <p:cNvPr id="3" name="Text Placeholder 2">
            <a:extLst>
              <a:ext uri="{FF2B5EF4-FFF2-40B4-BE49-F238E27FC236}">
                <a16:creationId xmlns:a16="http://schemas.microsoft.com/office/drawing/2014/main" id="{E371DADD-9778-2E25-69C3-20FCBC1EE241}"/>
              </a:ext>
            </a:extLst>
          </p:cNvPr>
          <p:cNvSpPr>
            <a:spLocks noGrp="1"/>
          </p:cNvSpPr>
          <p:nvPr>
            <p:ph type="body" sz="quarter" idx="11"/>
          </p:nvPr>
        </p:nvSpPr>
        <p:spPr/>
        <p:txBody>
          <a:bodyPr/>
          <a:lstStyle/>
          <a:p>
            <a:r>
              <a:rPr lang="en-US"/>
              <a:t>Scenario 2</a:t>
            </a:r>
          </a:p>
          <a:p>
            <a:endParaRPr lang="en-US"/>
          </a:p>
        </p:txBody>
      </p:sp>
    </p:spTree>
    <p:extLst>
      <p:ext uri="{BB962C8B-B14F-4D97-AF65-F5344CB8AC3E}">
        <p14:creationId xmlns:p14="http://schemas.microsoft.com/office/powerpoint/2010/main" val="583322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A0C7E-D74D-CC9E-99AD-89112DC65860}"/>
              </a:ext>
            </a:extLst>
          </p:cNvPr>
          <p:cNvSpPr>
            <a:spLocks noGrp="1"/>
          </p:cNvSpPr>
          <p:nvPr>
            <p:ph type="body" idx="1"/>
          </p:nvPr>
        </p:nvSpPr>
        <p:spPr/>
        <p:txBody>
          <a:bodyPr/>
          <a:lstStyle/>
          <a:p>
            <a:r>
              <a:rPr lang="en-US" sz="2400" b="1" i="0" u="none" strike="noStrike" baseline="0">
                <a:solidFill>
                  <a:srgbClr val="000000"/>
                </a:solidFill>
                <a:latin typeface="Red Hat Display"/>
              </a:rPr>
              <a:t>Your Builders Club is doing a park clean-up at the park down the street from their school.</a:t>
            </a:r>
          </a:p>
          <a:p>
            <a:pPr algn="l"/>
            <a:r>
              <a:rPr lang="en-US" sz="2400" b="0" i="0" u="none" strike="noStrike" baseline="0">
                <a:solidFill>
                  <a:srgbClr val="000000"/>
                </a:solidFill>
                <a:latin typeface="RedHatDisplay-Regular"/>
              </a:rPr>
              <a:t>Discussion Questions:</a:t>
            </a:r>
          </a:p>
          <a:p>
            <a:pPr marL="457200" indent="-457200">
              <a:buFont typeface="+mj-lt"/>
              <a:buAutoNum type="arabicPeriod"/>
            </a:pPr>
            <a:r>
              <a:rPr lang="en-US" sz="2400">
                <a:latin typeface="RedHatDisplay-Regular"/>
              </a:rPr>
              <a:t>Does the Faculty Advisor need a Kiwanis International background check?</a:t>
            </a:r>
          </a:p>
          <a:p>
            <a:pPr marL="457200" indent="-457200">
              <a:buFont typeface="+mj-lt"/>
              <a:buAutoNum type="arabicPeriod"/>
            </a:pPr>
            <a:r>
              <a:rPr lang="en-US" sz="2400">
                <a:latin typeface="RedHatDisplay-Regular"/>
              </a:rPr>
              <a:t>If the Kiwanis Advisor attends, does the Kiwanis Advisor need a background check.</a:t>
            </a:r>
          </a:p>
          <a:p>
            <a:pPr marL="457200" indent="-457200">
              <a:buFont typeface="+mj-lt"/>
              <a:buAutoNum type="arabicPeriod"/>
            </a:pPr>
            <a:r>
              <a:rPr lang="en-US" sz="2400">
                <a:latin typeface="RedHatDisplay-Regular"/>
              </a:rPr>
              <a:t>Would the Kiwanis Advisor attending as the chaperone change your answer to whether the Faculty Advisor needs a screen?</a:t>
            </a:r>
          </a:p>
          <a:p>
            <a:pPr marL="457200" indent="-457200">
              <a:buFont typeface="+mj-lt"/>
              <a:buAutoNum type="arabicPeriod"/>
            </a:pPr>
            <a:r>
              <a:rPr lang="en-US" sz="2400">
                <a:latin typeface="RedHatDisplay-Regular"/>
              </a:rPr>
              <a:t>If other members from the Kiwanis club attend, do they need a KI background check?</a:t>
            </a:r>
          </a:p>
          <a:p>
            <a:endParaRPr lang="en-US"/>
          </a:p>
        </p:txBody>
      </p:sp>
      <p:sp>
        <p:nvSpPr>
          <p:cNvPr id="3" name="Text Placeholder 2">
            <a:extLst>
              <a:ext uri="{FF2B5EF4-FFF2-40B4-BE49-F238E27FC236}">
                <a16:creationId xmlns:a16="http://schemas.microsoft.com/office/drawing/2014/main" id="{4F898396-A476-0204-78DE-CFAA9F6B9853}"/>
              </a:ext>
            </a:extLst>
          </p:cNvPr>
          <p:cNvSpPr>
            <a:spLocks noGrp="1"/>
          </p:cNvSpPr>
          <p:nvPr>
            <p:ph type="body" sz="quarter" idx="11"/>
          </p:nvPr>
        </p:nvSpPr>
        <p:spPr/>
        <p:txBody>
          <a:bodyPr/>
          <a:lstStyle/>
          <a:p>
            <a:r>
              <a:rPr lang="en-US"/>
              <a:t>Scenario 3</a:t>
            </a:r>
          </a:p>
          <a:p>
            <a:endParaRPr lang="en-US"/>
          </a:p>
        </p:txBody>
      </p:sp>
    </p:spTree>
    <p:extLst>
      <p:ext uri="{BB962C8B-B14F-4D97-AF65-F5344CB8AC3E}">
        <p14:creationId xmlns:p14="http://schemas.microsoft.com/office/powerpoint/2010/main" val="2716076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hands raised and ready to answer a question">
            <a:extLst>
              <a:ext uri="{FF2B5EF4-FFF2-40B4-BE49-F238E27FC236}">
                <a16:creationId xmlns:a16="http://schemas.microsoft.com/office/drawing/2014/main" id="{4ED76A2B-920E-08A5-A90D-EB172DAC53F2}"/>
              </a:ext>
            </a:extLst>
          </p:cNvPr>
          <p:cNvPicPr>
            <a:picLocks noChangeAspect="1"/>
          </p:cNvPicPr>
          <p:nvPr/>
        </p:nvPicPr>
        <p:blipFill rotWithShape="1">
          <a:blip r:embed="rId3"/>
          <a:srcRect t="17859" r="1" b="27340"/>
          <a:stretch/>
        </p:blipFill>
        <p:spPr>
          <a:xfrm>
            <a:off x="-63567" y="2420474"/>
            <a:ext cx="12317506" cy="4505766"/>
          </a:xfrm>
          <a:prstGeom prst="rect">
            <a:avLst/>
          </a:prstGeom>
          <a:noFill/>
        </p:spPr>
      </p:pic>
      <p:sp>
        <p:nvSpPr>
          <p:cNvPr id="2" name="Text Placeholder 1">
            <a:extLst>
              <a:ext uri="{FF2B5EF4-FFF2-40B4-BE49-F238E27FC236}">
                <a16:creationId xmlns:a16="http://schemas.microsoft.com/office/drawing/2014/main" id="{A6ECAB9D-48F7-6F34-2841-C1D619C96571}"/>
              </a:ext>
            </a:extLst>
          </p:cNvPr>
          <p:cNvSpPr>
            <a:spLocks noGrp="1"/>
          </p:cNvSpPr>
          <p:nvPr>
            <p:ph type="body" sz="quarter" idx="11"/>
          </p:nvPr>
        </p:nvSpPr>
        <p:spPr>
          <a:xfrm>
            <a:off x="613191" y="701731"/>
            <a:ext cx="11044187" cy="569572"/>
          </a:xfrm>
        </p:spPr>
        <p:txBody>
          <a:bodyPr vert="horz" lIns="91440" tIns="45720" rIns="91440" bIns="45720" rtlCol="0">
            <a:normAutofit/>
          </a:bodyPr>
          <a:lstStyle/>
          <a:p>
            <a:r>
              <a:rPr lang="en-US" sz="3100"/>
              <a:t>Questions &amp; Answers</a:t>
            </a:r>
          </a:p>
        </p:txBody>
      </p:sp>
    </p:spTree>
    <p:extLst>
      <p:ext uri="{BB962C8B-B14F-4D97-AF65-F5344CB8AC3E}">
        <p14:creationId xmlns:p14="http://schemas.microsoft.com/office/powerpoint/2010/main" val="1066576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83AE45B5-4BA7-C787-25FE-C5B67BBC5D04}"/>
              </a:ext>
            </a:extLst>
          </p:cNvPr>
          <p:cNvPicPr>
            <a:picLocks noChangeAspect="1"/>
          </p:cNvPicPr>
          <p:nvPr/>
        </p:nvPicPr>
        <p:blipFill>
          <a:blip r:embed="rId4"/>
          <a:stretch>
            <a:fillRect/>
          </a:stretch>
        </p:blipFill>
        <p:spPr>
          <a:xfrm>
            <a:off x="784275" y="1253742"/>
            <a:ext cx="1552221" cy="1552221"/>
          </a:xfrm>
          <a:prstGeom prst="rect">
            <a:avLst/>
          </a:prstGeom>
        </p:spPr>
      </p:pic>
      <p:pic>
        <p:nvPicPr>
          <p:cNvPr id="108" name="Picture 107">
            <a:extLst>
              <a:ext uri="{FF2B5EF4-FFF2-40B4-BE49-F238E27FC236}">
                <a16:creationId xmlns:a16="http://schemas.microsoft.com/office/drawing/2014/main" id="{74544DAA-93FE-0C52-9317-DC9AF85F2B9B}"/>
              </a:ext>
            </a:extLst>
          </p:cNvPr>
          <p:cNvPicPr>
            <a:picLocks noChangeAspect="1"/>
          </p:cNvPicPr>
          <p:nvPr/>
        </p:nvPicPr>
        <p:blipFill>
          <a:blip r:embed="rId5"/>
          <a:stretch>
            <a:fillRect/>
          </a:stretch>
        </p:blipFill>
        <p:spPr>
          <a:xfrm>
            <a:off x="431879" y="2753418"/>
            <a:ext cx="2257014" cy="1669325"/>
          </a:xfrm>
          <a:prstGeom prst="rect">
            <a:avLst/>
          </a:prstGeom>
        </p:spPr>
      </p:pic>
      <p:sp>
        <p:nvSpPr>
          <p:cNvPr id="5" name="Text Placeholder 2">
            <a:extLst>
              <a:ext uri="{FF2B5EF4-FFF2-40B4-BE49-F238E27FC236}">
                <a16:creationId xmlns:a16="http://schemas.microsoft.com/office/drawing/2014/main" id="{23D82EB5-398D-22B7-A8BF-972FD7753FBA}"/>
              </a:ext>
            </a:extLst>
          </p:cNvPr>
          <p:cNvSpPr>
            <a:spLocks noGrp="1"/>
          </p:cNvSpPr>
          <p:nvPr>
            <p:ph type="body" idx="1"/>
          </p:nvPr>
        </p:nvSpPr>
        <p:spPr>
          <a:xfrm>
            <a:off x="4107502" y="3851981"/>
            <a:ext cx="6716486" cy="2604007"/>
          </a:xfrm>
        </p:spPr>
        <p:txBody>
          <a:bodyPr>
            <a:normAutofit fontScale="70000" lnSpcReduction="20000"/>
          </a:bodyPr>
          <a:lstStyle/>
          <a:p>
            <a:pPr marL="0" lvl="3" indent="0">
              <a:lnSpc>
                <a:spcPct val="110000"/>
              </a:lnSpc>
              <a:spcBef>
                <a:spcPts val="640"/>
              </a:spcBef>
              <a:spcAft>
                <a:spcPts val="600"/>
              </a:spcAft>
              <a:buSzPct val="100000"/>
              <a:buNone/>
            </a:pPr>
            <a:r>
              <a:rPr lang="en-US" sz="3500">
                <a:solidFill>
                  <a:schemeClr val="accent2"/>
                </a:solidFill>
                <a:latin typeface="Arial" panose="020B0604020202020204" pitchFamily="34" charset="0"/>
                <a:ea typeface="Verdana" panose="020B0604030504040204" pitchFamily="34" charset="0"/>
                <a:cs typeface="Arial" panose="020B0604020202020204" pitchFamily="34" charset="0"/>
              </a:rPr>
              <a:t>Report experiencing child sexual abuse (actual numbers are estimated to be higher).*</a:t>
            </a:r>
          </a:p>
          <a:p>
            <a:pPr>
              <a:lnSpc>
                <a:spcPct val="110000"/>
              </a:lnSpc>
            </a:pPr>
            <a:r>
              <a:rPr lang="en-US" sz="3500">
                <a:latin typeface="Arial" panose="020B0604020202020204" pitchFamily="34" charset="0"/>
                <a:cs typeface="Arial" panose="020B0604020202020204" pitchFamily="34" charset="0"/>
              </a:rPr>
              <a:t>Abuse is a worldwide issue: during youth, across all ages and socioeconomic levels, ethnicities, genders, and big or small communities:</a:t>
            </a:r>
            <a:endParaRPr lang="en-US" sz="3200">
              <a:latin typeface="Arial" panose="020B0604020202020204" pitchFamily="34" charset="0"/>
              <a:cs typeface="Arial" panose="020B0604020202020204" pitchFamily="34" charset="0"/>
            </a:endParaRPr>
          </a:p>
          <a:p>
            <a:pPr marL="1090479" lvl="3" indent="0">
              <a:spcBef>
                <a:spcPts val="853"/>
              </a:spcBef>
              <a:spcAft>
                <a:spcPts val="600"/>
              </a:spcAft>
              <a:buNone/>
            </a:pPr>
            <a:endParaRPr lang="en-US" sz="3200">
              <a:latin typeface="Arial" panose="020B0604020202020204" pitchFamily="34" charset="0"/>
              <a:cs typeface="Arial" panose="020B0604020202020204" pitchFamily="34" charset="0"/>
            </a:endParaRPr>
          </a:p>
        </p:txBody>
      </p:sp>
      <p:sp>
        <p:nvSpPr>
          <p:cNvPr id="27" name="Text Placeholder 26">
            <a:extLst>
              <a:ext uri="{FF2B5EF4-FFF2-40B4-BE49-F238E27FC236}">
                <a16:creationId xmlns:a16="http://schemas.microsoft.com/office/drawing/2014/main" id="{4F260EDE-3759-5F73-BA12-C89497B02065}"/>
              </a:ext>
            </a:extLst>
          </p:cNvPr>
          <p:cNvSpPr>
            <a:spLocks noGrp="1"/>
          </p:cNvSpPr>
          <p:nvPr>
            <p:ph type="body" sz="quarter" idx="11"/>
          </p:nvPr>
        </p:nvSpPr>
        <p:spPr/>
        <p:txBody>
          <a:bodyPr/>
          <a:lstStyle/>
          <a:p>
            <a:r>
              <a:rPr lang="en-US"/>
              <a:t>Youth Sexual Abuse Happens Across the Globe</a:t>
            </a:r>
          </a:p>
        </p:txBody>
      </p:sp>
      <p:sp>
        <p:nvSpPr>
          <p:cNvPr id="4" name="TextBox 3">
            <a:extLst>
              <a:ext uri="{FF2B5EF4-FFF2-40B4-BE49-F238E27FC236}">
                <a16:creationId xmlns:a16="http://schemas.microsoft.com/office/drawing/2014/main" id="{F9014EED-CEC0-767B-1795-74047003CD25}"/>
              </a:ext>
            </a:extLst>
          </p:cNvPr>
          <p:cNvSpPr txBox="1"/>
          <p:nvPr/>
        </p:nvSpPr>
        <p:spPr>
          <a:xfrm>
            <a:off x="6371966" y="5865637"/>
            <a:ext cx="3955656" cy="276999"/>
          </a:xfrm>
          <a:prstGeom prst="rect">
            <a:avLst/>
          </a:prstGeom>
          <a:noFill/>
        </p:spPr>
        <p:txBody>
          <a:bodyPr wrap="square" rtlCol="0">
            <a:spAutoFit/>
          </a:bodyPr>
          <a:lstStyle/>
          <a:p>
            <a:r>
              <a:rPr lang="en-US" sz="1200"/>
              <a:t>*World Health Organization, 2022</a:t>
            </a:r>
          </a:p>
        </p:txBody>
      </p:sp>
      <p:pic>
        <p:nvPicPr>
          <p:cNvPr id="105" name="Picture 104">
            <a:extLst>
              <a:ext uri="{FF2B5EF4-FFF2-40B4-BE49-F238E27FC236}">
                <a16:creationId xmlns:a16="http://schemas.microsoft.com/office/drawing/2014/main" id="{A59B3254-DCF4-C0BE-DC44-A3341271A272}"/>
              </a:ext>
            </a:extLst>
          </p:cNvPr>
          <p:cNvPicPr>
            <a:picLocks noChangeAspect="1"/>
          </p:cNvPicPr>
          <p:nvPr/>
        </p:nvPicPr>
        <p:blipFill>
          <a:blip r:embed="rId6"/>
          <a:stretch>
            <a:fillRect/>
          </a:stretch>
        </p:blipFill>
        <p:spPr>
          <a:xfrm>
            <a:off x="5727357" y="1776443"/>
            <a:ext cx="4600265" cy="1652557"/>
          </a:xfrm>
          <a:prstGeom prst="rect">
            <a:avLst/>
          </a:prstGeom>
        </p:spPr>
      </p:pic>
      <p:pic>
        <p:nvPicPr>
          <p:cNvPr id="1026" name="Picture 2" descr="A Set of Young Boy 294490 Vector Art at Vecteezy">
            <a:extLst>
              <a:ext uri="{FF2B5EF4-FFF2-40B4-BE49-F238E27FC236}">
                <a16:creationId xmlns:a16="http://schemas.microsoft.com/office/drawing/2014/main" id="{6A7949A2-8B40-13BE-72F3-A1006B7196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563" y="5372126"/>
            <a:ext cx="2823646" cy="1264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A set of children expression">
            <a:extLst>
              <a:ext uri="{FF2B5EF4-FFF2-40B4-BE49-F238E27FC236}">
                <a16:creationId xmlns:a16="http://schemas.microsoft.com/office/drawing/2014/main" id="{3E52AD7B-7BE4-5F7A-0A26-062D0CA5F4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563" y="4104582"/>
            <a:ext cx="2991994" cy="1194460"/>
          </a:xfrm>
          <a:prstGeom prst="rect">
            <a:avLst/>
          </a:prstGeom>
          <a:noFill/>
          <a:extLst>
            <a:ext uri="{909E8E84-426E-40DD-AFC4-6F175D3DCCD1}">
              <a14:hiddenFill xmlns:a14="http://schemas.microsoft.com/office/drawing/2010/main">
                <a:solidFill>
                  <a:srgbClr val="FFFFFF"/>
                </a:solidFill>
              </a14:hiddenFill>
            </a:ext>
          </a:extLst>
        </p:spPr>
      </p:pic>
      <p:sp>
        <p:nvSpPr>
          <p:cNvPr id="111" name="Oval 110">
            <a:extLst>
              <a:ext uri="{FF2B5EF4-FFF2-40B4-BE49-F238E27FC236}">
                <a16:creationId xmlns:a16="http://schemas.microsoft.com/office/drawing/2014/main" id="{23919124-A6B9-D25D-322A-5BCE786BA511}"/>
              </a:ext>
            </a:extLst>
          </p:cNvPr>
          <p:cNvSpPr/>
          <p:nvPr/>
        </p:nvSpPr>
        <p:spPr>
          <a:xfrm>
            <a:off x="1467667" y="1270611"/>
            <a:ext cx="1036047" cy="148280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12" name="Oval 111">
            <a:extLst>
              <a:ext uri="{FF2B5EF4-FFF2-40B4-BE49-F238E27FC236}">
                <a16:creationId xmlns:a16="http://schemas.microsoft.com/office/drawing/2014/main" id="{8B7D88A2-525E-FC44-090D-FFEB73F0B350}"/>
              </a:ext>
            </a:extLst>
          </p:cNvPr>
          <p:cNvSpPr/>
          <p:nvPr/>
        </p:nvSpPr>
        <p:spPr>
          <a:xfrm>
            <a:off x="5374960" y="1695467"/>
            <a:ext cx="1330640" cy="190895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13" name="TextBox 112">
            <a:extLst>
              <a:ext uri="{FF2B5EF4-FFF2-40B4-BE49-F238E27FC236}">
                <a16:creationId xmlns:a16="http://schemas.microsoft.com/office/drawing/2014/main" id="{69453A08-4212-27B1-A9A3-ECCDA9AB9B9B}"/>
              </a:ext>
            </a:extLst>
          </p:cNvPr>
          <p:cNvSpPr txBox="1"/>
          <p:nvPr/>
        </p:nvSpPr>
        <p:spPr>
          <a:xfrm>
            <a:off x="2558601" y="1486952"/>
            <a:ext cx="1588905" cy="954107"/>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1 in 13 Boys</a:t>
            </a:r>
          </a:p>
        </p:txBody>
      </p:sp>
      <p:sp>
        <p:nvSpPr>
          <p:cNvPr id="114" name="TextBox 113">
            <a:extLst>
              <a:ext uri="{FF2B5EF4-FFF2-40B4-BE49-F238E27FC236}">
                <a16:creationId xmlns:a16="http://schemas.microsoft.com/office/drawing/2014/main" id="{9478A12E-2909-4268-9B13-087553AD050E}"/>
              </a:ext>
            </a:extLst>
          </p:cNvPr>
          <p:cNvSpPr txBox="1"/>
          <p:nvPr/>
        </p:nvSpPr>
        <p:spPr>
          <a:xfrm>
            <a:off x="3916347" y="2318713"/>
            <a:ext cx="1223549" cy="954107"/>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1 in 5 Girls</a:t>
            </a:r>
          </a:p>
        </p:txBody>
      </p:sp>
    </p:spTree>
    <p:custDataLst>
      <p:tags r:id="rId1"/>
    </p:custDataLst>
    <p:extLst>
      <p:ext uri="{BB962C8B-B14F-4D97-AF65-F5344CB8AC3E}">
        <p14:creationId xmlns:p14="http://schemas.microsoft.com/office/powerpoint/2010/main" val="4155409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website&#10;&#10;Description automatically generated">
            <a:extLst>
              <a:ext uri="{FF2B5EF4-FFF2-40B4-BE49-F238E27FC236}">
                <a16:creationId xmlns:a16="http://schemas.microsoft.com/office/drawing/2014/main" id="{610DAF99-D88E-7B43-138B-3267C16A7ACA}"/>
              </a:ext>
            </a:extLst>
          </p:cNvPr>
          <p:cNvPicPr>
            <a:picLocks noChangeAspect="1"/>
          </p:cNvPicPr>
          <p:nvPr/>
        </p:nvPicPr>
        <p:blipFill>
          <a:blip r:embed="rId3"/>
          <a:stretch>
            <a:fillRect/>
          </a:stretch>
        </p:blipFill>
        <p:spPr>
          <a:xfrm>
            <a:off x="5604482" y="1008743"/>
            <a:ext cx="6141050" cy="3672114"/>
          </a:xfrm>
          <a:prstGeom prst="rect">
            <a:avLst/>
          </a:prstGeom>
          <a:ln w="127000" cap="sq">
            <a:solidFill>
              <a:srgbClr val="003974"/>
            </a:solidFill>
            <a:miter lim="800000"/>
          </a:ln>
          <a:effectLst>
            <a:outerShdw blurRad="57150" dist="50800" dir="2700000" algn="tl" rotWithShape="0">
              <a:srgbClr val="000000">
                <a:alpha val="40000"/>
              </a:srgbClr>
            </a:outerShdw>
          </a:effectLst>
        </p:spPr>
      </p:pic>
      <p:sp>
        <p:nvSpPr>
          <p:cNvPr id="2" name="Text Placeholder 1">
            <a:extLst>
              <a:ext uri="{FF2B5EF4-FFF2-40B4-BE49-F238E27FC236}">
                <a16:creationId xmlns:a16="http://schemas.microsoft.com/office/drawing/2014/main" id="{B3E288BA-58E5-769D-5DE7-A566D2865DFB}"/>
              </a:ext>
            </a:extLst>
          </p:cNvPr>
          <p:cNvSpPr>
            <a:spLocks noGrp="1"/>
          </p:cNvSpPr>
          <p:nvPr>
            <p:ph type="body" idx="1"/>
          </p:nvPr>
        </p:nvSpPr>
        <p:spPr>
          <a:xfrm>
            <a:off x="587326" y="2004355"/>
            <a:ext cx="5151037" cy="569573"/>
          </a:xfrm>
        </p:spPr>
        <p:txBody>
          <a:bodyPr/>
          <a:lstStyle/>
          <a:p>
            <a:r>
              <a:rPr lang="en-US"/>
              <a:t>mmcmann@kiwanis.org</a:t>
            </a:r>
          </a:p>
        </p:txBody>
      </p:sp>
      <p:sp>
        <p:nvSpPr>
          <p:cNvPr id="4" name="Text Placeholder 3">
            <a:extLst>
              <a:ext uri="{FF2B5EF4-FFF2-40B4-BE49-F238E27FC236}">
                <a16:creationId xmlns:a16="http://schemas.microsoft.com/office/drawing/2014/main" id="{F3CF99DC-88EE-7A88-71DA-C9E689A8FD0A}"/>
              </a:ext>
            </a:extLst>
          </p:cNvPr>
          <p:cNvSpPr>
            <a:spLocks noGrp="1"/>
          </p:cNvSpPr>
          <p:nvPr>
            <p:ph type="body" idx="12"/>
          </p:nvPr>
        </p:nvSpPr>
        <p:spPr>
          <a:xfrm>
            <a:off x="520386" y="2516926"/>
            <a:ext cx="5151037" cy="818303"/>
          </a:xfrm>
        </p:spPr>
        <p:txBody>
          <a:bodyPr>
            <a:normAutofit fontScale="92500" lnSpcReduction="20000"/>
          </a:bodyPr>
          <a:lstStyle/>
          <a:p>
            <a:r>
              <a:rPr lang="en-US" dirty="0">
                <a:hlinkClick r:id="rId4"/>
              </a:rPr>
              <a:t>www.Kiwanis.org/youthprotection</a:t>
            </a:r>
            <a:r>
              <a:rPr lang="en-US" dirty="0"/>
              <a:t> or search for “Kiwanis youth protection” in your favorite web browser</a:t>
            </a:r>
          </a:p>
        </p:txBody>
      </p:sp>
      <p:sp>
        <p:nvSpPr>
          <p:cNvPr id="5" name="Text Placeholder 4">
            <a:extLst>
              <a:ext uri="{FF2B5EF4-FFF2-40B4-BE49-F238E27FC236}">
                <a16:creationId xmlns:a16="http://schemas.microsoft.com/office/drawing/2014/main" id="{379730CF-0726-1308-7C73-CA8CA556E9BA}"/>
              </a:ext>
            </a:extLst>
          </p:cNvPr>
          <p:cNvSpPr>
            <a:spLocks noGrp="1"/>
          </p:cNvSpPr>
          <p:nvPr>
            <p:ph type="body" idx="13"/>
          </p:nvPr>
        </p:nvSpPr>
        <p:spPr>
          <a:xfrm>
            <a:off x="587326" y="3575419"/>
            <a:ext cx="5151037" cy="569573"/>
          </a:xfrm>
        </p:spPr>
        <p:txBody>
          <a:bodyPr/>
          <a:lstStyle/>
          <a:p>
            <a:r>
              <a:rPr lang="en-US" dirty="0"/>
              <a:t>youthprotection@kiwanis.org</a:t>
            </a:r>
          </a:p>
        </p:txBody>
      </p:sp>
      <p:sp>
        <p:nvSpPr>
          <p:cNvPr id="6" name="Text Placeholder 5">
            <a:extLst>
              <a:ext uri="{FF2B5EF4-FFF2-40B4-BE49-F238E27FC236}">
                <a16:creationId xmlns:a16="http://schemas.microsoft.com/office/drawing/2014/main" id="{EA1333B7-E346-2756-6031-137A13346FAD}"/>
              </a:ext>
            </a:extLst>
          </p:cNvPr>
          <p:cNvSpPr>
            <a:spLocks noGrp="1"/>
          </p:cNvSpPr>
          <p:nvPr>
            <p:ph type="body" idx="14"/>
          </p:nvPr>
        </p:nvSpPr>
        <p:spPr>
          <a:xfrm>
            <a:off x="587326" y="4360951"/>
            <a:ext cx="5151037" cy="569573"/>
          </a:xfrm>
        </p:spPr>
        <p:txBody>
          <a:bodyPr/>
          <a:lstStyle/>
          <a:p>
            <a:r>
              <a:rPr lang="en-US" dirty="0"/>
              <a:t>backroundchecks@kiwanis.org</a:t>
            </a:r>
          </a:p>
        </p:txBody>
      </p:sp>
      <p:sp>
        <p:nvSpPr>
          <p:cNvPr id="8" name="Text Placeholder 7">
            <a:extLst>
              <a:ext uri="{FF2B5EF4-FFF2-40B4-BE49-F238E27FC236}">
                <a16:creationId xmlns:a16="http://schemas.microsoft.com/office/drawing/2014/main" id="{B28AD3AD-EAA5-6D65-7865-575EECF9BF4A}"/>
              </a:ext>
            </a:extLst>
          </p:cNvPr>
          <p:cNvSpPr>
            <a:spLocks noGrp="1"/>
          </p:cNvSpPr>
          <p:nvPr>
            <p:ph type="body" sz="quarter" idx="16"/>
          </p:nvPr>
        </p:nvSpPr>
        <p:spPr/>
        <p:txBody>
          <a:bodyPr vert="horz" lIns="91440" tIns="45720" rIns="91440" bIns="45720" rtlCol="0" anchor="t">
            <a:noAutofit/>
          </a:bodyPr>
          <a:lstStyle/>
          <a:p>
            <a:r>
              <a:rPr lang="en-US" dirty="0">
                <a:latin typeface="Verdana"/>
                <a:ea typeface="Verdana"/>
              </a:rPr>
              <a:t>Melissa McMann </a:t>
            </a:r>
            <a:endParaRPr lang="en-US" dirty="0"/>
          </a:p>
          <a:p>
            <a:endParaRPr lang="en-US" sz="500" b="0" i="0" u="none" strike="noStrike" dirty="0">
              <a:solidFill>
                <a:srgbClr val="000000"/>
              </a:solidFill>
              <a:effectLst/>
              <a:latin typeface="Arial" panose="020B0604020202020204" pitchFamily="34" charset="0"/>
            </a:endParaRPr>
          </a:p>
          <a:p>
            <a:r>
              <a:rPr lang="en-US" sz="2400" b="0" i="0" u="none" strike="noStrike" dirty="0">
                <a:solidFill>
                  <a:srgbClr val="000000"/>
                </a:solidFill>
                <a:effectLst/>
                <a:latin typeface="Arial"/>
                <a:ea typeface="Verdana"/>
              </a:rPr>
              <a:t>Service Leadership Programs Education &amp; Training Administrator</a:t>
            </a:r>
            <a:endParaRPr lang="en-US" sz="2400" dirty="0">
              <a:latin typeface="Arial"/>
              <a:ea typeface="Verdana"/>
            </a:endParaRPr>
          </a:p>
        </p:txBody>
      </p:sp>
      <p:pic>
        <p:nvPicPr>
          <p:cNvPr id="10" name="Picture 9">
            <a:extLst>
              <a:ext uri="{FF2B5EF4-FFF2-40B4-BE49-F238E27FC236}">
                <a16:creationId xmlns:a16="http://schemas.microsoft.com/office/drawing/2014/main" id="{8FDA2B3C-0A6E-FF41-EB8F-949C1C0DD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915" y="5122850"/>
            <a:ext cx="11451617" cy="897592"/>
          </a:xfrm>
          <a:prstGeom prst="rect">
            <a:avLst/>
          </a:prstGeom>
        </p:spPr>
      </p:pic>
      <p:pic>
        <p:nvPicPr>
          <p:cNvPr id="28" name="Graphic 27" descr="Email outline">
            <a:extLst>
              <a:ext uri="{FF2B5EF4-FFF2-40B4-BE49-F238E27FC236}">
                <a16:creationId xmlns:a16="http://schemas.microsoft.com/office/drawing/2014/main" id="{B5D6DE08-EC34-2E3B-D39A-E693402F9D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22" y="3426823"/>
            <a:ext cx="581298" cy="567690"/>
          </a:xfrm>
          <a:prstGeom prst="rect">
            <a:avLst/>
          </a:prstGeom>
        </p:spPr>
      </p:pic>
      <p:pic>
        <p:nvPicPr>
          <p:cNvPr id="29" name="Graphic 28" descr="Email outline">
            <a:extLst>
              <a:ext uri="{FF2B5EF4-FFF2-40B4-BE49-F238E27FC236}">
                <a16:creationId xmlns:a16="http://schemas.microsoft.com/office/drawing/2014/main" id="{2E3B7362-8ED3-5F1E-0644-C079E1B183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21" y="4284072"/>
            <a:ext cx="581298" cy="567690"/>
          </a:xfrm>
          <a:prstGeom prst="rect">
            <a:avLst/>
          </a:prstGeom>
        </p:spPr>
      </p:pic>
      <p:pic>
        <p:nvPicPr>
          <p:cNvPr id="30" name="Graphic 29" descr="Email outline">
            <a:extLst>
              <a:ext uri="{FF2B5EF4-FFF2-40B4-BE49-F238E27FC236}">
                <a16:creationId xmlns:a16="http://schemas.microsoft.com/office/drawing/2014/main" id="{7B1A92FD-EDCE-B9A0-ED2D-F09F4A8616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22" y="1916430"/>
            <a:ext cx="581298" cy="567690"/>
          </a:xfrm>
          <a:prstGeom prst="rect">
            <a:avLst/>
          </a:prstGeom>
        </p:spPr>
      </p:pic>
    </p:spTree>
    <p:extLst>
      <p:ext uri="{BB962C8B-B14F-4D97-AF65-F5344CB8AC3E}">
        <p14:creationId xmlns:p14="http://schemas.microsoft.com/office/powerpoint/2010/main" val="2054350542"/>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98459-8066-29BE-97EC-122F6DBD2583}"/>
              </a:ext>
            </a:extLst>
          </p:cNvPr>
          <p:cNvSpPr>
            <a:spLocks noGrp="1"/>
          </p:cNvSpPr>
          <p:nvPr>
            <p:ph type="body" sz="quarter" idx="11"/>
          </p:nvPr>
        </p:nvSpPr>
        <p:spPr/>
        <p:txBody>
          <a:bodyPr/>
          <a:lstStyle/>
          <a:p>
            <a:r>
              <a:rPr lang="en-US" dirty="0"/>
              <a:t>For More Information</a:t>
            </a:r>
          </a:p>
        </p:txBody>
      </p:sp>
      <p:sp>
        <p:nvSpPr>
          <p:cNvPr id="3" name="TextBox 2">
            <a:extLst>
              <a:ext uri="{FF2B5EF4-FFF2-40B4-BE49-F238E27FC236}">
                <a16:creationId xmlns:a16="http://schemas.microsoft.com/office/drawing/2014/main" id="{B4F5D738-58BD-4D7B-6BC4-3F552915268C}"/>
              </a:ext>
            </a:extLst>
          </p:cNvPr>
          <p:cNvSpPr txBox="1"/>
          <p:nvPr/>
        </p:nvSpPr>
        <p:spPr>
          <a:xfrm>
            <a:off x="1186543" y="3784878"/>
            <a:ext cx="10470835" cy="1384995"/>
          </a:xfrm>
          <a:prstGeom prst="rect">
            <a:avLst/>
          </a:prstGeom>
          <a:noFill/>
        </p:spPr>
        <p:txBody>
          <a:bodyPr wrap="square" rtlCol="0">
            <a:spAutoFit/>
          </a:bodyPr>
          <a:lstStyle/>
          <a:p>
            <a:r>
              <a:rPr lang="en-US" sz="2800" dirty="0"/>
              <a:t>Linda Placzek</a:t>
            </a:r>
          </a:p>
          <a:p>
            <a:r>
              <a:rPr lang="en-US" sz="2800" dirty="0"/>
              <a:t>Youth Protection Manager, Nebraska-Iowa District</a:t>
            </a:r>
          </a:p>
          <a:p>
            <a:r>
              <a:rPr lang="en-US" sz="2800" dirty="0"/>
              <a:t>laplaczek@cox.net</a:t>
            </a:r>
          </a:p>
        </p:txBody>
      </p:sp>
    </p:spTree>
    <p:extLst>
      <p:ext uri="{BB962C8B-B14F-4D97-AF65-F5344CB8AC3E}">
        <p14:creationId xmlns:p14="http://schemas.microsoft.com/office/powerpoint/2010/main" val="1518802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32C6F-9048-BB5C-2607-C1D4E7F5D54A}"/>
              </a:ext>
            </a:extLst>
          </p:cNvPr>
          <p:cNvSpPr>
            <a:spLocks noGrp="1"/>
          </p:cNvSpPr>
          <p:nvPr>
            <p:ph type="body" idx="1"/>
          </p:nvPr>
        </p:nvSpPr>
        <p:spPr>
          <a:xfrm>
            <a:off x="452718" y="1887479"/>
            <a:ext cx="6534236" cy="4774578"/>
          </a:xfrm>
        </p:spPr>
        <p:txBody>
          <a:bodyPr>
            <a:normAutofit/>
          </a:bodyPr>
          <a:lstStyle/>
          <a:p>
            <a:pPr marL="342900" indent="-342900">
              <a:buFont typeface="Arial" panose="020B0604020202020204" pitchFamily="34" charset="0"/>
              <a:buChar char="•"/>
            </a:pPr>
            <a:r>
              <a:rPr lang="en-US" sz="2133" dirty="0">
                <a:latin typeface="Arial"/>
                <a:cs typeface="Arial"/>
              </a:rPr>
              <a:t>Bullying, grooming, and solicitation are concerns</a:t>
            </a:r>
          </a:p>
          <a:p>
            <a:pPr marL="342900" indent="-342900">
              <a:buFont typeface="Arial" panose="020B0604020202020204" pitchFamily="34" charset="0"/>
              <a:buChar char="•"/>
            </a:pPr>
            <a:r>
              <a:rPr lang="en-US" sz="2133" dirty="0">
                <a:latin typeface="Arial"/>
                <a:cs typeface="Arial"/>
              </a:rPr>
              <a:t>Varied concerns: visually</a:t>
            </a:r>
            <a:r>
              <a:rPr lang="en-US" sz="2133" dirty="0">
                <a:latin typeface="Arial"/>
                <a:ea typeface="Calibri"/>
                <a:cs typeface="Arial"/>
              </a:rPr>
              <a:t> explicit material</a:t>
            </a:r>
            <a:r>
              <a:rPr lang="en-US" sz="2133" dirty="0">
                <a:latin typeface="Calibri"/>
                <a:ea typeface="Calibri"/>
                <a:cs typeface="Calibri"/>
              </a:rPr>
              <a:t>, fantasy and o</a:t>
            </a:r>
            <a:r>
              <a:rPr lang="en-US" sz="2133" dirty="0">
                <a:latin typeface="Arial"/>
                <a:ea typeface="Calibri"/>
                <a:cs typeface="Arial"/>
              </a:rPr>
              <a:t>ff-line contact</a:t>
            </a:r>
            <a:endParaRPr lang="en-US" sz="2133" dirty="0">
              <a:latin typeface="Calibri"/>
              <a:ea typeface="Calibri"/>
              <a:cs typeface="Calibri"/>
            </a:endParaRPr>
          </a:p>
          <a:p>
            <a:pPr marL="342900" indent="-342900">
              <a:buFont typeface="Arial" panose="020B0604020202020204" pitchFamily="34" charset="0"/>
              <a:buChar char="•"/>
            </a:pPr>
            <a:r>
              <a:rPr lang="en-US" sz="2133" dirty="0">
                <a:latin typeface="Arial"/>
                <a:cs typeface="Arial"/>
              </a:rPr>
              <a:t>80% of perpetrators are known to victims</a:t>
            </a:r>
          </a:p>
          <a:p>
            <a:pPr marL="342900" indent="-342900">
              <a:buFont typeface="Arial" panose="020B0604020202020204" pitchFamily="34" charset="0"/>
              <a:buChar char="•"/>
            </a:pPr>
            <a:r>
              <a:rPr lang="en-US" sz="2133" dirty="0">
                <a:latin typeface="Arial"/>
                <a:cs typeface="Arial"/>
              </a:rPr>
              <a:t>Generally, perpetrators portray themselves as minors</a:t>
            </a:r>
          </a:p>
          <a:p>
            <a:pPr marL="342900" indent="-342900">
              <a:buFont typeface="Arial" panose="020B0604020202020204" pitchFamily="34" charset="0"/>
              <a:buChar char="•"/>
            </a:pPr>
            <a:r>
              <a:rPr lang="en-US" sz="2133" dirty="0">
                <a:latin typeface="Arial"/>
                <a:cs typeface="Arial"/>
              </a:rPr>
              <a:t>Use strategies such as gaining access and isolation</a:t>
            </a:r>
          </a:p>
          <a:p>
            <a:pPr marL="342900" indent="-342900">
              <a:buFont typeface="Arial" panose="020B0604020202020204" pitchFamily="34" charset="0"/>
              <a:buChar char="•"/>
            </a:pPr>
            <a:r>
              <a:rPr lang="en-US" sz="2133" dirty="0">
                <a:latin typeface="Arial"/>
                <a:cs typeface="Arial"/>
              </a:rPr>
              <a:t>Sexual topics often introduced in first day of contact</a:t>
            </a:r>
          </a:p>
          <a:p>
            <a:pPr marL="342900" indent="-342900">
              <a:buFont typeface="Arial" panose="020B0604020202020204" pitchFamily="34" charset="0"/>
              <a:buChar char="•"/>
            </a:pPr>
            <a:r>
              <a:rPr lang="en-US" sz="2133" dirty="0">
                <a:latin typeface="Arial"/>
                <a:cs typeface="Arial"/>
              </a:rPr>
              <a:t>Majority take conversations off-line</a:t>
            </a:r>
          </a:p>
          <a:p>
            <a:pPr marL="342900" indent="-342900">
              <a:buFont typeface="Arial" panose="020B0604020202020204" pitchFamily="34" charset="0"/>
              <a:buChar char="•"/>
            </a:pPr>
            <a:r>
              <a:rPr lang="en-US" sz="2133" dirty="0">
                <a:latin typeface="Arial"/>
                <a:cs typeface="Arial"/>
              </a:rPr>
              <a:t>Minors who have sexual relationship off-line typically consider it consensual</a:t>
            </a:r>
          </a:p>
        </p:txBody>
      </p:sp>
      <p:sp>
        <p:nvSpPr>
          <p:cNvPr id="4" name="Text Placeholder 3">
            <a:extLst>
              <a:ext uri="{FF2B5EF4-FFF2-40B4-BE49-F238E27FC236}">
                <a16:creationId xmlns:a16="http://schemas.microsoft.com/office/drawing/2014/main" id="{7CBCDB1E-F6FA-0455-208B-28BBC0797F3F}"/>
              </a:ext>
            </a:extLst>
          </p:cNvPr>
          <p:cNvSpPr>
            <a:spLocks noGrp="1"/>
          </p:cNvSpPr>
          <p:nvPr>
            <p:ph type="body" sz="quarter" idx="11"/>
          </p:nvPr>
        </p:nvSpPr>
        <p:spPr/>
        <p:txBody>
          <a:bodyPr/>
          <a:lstStyle/>
          <a:p>
            <a:r>
              <a:rPr lang="en-US"/>
              <a:t>Abuse Also Happens Online</a:t>
            </a:r>
          </a:p>
        </p:txBody>
      </p:sp>
      <p:sp>
        <p:nvSpPr>
          <p:cNvPr id="9" name="Text Placeholder 8">
            <a:extLst>
              <a:ext uri="{FF2B5EF4-FFF2-40B4-BE49-F238E27FC236}">
                <a16:creationId xmlns:a16="http://schemas.microsoft.com/office/drawing/2014/main" id="{41E68E59-B879-8408-D29B-842702633229}"/>
              </a:ext>
            </a:extLst>
          </p:cNvPr>
          <p:cNvSpPr>
            <a:spLocks noGrp="1"/>
          </p:cNvSpPr>
          <p:nvPr>
            <p:ph type="body" sz="quarter" idx="12"/>
          </p:nvPr>
        </p:nvSpPr>
        <p:spPr/>
        <p:txBody>
          <a:bodyPr/>
          <a:lstStyle/>
          <a:p>
            <a:endParaRPr lang="en-US"/>
          </a:p>
        </p:txBody>
      </p:sp>
      <p:sp>
        <p:nvSpPr>
          <p:cNvPr id="10" name="Text Placeholder 9">
            <a:extLst>
              <a:ext uri="{FF2B5EF4-FFF2-40B4-BE49-F238E27FC236}">
                <a16:creationId xmlns:a16="http://schemas.microsoft.com/office/drawing/2014/main" id="{1717E9E4-721E-9169-542F-1B0C5815D26A}"/>
              </a:ext>
            </a:extLst>
          </p:cNvPr>
          <p:cNvSpPr>
            <a:spLocks noGrp="1"/>
          </p:cNvSpPr>
          <p:nvPr>
            <p:ph type="body" sz="quarter" idx="13"/>
          </p:nvPr>
        </p:nvSpPr>
        <p:spPr/>
        <p:txBody>
          <a:bodyPr/>
          <a:lstStyle/>
          <a:p>
            <a:endParaRPr lang="en-US"/>
          </a:p>
        </p:txBody>
      </p:sp>
      <p:pic>
        <p:nvPicPr>
          <p:cNvPr id="5" name="Picture 4" descr="A finger pressing a keyboard&#10;&#10;Description automatically generated">
            <a:extLst>
              <a:ext uri="{FF2B5EF4-FFF2-40B4-BE49-F238E27FC236}">
                <a16:creationId xmlns:a16="http://schemas.microsoft.com/office/drawing/2014/main" id="{7B95F928-0843-A8DD-AC70-88F29713048A}"/>
              </a:ext>
            </a:extLst>
          </p:cNvPr>
          <p:cNvPicPr>
            <a:picLocks noChangeAspect="1"/>
          </p:cNvPicPr>
          <p:nvPr/>
        </p:nvPicPr>
        <p:blipFill rotWithShape="1">
          <a:blip r:embed="rId4"/>
          <a:srcRect t="4789" r="-1" b="4788"/>
          <a:stretch/>
        </p:blipFill>
        <p:spPr>
          <a:xfrm>
            <a:off x="7589313" y="2224220"/>
            <a:ext cx="3997021" cy="3621511"/>
          </a:xfrm>
          <a:prstGeom prst="rect">
            <a:avLst/>
          </a:prstGeom>
        </p:spPr>
      </p:pic>
    </p:spTree>
    <p:custDataLst>
      <p:tags r:id="rId1"/>
    </p:custDataLst>
    <p:extLst>
      <p:ext uri="{BB962C8B-B14F-4D97-AF65-F5344CB8AC3E}">
        <p14:creationId xmlns:p14="http://schemas.microsoft.com/office/powerpoint/2010/main" val="1549110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E94819-78A9-ED33-4462-A1F734FBFED8}"/>
              </a:ext>
            </a:extLst>
          </p:cNvPr>
          <p:cNvSpPr>
            <a:spLocks noGrp="1"/>
          </p:cNvSpPr>
          <p:nvPr>
            <p:ph type="body" sz="quarter" idx="11"/>
          </p:nvPr>
        </p:nvSpPr>
        <p:spPr/>
        <p:txBody>
          <a:bodyPr/>
          <a:lstStyle/>
          <a:p>
            <a:r>
              <a:rPr lang="en-US"/>
              <a:t>Where Abuse Happens</a:t>
            </a:r>
          </a:p>
        </p:txBody>
      </p:sp>
      <p:sp>
        <p:nvSpPr>
          <p:cNvPr id="7" name="Text Placeholder 6">
            <a:extLst>
              <a:ext uri="{FF2B5EF4-FFF2-40B4-BE49-F238E27FC236}">
                <a16:creationId xmlns:a16="http://schemas.microsoft.com/office/drawing/2014/main" id="{FAE14D9D-61E3-3492-0172-901B25BD9B26}"/>
              </a:ext>
            </a:extLst>
          </p:cNvPr>
          <p:cNvSpPr>
            <a:spLocks noGrp="1"/>
          </p:cNvSpPr>
          <p:nvPr>
            <p:ph type="body" idx="15"/>
          </p:nvPr>
        </p:nvSpPr>
        <p:spPr>
          <a:xfrm>
            <a:off x="5812972" y="1524518"/>
            <a:ext cx="5649594" cy="4499055"/>
          </a:xfrm>
        </p:spPr>
        <p:txBody>
          <a:bodyPr/>
          <a:lstStyle/>
          <a:p>
            <a:pPr marL="342900" indent="-342900">
              <a:buFont typeface="Arial" panose="020B0604020202020204" pitchFamily="34" charset="0"/>
              <a:buChar char="•"/>
            </a:pPr>
            <a:r>
              <a:rPr lang="en-US" sz="2133" dirty="0">
                <a:latin typeface="Arial"/>
                <a:cs typeface="Arial"/>
              </a:rPr>
              <a:t>Abuse can happen anytime. Typically, it occurs in private spaces like 1-on-1 interactions, bathrooms, cars/buses or hotel. </a:t>
            </a:r>
          </a:p>
          <a:p>
            <a:pPr marL="342900" indent="-342900">
              <a:buFont typeface="Arial" panose="020B0604020202020204" pitchFamily="34" charset="0"/>
              <a:buChar char="•"/>
            </a:pPr>
            <a:r>
              <a:rPr lang="en-US" sz="2133" dirty="0">
                <a:latin typeface="Arial"/>
                <a:cs typeface="Arial"/>
              </a:rPr>
              <a:t>Abuse or inappropriate behaviors can also happen online through texting, sexting, pornography or social media sites.</a:t>
            </a:r>
          </a:p>
          <a:p>
            <a:pPr marL="342900" indent="-342900">
              <a:buFont typeface="Arial" panose="020B0604020202020204" pitchFamily="34" charset="0"/>
              <a:buChar char="•"/>
            </a:pPr>
            <a:r>
              <a:rPr lang="en-US" sz="2100" dirty="0">
                <a:latin typeface="Arial"/>
                <a:ea typeface="Verdana"/>
                <a:cs typeface="Arial"/>
              </a:rPr>
              <a:t>Predators use one-on-one access to groom and assert emotional control over vulnerable youth. </a:t>
            </a:r>
          </a:p>
          <a:p>
            <a:pPr marL="342900" indent="-342900">
              <a:buFont typeface="Arial" panose="020B0604020202020204" pitchFamily="34" charset="0"/>
              <a:buChar char="•"/>
            </a:pPr>
            <a:endParaRPr lang="en-US" sz="2133" dirty="0">
              <a:latin typeface="Arial"/>
              <a:cs typeface="Arial"/>
            </a:endParaRPr>
          </a:p>
          <a:p>
            <a:endParaRPr lang="en-US" dirty="0"/>
          </a:p>
        </p:txBody>
      </p:sp>
      <p:pic>
        <p:nvPicPr>
          <p:cNvPr id="5" name="Picture 4" descr="A close-up of words&#10;&#10;Description automatically generated">
            <a:extLst>
              <a:ext uri="{FF2B5EF4-FFF2-40B4-BE49-F238E27FC236}">
                <a16:creationId xmlns:a16="http://schemas.microsoft.com/office/drawing/2014/main" id="{8E56AE5C-71BA-8B34-8FEE-35C2FAA87268}"/>
              </a:ext>
            </a:extLst>
          </p:cNvPr>
          <p:cNvPicPr>
            <a:picLocks noChangeAspect="1"/>
          </p:cNvPicPr>
          <p:nvPr/>
        </p:nvPicPr>
        <p:blipFill rotWithShape="1">
          <a:blip r:embed="rId4"/>
          <a:srcRect l="18143" t="11477" r="18565" b="11111"/>
          <a:stretch/>
        </p:blipFill>
        <p:spPr>
          <a:xfrm>
            <a:off x="-1551" y="1632856"/>
            <a:ext cx="5560780" cy="4230190"/>
          </a:xfrm>
          <a:prstGeom prst="rect">
            <a:avLst/>
          </a:prstGeom>
        </p:spPr>
      </p:pic>
    </p:spTree>
    <p:custDataLst>
      <p:tags r:id="rId1"/>
    </p:custDataLst>
    <p:extLst>
      <p:ext uri="{BB962C8B-B14F-4D97-AF65-F5344CB8AC3E}">
        <p14:creationId xmlns:p14="http://schemas.microsoft.com/office/powerpoint/2010/main" val="4221603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9A56DF-4B27-8A11-0472-F4CEEC61C6DF}"/>
              </a:ext>
            </a:extLst>
          </p:cNvPr>
          <p:cNvSpPr>
            <a:spLocks noGrp="1"/>
          </p:cNvSpPr>
          <p:nvPr>
            <p:ph type="body" idx="1"/>
          </p:nvPr>
        </p:nvSpPr>
        <p:spPr/>
        <p:txBody>
          <a:bodyPr/>
          <a:lstStyle/>
          <a:p>
            <a:pPr marL="342900" indent="-342900">
              <a:buFont typeface="Arial" panose="020B0604020202020204" pitchFamily="34" charset="0"/>
              <a:buChar char="•"/>
            </a:pPr>
            <a:r>
              <a:rPr lang="en-US" sz="2133" dirty="0">
                <a:latin typeface="Arial"/>
                <a:cs typeface="Arial"/>
              </a:rPr>
              <a:t>Abused youth may:</a:t>
            </a:r>
          </a:p>
          <a:p>
            <a:pPr marL="342900" indent="-342900">
              <a:buFont typeface="Arial" panose="020B0604020202020204" pitchFamily="34" charset="0"/>
              <a:buChar char="•"/>
            </a:pPr>
            <a:r>
              <a:rPr lang="en-US" sz="2133" dirty="0">
                <a:latin typeface="Arial"/>
                <a:cs typeface="Arial"/>
              </a:rPr>
              <a:t>Think they can’t trust anyone</a:t>
            </a:r>
          </a:p>
          <a:p>
            <a:pPr marL="342900" indent="-342900">
              <a:buFont typeface="Arial" panose="020B0604020202020204" pitchFamily="34" charset="0"/>
              <a:buChar char="•"/>
            </a:pPr>
            <a:r>
              <a:rPr lang="en-US" sz="2133" dirty="0">
                <a:latin typeface="Arial"/>
                <a:cs typeface="Arial"/>
              </a:rPr>
              <a:t>Think its their fault or that they could have stopped it</a:t>
            </a:r>
          </a:p>
          <a:p>
            <a:pPr marL="342900" indent="-342900">
              <a:buFont typeface="Arial" panose="020B0604020202020204" pitchFamily="34" charset="0"/>
              <a:buChar char="•"/>
            </a:pPr>
            <a:r>
              <a:rPr lang="en-US" sz="2133" dirty="0">
                <a:latin typeface="Arial"/>
                <a:cs typeface="Arial"/>
              </a:rPr>
              <a:t>Feel angry, sad, guilty or confused </a:t>
            </a:r>
          </a:p>
          <a:p>
            <a:pPr marL="342900" indent="-342900">
              <a:buFont typeface="Arial" panose="020B0604020202020204" pitchFamily="34" charset="0"/>
              <a:buChar char="•"/>
            </a:pPr>
            <a:r>
              <a:rPr lang="en-US" sz="2133" dirty="0">
                <a:latin typeface="Arial"/>
                <a:cs typeface="Arial"/>
              </a:rPr>
              <a:t>Have mood swings</a:t>
            </a:r>
          </a:p>
          <a:p>
            <a:pPr marL="342900" indent="-342900">
              <a:buFont typeface="Arial" panose="020B0604020202020204" pitchFamily="34" charset="0"/>
              <a:buChar char="•"/>
            </a:pPr>
            <a:r>
              <a:rPr lang="en-US" sz="2133" dirty="0">
                <a:latin typeface="Arial"/>
                <a:cs typeface="Arial"/>
              </a:rPr>
              <a:t>Lose interest in activities</a:t>
            </a:r>
          </a:p>
          <a:p>
            <a:pPr marL="342900" indent="-342900">
              <a:buFont typeface="Arial" panose="020B0604020202020204" pitchFamily="34" charset="0"/>
              <a:buChar char="•"/>
            </a:pPr>
            <a:r>
              <a:rPr lang="en-US" sz="2133" dirty="0">
                <a:latin typeface="Arial"/>
                <a:cs typeface="Arial"/>
              </a:rPr>
              <a:t>Act out in sexual ways</a:t>
            </a:r>
          </a:p>
        </p:txBody>
      </p:sp>
      <p:sp>
        <p:nvSpPr>
          <p:cNvPr id="5" name="Text Placeholder 4">
            <a:extLst>
              <a:ext uri="{FF2B5EF4-FFF2-40B4-BE49-F238E27FC236}">
                <a16:creationId xmlns:a16="http://schemas.microsoft.com/office/drawing/2014/main" id="{0318CEB9-441A-1077-9321-3E3C6FCF6466}"/>
              </a:ext>
            </a:extLst>
          </p:cNvPr>
          <p:cNvSpPr>
            <a:spLocks noGrp="1"/>
          </p:cNvSpPr>
          <p:nvPr>
            <p:ph type="body" sz="quarter" idx="11"/>
          </p:nvPr>
        </p:nvSpPr>
        <p:spPr/>
        <p:txBody>
          <a:bodyPr/>
          <a:lstStyle/>
          <a:p>
            <a:r>
              <a:rPr lang="en-US"/>
              <a:t>How Abuse Affects Youth</a:t>
            </a:r>
          </a:p>
        </p:txBody>
      </p:sp>
      <p:pic>
        <p:nvPicPr>
          <p:cNvPr id="4" name="Picture 3" descr="Woman comforting another woman">
            <a:extLst>
              <a:ext uri="{FF2B5EF4-FFF2-40B4-BE49-F238E27FC236}">
                <a16:creationId xmlns:a16="http://schemas.microsoft.com/office/drawing/2014/main" id="{FBBA1EDE-7AB7-72FD-9020-BDD9548A8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944" y="1545526"/>
            <a:ext cx="3937257" cy="29037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lnRef>
          <a:fillRef idx="1">
            <a:schemeClr val="lt1"/>
          </a:fillRef>
          <a:effectRef idx="0">
            <a:schemeClr val="accent1"/>
          </a:effectRef>
          <a:fontRef idx="minor">
            <a:schemeClr val="dk1"/>
          </a:fontRef>
        </p:style>
      </p:pic>
    </p:spTree>
    <p:custDataLst>
      <p:tags r:id="rId1"/>
    </p:custDataLst>
    <p:extLst>
      <p:ext uri="{BB962C8B-B14F-4D97-AF65-F5344CB8AC3E}">
        <p14:creationId xmlns:p14="http://schemas.microsoft.com/office/powerpoint/2010/main" val="1060217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32A64-8D18-346A-D57A-B8C9AED566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71F161-3860-1D65-AD33-500270D5240D}"/>
              </a:ext>
            </a:extLst>
          </p:cNvPr>
          <p:cNvSpPr>
            <a:spLocks noGrp="1"/>
          </p:cNvSpPr>
          <p:nvPr>
            <p:ph type="body" sz="quarter" idx="11"/>
          </p:nvPr>
        </p:nvSpPr>
        <p:spPr/>
        <p:txBody>
          <a:bodyPr/>
          <a:lstStyle/>
          <a:p>
            <a:r>
              <a:rPr lang="en-US"/>
              <a:t>Know Kiwanis Youth Protection Policies and Practices</a:t>
            </a:r>
          </a:p>
        </p:txBody>
      </p:sp>
      <p:pic>
        <p:nvPicPr>
          <p:cNvPr id="5" name="Picture Placeholder 4" descr="List with solid fill">
            <a:extLst>
              <a:ext uri="{FF2B5EF4-FFF2-40B4-BE49-F238E27FC236}">
                <a16:creationId xmlns:a16="http://schemas.microsoft.com/office/drawing/2014/main" id="{2D2DA741-9AB5-46C8-A09D-EBA0B86C97D5}"/>
              </a:ext>
            </a:extLst>
          </p:cNvPr>
          <p:cNvPicPr>
            <a:picLocks noGrp="1" noChangeAspect="1"/>
          </p:cNvPicPr>
          <p:nvPr>
            <p:ph type="pic" sz="quarter" idx="22"/>
          </p:nvPr>
        </p:nvPicPr>
        <p:blipFill>
          <a:blip r:embed="rId2">
            <a:extLs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4096234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182123-A925-4BF8-81F0-5C2E12E90A17}"/>
              </a:ext>
            </a:extLst>
          </p:cNvPr>
          <p:cNvSpPr>
            <a:spLocks noGrp="1"/>
          </p:cNvSpPr>
          <p:nvPr>
            <p:ph type="body" idx="1"/>
          </p:nvPr>
        </p:nvSpPr>
        <p:spPr>
          <a:xfrm>
            <a:off x="544286" y="1333806"/>
            <a:ext cx="10580914" cy="4499055"/>
          </a:xfrm>
        </p:spPr>
        <p:txBody>
          <a:bodyPr>
            <a:normAutofit/>
          </a:bodyPr>
          <a:lstStyle/>
          <a:p>
            <a:pPr marL="0" lvl="3" indent="0">
              <a:spcBef>
                <a:spcPts val="640"/>
              </a:spcBef>
              <a:spcAft>
                <a:spcPts val="600"/>
              </a:spcAft>
              <a:buSzPct val="100000"/>
              <a:buNone/>
            </a:pPr>
            <a:r>
              <a:rPr lang="en-US" sz="3000">
                <a:solidFill>
                  <a:schemeClr val="accent2"/>
                </a:solidFill>
                <a:latin typeface="Arial" panose="020B0604020202020204" pitchFamily="34" charset="0"/>
                <a:ea typeface="Verdana" panose="020B0604030504040204" pitchFamily="34" charset="0"/>
                <a:cs typeface="Arial" panose="020B0604020202020204" pitchFamily="34" charset="0"/>
              </a:rPr>
              <a:t>Protect, educate, and engage all Kiwanis members - youth and adult</a:t>
            </a:r>
          </a:p>
          <a:p>
            <a:pPr marL="786746" lvl="1" indent="0">
              <a:buNone/>
            </a:pPr>
            <a:r>
              <a:rPr lang="en-US" sz="1000">
                <a:latin typeface="Arial" panose="020B0604020202020204" pitchFamily="34" charset="0"/>
                <a:cs typeface="Arial" panose="020B0604020202020204" pitchFamily="34" charset="0"/>
              </a:rPr>
              <a:t> </a:t>
            </a:r>
          </a:p>
          <a:p>
            <a:pPr marL="1085850" lvl="1" indent="-342900">
              <a:lnSpc>
                <a:spcPct val="100000"/>
              </a:lnSpc>
              <a:spcAft>
                <a:spcPts val="600"/>
              </a:spcAft>
              <a:buFont typeface="Arial" panose="020B0604020202020204" pitchFamily="34" charset="0"/>
              <a:buChar char="•"/>
            </a:pPr>
            <a:r>
              <a:rPr lang="en-US">
                <a:solidFill>
                  <a:srgbClr val="B49759"/>
                </a:solidFill>
                <a:latin typeface="Arial"/>
                <a:cs typeface="Arial"/>
              </a:rPr>
              <a:t>Protect youth from predators</a:t>
            </a:r>
          </a:p>
          <a:p>
            <a:pPr marL="1085850" lvl="1" indent="-342900">
              <a:lnSpc>
                <a:spcPct val="100000"/>
              </a:lnSpc>
              <a:spcAft>
                <a:spcPts val="600"/>
              </a:spcAft>
              <a:buFont typeface="Arial" panose="020B0604020202020204" pitchFamily="34" charset="0"/>
              <a:buChar char="•"/>
            </a:pPr>
            <a:r>
              <a:rPr lang="en-US">
                <a:solidFill>
                  <a:srgbClr val="B49759"/>
                </a:solidFill>
                <a:latin typeface="Arial"/>
                <a:cs typeface="Arial"/>
              </a:rPr>
              <a:t>Provide youth with skills and tools designed to inspire and engage future leaders to be their best</a:t>
            </a:r>
          </a:p>
          <a:p>
            <a:pPr marL="1085850" lvl="1" indent="-342900">
              <a:lnSpc>
                <a:spcPct val="100000"/>
              </a:lnSpc>
              <a:spcAft>
                <a:spcPts val="600"/>
              </a:spcAft>
              <a:buFont typeface="Arial" panose="020B0604020202020204" pitchFamily="34" charset="0"/>
              <a:buChar char="•"/>
            </a:pPr>
            <a:r>
              <a:rPr lang="en-US">
                <a:solidFill>
                  <a:srgbClr val="B49759"/>
                </a:solidFill>
                <a:latin typeface="Arial"/>
                <a:cs typeface="Arial"/>
              </a:rPr>
              <a:t>Empower and educate adult members with best practices when working with youth</a:t>
            </a:r>
          </a:p>
        </p:txBody>
      </p:sp>
      <p:sp>
        <p:nvSpPr>
          <p:cNvPr id="6" name="Text Placeholder 5">
            <a:extLst>
              <a:ext uri="{FF2B5EF4-FFF2-40B4-BE49-F238E27FC236}">
                <a16:creationId xmlns:a16="http://schemas.microsoft.com/office/drawing/2014/main" id="{584E6F5F-ABE8-F1E0-4EA2-7A050CB7CDAE}"/>
              </a:ext>
            </a:extLst>
          </p:cNvPr>
          <p:cNvSpPr>
            <a:spLocks noGrp="1"/>
          </p:cNvSpPr>
          <p:nvPr>
            <p:ph type="body" sz="quarter" idx="11"/>
          </p:nvPr>
        </p:nvSpPr>
        <p:spPr/>
        <p:txBody>
          <a:bodyPr/>
          <a:lstStyle/>
          <a:p>
            <a:r>
              <a:rPr lang="en-US"/>
              <a:t>Kiwanis Youth Protection Goals</a:t>
            </a:r>
          </a:p>
        </p:txBody>
      </p:sp>
    </p:spTree>
    <p:custDataLst>
      <p:tags r:id="rId1"/>
    </p:custDataLst>
    <p:extLst>
      <p:ext uri="{BB962C8B-B14F-4D97-AF65-F5344CB8AC3E}">
        <p14:creationId xmlns:p14="http://schemas.microsoft.com/office/powerpoint/2010/main" val="1609518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91E191-2C04-4607-8A5D-6FE8FD2446C6}"/>
              </a:ext>
            </a:extLst>
          </p:cNvPr>
          <p:cNvSpPr>
            <a:spLocks noGrp="1"/>
          </p:cNvSpPr>
          <p:nvPr>
            <p:ph type="body" idx="1"/>
          </p:nvPr>
        </p:nvSpPr>
        <p:spPr>
          <a:xfrm>
            <a:off x="4001549" y="1996535"/>
            <a:ext cx="7822609" cy="3053637"/>
          </a:xfrm>
        </p:spPr>
        <p:txBody>
          <a:bodyPr>
            <a:noAutofit/>
          </a:bodyPr>
          <a:lstStyle/>
          <a:p>
            <a:pPr marL="342900" indent="-342900">
              <a:lnSpc>
                <a:spcPct val="100000"/>
              </a:lnSpc>
              <a:spcAft>
                <a:spcPts val="600"/>
              </a:spcAft>
              <a:buFont typeface="Arial" panose="020B0604020202020204" pitchFamily="34" charset="0"/>
              <a:buChar char="•"/>
            </a:pPr>
            <a:r>
              <a:rPr lang="en-US" sz="2300">
                <a:latin typeface="Arial"/>
                <a:cs typeface="Arial"/>
              </a:rPr>
              <a:t>Prevent adult-to-youth abuse and peer-to-peer abuse</a:t>
            </a:r>
          </a:p>
          <a:p>
            <a:pPr marL="342900" indent="-342900">
              <a:lnSpc>
                <a:spcPct val="100000"/>
              </a:lnSpc>
              <a:spcAft>
                <a:spcPts val="600"/>
              </a:spcAft>
              <a:buFont typeface="Arial" panose="020B0604020202020204" pitchFamily="34" charset="0"/>
              <a:buChar char="•"/>
            </a:pPr>
            <a:r>
              <a:rPr lang="en-US" sz="2300">
                <a:latin typeface="Arial"/>
                <a:cs typeface="Arial"/>
              </a:rPr>
              <a:t>Identify concerning behaviors</a:t>
            </a:r>
          </a:p>
          <a:p>
            <a:pPr marL="342900" indent="-342900">
              <a:lnSpc>
                <a:spcPct val="100000"/>
              </a:lnSpc>
              <a:spcAft>
                <a:spcPts val="600"/>
              </a:spcAft>
              <a:buFont typeface="Arial" panose="020B0604020202020204" pitchFamily="34" charset="0"/>
              <a:buChar char="•"/>
            </a:pPr>
            <a:r>
              <a:rPr lang="en-US" sz="2300">
                <a:latin typeface="Arial"/>
                <a:cs typeface="Arial"/>
              </a:rPr>
              <a:t>Monitor and supervise youth</a:t>
            </a:r>
          </a:p>
          <a:p>
            <a:pPr marL="342900" indent="-342900">
              <a:lnSpc>
                <a:spcPct val="100000"/>
              </a:lnSpc>
              <a:spcAft>
                <a:spcPts val="600"/>
              </a:spcAft>
              <a:buFont typeface="Arial" panose="020B0604020202020204" pitchFamily="34" charset="0"/>
              <a:buChar char="•"/>
            </a:pPr>
            <a:r>
              <a:rPr lang="en-US" sz="2300">
                <a:latin typeface="Arial"/>
                <a:cs typeface="Arial"/>
              </a:rPr>
              <a:t>Mitigating risky situations with supervision.</a:t>
            </a:r>
          </a:p>
          <a:p>
            <a:pPr marL="342900" indent="-342900">
              <a:lnSpc>
                <a:spcPct val="100000"/>
              </a:lnSpc>
              <a:spcAft>
                <a:spcPts val="600"/>
              </a:spcAft>
              <a:buFont typeface="Arial" panose="020B0604020202020204" pitchFamily="34" charset="0"/>
              <a:buChar char="•"/>
            </a:pPr>
            <a:r>
              <a:rPr lang="en-US" sz="2300">
                <a:latin typeface="Arial"/>
                <a:cs typeface="Arial"/>
              </a:rPr>
              <a:t>Report emergencies or red flag incidents</a:t>
            </a:r>
          </a:p>
          <a:p>
            <a:pPr marL="342900" indent="-342900">
              <a:lnSpc>
                <a:spcPct val="100000"/>
              </a:lnSpc>
              <a:spcAft>
                <a:spcPts val="600"/>
              </a:spcAft>
              <a:buFont typeface="Arial" panose="020B0604020202020204" pitchFamily="34" charset="0"/>
              <a:buChar char="•"/>
            </a:pPr>
            <a:r>
              <a:rPr lang="en-US" sz="2300">
                <a:latin typeface="Arial"/>
                <a:cs typeface="Arial"/>
              </a:rPr>
              <a:t>Model safe appropriate behaviors</a:t>
            </a:r>
          </a:p>
          <a:p>
            <a:pPr marL="342891" indent="-342891">
              <a:lnSpc>
                <a:spcPct val="107000"/>
              </a:lnSpc>
              <a:spcBef>
                <a:spcPts val="0"/>
              </a:spcBef>
              <a:buFont typeface="Calibri" panose="020F0502020204030204" pitchFamily="34" charset="0"/>
              <a:buChar char="-"/>
            </a:pPr>
            <a:endParaRPr lang="en-US" sz="3200">
              <a:ea typeface="Calibri" panose="020F0502020204030204" pitchFamily="34" charset="0"/>
            </a:endParaRPr>
          </a:p>
        </p:txBody>
      </p:sp>
      <p:sp>
        <p:nvSpPr>
          <p:cNvPr id="4" name="Text Placeholder 3">
            <a:extLst>
              <a:ext uri="{FF2B5EF4-FFF2-40B4-BE49-F238E27FC236}">
                <a16:creationId xmlns:a16="http://schemas.microsoft.com/office/drawing/2014/main" id="{DEA56C7E-0867-FCC9-DD77-D7B3AB74F949}"/>
              </a:ext>
            </a:extLst>
          </p:cNvPr>
          <p:cNvSpPr>
            <a:spLocks noGrp="1"/>
          </p:cNvSpPr>
          <p:nvPr>
            <p:ph type="body" sz="quarter" idx="11"/>
          </p:nvPr>
        </p:nvSpPr>
        <p:spPr>
          <a:xfrm>
            <a:off x="452718" y="471464"/>
            <a:ext cx="11568705" cy="528948"/>
          </a:xfrm>
        </p:spPr>
        <p:txBody>
          <a:bodyPr/>
          <a:lstStyle/>
          <a:p>
            <a:r>
              <a:rPr lang="en-US"/>
              <a:t>How to Meet our Goals – ABCs of Youth Protection</a:t>
            </a:r>
          </a:p>
        </p:txBody>
      </p:sp>
      <p:graphicFrame>
        <p:nvGraphicFramePr>
          <p:cNvPr id="6" name="Diagram 5">
            <a:extLst>
              <a:ext uri="{FF2B5EF4-FFF2-40B4-BE49-F238E27FC236}">
                <a16:creationId xmlns:a16="http://schemas.microsoft.com/office/drawing/2014/main" id="{A6A25B7D-6A06-94C2-426C-F558F8955AF0}"/>
              </a:ext>
            </a:extLst>
          </p:cNvPr>
          <p:cNvGraphicFramePr/>
          <p:nvPr>
            <p:extLst>
              <p:ext uri="{D42A27DB-BD31-4B8C-83A1-F6EECF244321}">
                <p14:modId xmlns:p14="http://schemas.microsoft.com/office/powerpoint/2010/main" val="3789294304"/>
              </p:ext>
            </p:extLst>
          </p:nvPr>
        </p:nvGraphicFramePr>
        <p:xfrm>
          <a:off x="367842" y="1728133"/>
          <a:ext cx="4234138" cy="43578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687635752"/>
      </p:ext>
    </p:extLst>
  </p:cSld>
  <p:clrMapOvr>
    <a:masterClrMapping/>
  </p:clrMapOvr>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iwanis 2024">
  <a:themeElements>
    <a:clrScheme name="Kiwanis PPT">
      <a:dk1>
        <a:srgbClr val="003974"/>
      </a:dk1>
      <a:lt1>
        <a:sysClr val="window" lastClr="FFFFFF"/>
      </a:lt1>
      <a:dk2>
        <a:srgbClr val="EAEFF4"/>
      </a:dk2>
      <a:lt2>
        <a:srgbClr val="FBF7F0"/>
      </a:lt2>
      <a:accent1>
        <a:srgbClr val="B49759"/>
      </a:accent1>
      <a:accent2>
        <a:srgbClr val="000000"/>
      </a:accent2>
      <a:accent3>
        <a:srgbClr val="99CAEA"/>
      </a:accent3>
      <a:accent4>
        <a:srgbClr val="DE6227"/>
      </a:accent4>
      <a:accent5>
        <a:srgbClr val="207D75"/>
      </a:accent5>
      <a:accent6>
        <a:srgbClr val="FEC212"/>
      </a:accent6>
      <a:hlink>
        <a:srgbClr val="29659B"/>
      </a:hlink>
      <a:folHlink>
        <a:srgbClr val="A5565F"/>
      </a:folHlink>
    </a:clrScheme>
    <a:fontScheme name="Kiwanis PPT">
      <a:majorFont>
        <a:latin typeface="Impac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wanis 2024" id="{A715D410-0794-4895-B7A9-4EEA714C242B}" vid="{77B68FF4-7D0C-4856-874A-7375A65D8D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iwanis PPT">
    <a:dk1>
      <a:srgbClr val="003974"/>
    </a:dk1>
    <a:lt1>
      <a:sysClr val="window" lastClr="FFFFFF"/>
    </a:lt1>
    <a:dk2>
      <a:srgbClr val="EAEFF4"/>
    </a:dk2>
    <a:lt2>
      <a:srgbClr val="FBF7F0"/>
    </a:lt2>
    <a:accent1>
      <a:srgbClr val="B49759"/>
    </a:accent1>
    <a:accent2>
      <a:srgbClr val="000000"/>
    </a:accent2>
    <a:accent3>
      <a:srgbClr val="99CAEA"/>
    </a:accent3>
    <a:accent4>
      <a:srgbClr val="DE6227"/>
    </a:accent4>
    <a:accent5>
      <a:srgbClr val="207D75"/>
    </a:accent5>
    <a:accent6>
      <a:srgbClr val="FEC212"/>
    </a:accent6>
    <a:hlink>
      <a:srgbClr val="29659B"/>
    </a:hlink>
    <a:folHlink>
      <a:srgbClr val="A5565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20" ma:contentTypeDescription="Create a new document." ma:contentTypeScope="" ma:versionID="34d97365a9a5abd8db6d7107df78407c">
  <xsd:schema xmlns:xsd="http://www.w3.org/2001/XMLSchema" xmlns:xs="http://www.w3.org/2001/XMLSchema" xmlns:p="http://schemas.microsoft.com/office/2006/metadata/properties" xmlns:ns1="http://schemas.microsoft.com/sharepoint/v3" xmlns:ns2="4ade548b-e066-4a27-8fa1-98c1fcc7d010" xmlns:ns3="9a441896-49b2-4e3b-9585-ad256bf5e304" targetNamespace="http://schemas.microsoft.com/office/2006/metadata/properties" ma:root="true" ma:fieldsID="09e8b42f64adb1339363f036bb9e9867" ns1:_="" ns2:_="" ns3:_="">
    <xsd:import namespace="http://schemas.microsoft.com/sharepoint/v3"/>
    <xsd:import namespace="4ade548b-e066-4a27-8fa1-98c1fcc7d010"/>
    <xsd:import namespace="9a441896-49b2-4e3b-9585-ad256bf5e3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1:_ip_UnifiedCompliancePolicyProperties" minOccurs="0"/>
                <xsd:element ref="ns1:_ip_UnifiedCompliancePolicyUIAc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411cde81-8b8e-4834-87b4-84a778269278}"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ade548b-e066-4a27-8fa1-98c1fcc7d010">
      <Terms xmlns="http://schemas.microsoft.com/office/infopath/2007/PartnerControls"/>
    </lcf76f155ced4ddcb4097134ff3c332f>
    <TaxCatchAll xmlns="9a441896-49b2-4e3b-9585-ad256bf5e304" xsi:nil="true"/>
    <_ip_UnifiedCompliancePolicyUIAction xmlns="http://schemas.microsoft.com/sharepoint/v3" xsi:nil="true"/>
    <_ip_UnifiedCompliancePolicyProperties xmlns="http://schemas.microsoft.com/sharepoint/v3" xsi:nil="true"/>
    <SharedWithUsers xmlns="9a441896-49b2-4e3b-9585-ad256bf5e304">
      <UserInfo>
        <DisplayName>Michelle Study-Campbell</DisplayName>
        <AccountId>179</AccountId>
        <AccountType/>
      </UserInfo>
      <UserInfo>
        <DisplayName>Melissa McMann</DisplayName>
        <AccountId>293</AccountId>
        <AccountType/>
      </UserInfo>
      <UserInfo>
        <DisplayName>Lynsy Karrick</DisplayName>
        <AccountId>650</AccountId>
        <AccountType/>
      </UserInfo>
      <UserInfo>
        <DisplayName>Jeff Oatess</DisplayName>
        <AccountId>2693</AccountId>
        <AccountType/>
      </UserInfo>
    </SharedWithUsers>
  </documentManagement>
</p:properties>
</file>

<file path=customXml/itemProps1.xml><?xml version="1.0" encoding="utf-8"?>
<ds:datastoreItem xmlns:ds="http://schemas.openxmlformats.org/officeDocument/2006/customXml" ds:itemID="{053FDBA1-3403-4092-B769-38AFE295477B}">
  <ds:schemaRefs>
    <ds:schemaRef ds:uri="http://schemas.microsoft.com/sharepoint/v3/contenttype/forms"/>
  </ds:schemaRefs>
</ds:datastoreItem>
</file>

<file path=customXml/itemProps2.xml><?xml version="1.0" encoding="utf-8"?>
<ds:datastoreItem xmlns:ds="http://schemas.openxmlformats.org/officeDocument/2006/customXml" ds:itemID="{23DB1269-1AB0-4773-9014-8E1A6941AA24}">
  <ds:schemaRefs>
    <ds:schemaRef ds:uri="4ade548b-e066-4a27-8fa1-98c1fcc7d010"/>
    <ds:schemaRef ds:uri="9a441896-49b2-4e3b-9585-ad256bf5e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21371C2-1EB0-4CA9-B0EF-89CC30100365}">
  <ds:schemaRefs>
    <ds:schemaRef ds:uri="4ade548b-e066-4a27-8fa1-98c1fcc7d010"/>
    <ds:schemaRef ds:uri="9a441896-49b2-4e3b-9585-ad256bf5e304"/>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15</TotalTime>
  <Words>3931</Words>
  <Application>Microsoft Office PowerPoint</Application>
  <PresentationFormat>Widescreen</PresentationFormat>
  <Paragraphs>343</Paragraphs>
  <Slides>31</Slides>
  <Notes>24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Arial</vt:lpstr>
      <vt:lpstr>Arial Narrow</vt:lpstr>
      <vt:lpstr>Arial,Sans-Serif</vt:lpstr>
      <vt:lpstr>Calibri</vt:lpstr>
      <vt:lpstr>Calibri,Sans-Serif</vt:lpstr>
      <vt:lpstr>Century Gothic</vt:lpstr>
      <vt:lpstr>Courier New</vt:lpstr>
      <vt:lpstr>Impact</vt:lpstr>
      <vt:lpstr>Magnolia-Script</vt:lpstr>
      <vt:lpstr>Noto Sans Symbols</vt:lpstr>
      <vt:lpstr>Red Hat Display</vt:lpstr>
      <vt:lpstr>RedHatDisplay-Bold</vt:lpstr>
      <vt:lpstr>RedHatDisplay-Regular</vt:lpstr>
      <vt:lpstr>Segoe UI</vt:lpstr>
      <vt:lpstr>Times New Roman</vt:lpstr>
      <vt:lpstr>Verdana</vt:lpstr>
      <vt:lpstr>Kiwanis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Accessible On-line Youth Protection Courses  www.PraesidiumAcademy.com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Wells</dc:creator>
  <cp:lastModifiedBy>Lisa Brichacek</cp:lastModifiedBy>
  <cp:revision>14</cp:revision>
  <dcterms:created xsi:type="dcterms:W3CDTF">2023-12-06T14:50:30Z</dcterms:created>
  <dcterms:modified xsi:type="dcterms:W3CDTF">2024-10-15T17:36:16Z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