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  <p:sldMasterId id="2147483782" r:id="rId2"/>
  </p:sldMasterIdLst>
  <p:sldIdLst>
    <p:sldId id="256" r:id="rId3"/>
    <p:sldId id="260" r:id="rId4"/>
    <p:sldId id="262" r:id="rId5"/>
    <p:sldId id="258" r:id="rId6"/>
    <p:sldId id="259" r:id="rId7"/>
    <p:sldId id="261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6AE99-4B28-48FF-8E98-6CCFF1ED954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F4A1AB-660B-4844-B503-1CBDA29024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Communications</a:t>
          </a:r>
        </a:p>
      </dgm:t>
    </dgm:pt>
    <dgm:pt modelId="{784DB2ED-0E2E-4B7E-91F7-3FF4A0FB0976}" type="parTrans" cxnId="{3455E662-1648-402D-A30A-2C8CDBDE19A0}">
      <dgm:prSet/>
      <dgm:spPr/>
      <dgm:t>
        <a:bodyPr/>
        <a:lstStyle/>
        <a:p>
          <a:endParaRPr lang="en-US" b="1"/>
        </a:p>
      </dgm:t>
    </dgm:pt>
    <dgm:pt modelId="{DB8C1402-6394-45BB-82E3-EA43183D1FC6}" type="sibTrans" cxnId="{3455E662-1648-402D-A30A-2C8CDBDE19A0}">
      <dgm:prSet/>
      <dgm:spPr/>
      <dgm:t>
        <a:bodyPr/>
        <a:lstStyle/>
        <a:p>
          <a:endParaRPr lang="en-US" b="1"/>
        </a:p>
      </dgm:t>
    </dgm:pt>
    <dgm:pt modelId="{5A98CB28-06B2-4C16-9D8C-26881839B73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Membership</a:t>
          </a:r>
        </a:p>
      </dgm:t>
    </dgm:pt>
    <dgm:pt modelId="{3F12C5AD-4DEC-4ACC-B972-98484B195D8C}" type="parTrans" cxnId="{EAE68B9D-6FF9-4B09-935C-0C30C1F66E7A}">
      <dgm:prSet/>
      <dgm:spPr/>
      <dgm:t>
        <a:bodyPr/>
        <a:lstStyle/>
        <a:p>
          <a:endParaRPr lang="en-US" b="1"/>
        </a:p>
      </dgm:t>
    </dgm:pt>
    <dgm:pt modelId="{36B3153F-3432-407B-829B-93C82335B15D}" type="sibTrans" cxnId="{EAE68B9D-6FF9-4B09-935C-0C30C1F66E7A}">
      <dgm:prSet/>
      <dgm:spPr/>
      <dgm:t>
        <a:bodyPr/>
        <a:lstStyle/>
        <a:p>
          <a:endParaRPr lang="en-US" b="1"/>
        </a:p>
      </dgm:t>
    </dgm:pt>
    <dgm:pt modelId="{3647A298-C2EB-49EF-8D57-D3415EFD3B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Meetings</a:t>
          </a:r>
        </a:p>
      </dgm:t>
    </dgm:pt>
    <dgm:pt modelId="{34451C61-A9C9-4637-ABF1-F014DB79B3FA}" type="parTrans" cxnId="{CC8D26E1-B000-48CD-ADB8-E91FD88D2D49}">
      <dgm:prSet/>
      <dgm:spPr/>
      <dgm:t>
        <a:bodyPr/>
        <a:lstStyle/>
        <a:p>
          <a:endParaRPr lang="en-US" b="1"/>
        </a:p>
      </dgm:t>
    </dgm:pt>
    <dgm:pt modelId="{6270CA73-6CBA-4641-9957-ED346021F5D3}" type="sibTrans" cxnId="{CC8D26E1-B000-48CD-ADB8-E91FD88D2D49}">
      <dgm:prSet/>
      <dgm:spPr/>
      <dgm:t>
        <a:bodyPr/>
        <a:lstStyle/>
        <a:p>
          <a:endParaRPr lang="en-US" b="1"/>
        </a:p>
      </dgm:t>
    </dgm:pt>
    <dgm:pt modelId="{807A1E13-264D-44B2-9793-8D7DCE398E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Service Projects</a:t>
          </a:r>
        </a:p>
      </dgm:t>
    </dgm:pt>
    <dgm:pt modelId="{4A778D77-BCA8-4796-9FDE-7FD46D7206BD}" type="parTrans" cxnId="{F1C93CC0-34DC-47EA-A478-9CC893FB8E87}">
      <dgm:prSet/>
      <dgm:spPr/>
      <dgm:t>
        <a:bodyPr/>
        <a:lstStyle/>
        <a:p>
          <a:endParaRPr lang="en-US" b="1"/>
        </a:p>
      </dgm:t>
    </dgm:pt>
    <dgm:pt modelId="{FA776615-0527-4F3A-9DB3-166087E8EFDD}" type="sibTrans" cxnId="{F1C93CC0-34DC-47EA-A478-9CC893FB8E87}">
      <dgm:prSet/>
      <dgm:spPr/>
      <dgm:t>
        <a:bodyPr/>
        <a:lstStyle/>
        <a:p>
          <a:endParaRPr lang="en-US" b="1"/>
        </a:p>
      </dgm:t>
    </dgm:pt>
    <dgm:pt modelId="{04CA9492-BF87-4138-92E8-AA70057AD5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Lt. Governor Visits</a:t>
          </a:r>
        </a:p>
      </dgm:t>
    </dgm:pt>
    <dgm:pt modelId="{135DF3C3-5680-4F88-A5CB-C139C479B997}" type="parTrans" cxnId="{02D07222-A947-42B4-B5CA-DC52A4B0ACD1}">
      <dgm:prSet/>
      <dgm:spPr/>
      <dgm:t>
        <a:bodyPr/>
        <a:lstStyle/>
        <a:p>
          <a:endParaRPr lang="en-US" b="1"/>
        </a:p>
      </dgm:t>
    </dgm:pt>
    <dgm:pt modelId="{C04DF5E9-2A11-4C7A-8160-FC4B75134060}" type="sibTrans" cxnId="{02D07222-A947-42B4-B5CA-DC52A4B0ACD1}">
      <dgm:prSet/>
      <dgm:spPr/>
      <dgm:t>
        <a:bodyPr/>
        <a:lstStyle/>
        <a:p>
          <a:endParaRPr lang="en-US" b="1"/>
        </a:p>
      </dgm:t>
    </dgm:pt>
    <dgm:pt modelId="{62D6F1CB-D974-42CE-A210-41FD005A82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Education</a:t>
          </a:r>
        </a:p>
      </dgm:t>
    </dgm:pt>
    <dgm:pt modelId="{32907949-E087-43A5-9FC0-1C78C2ACC395}" type="parTrans" cxnId="{57858F8C-8235-44EE-9780-E3C34853897C}">
      <dgm:prSet/>
      <dgm:spPr/>
      <dgm:t>
        <a:bodyPr/>
        <a:lstStyle/>
        <a:p>
          <a:endParaRPr lang="en-US" b="1"/>
        </a:p>
      </dgm:t>
    </dgm:pt>
    <dgm:pt modelId="{3EFD14FA-8696-483E-8337-C7CC456D85E7}" type="sibTrans" cxnId="{57858F8C-8235-44EE-9780-E3C34853897C}">
      <dgm:prSet/>
      <dgm:spPr/>
      <dgm:t>
        <a:bodyPr/>
        <a:lstStyle/>
        <a:p>
          <a:endParaRPr lang="en-US" b="1"/>
        </a:p>
      </dgm:t>
    </dgm:pt>
    <dgm:pt modelId="{5396A851-FB2C-4D27-BA12-58AEC130F5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Enthusiasm </a:t>
          </a:r>
        </a:p>
      </dgm:t>
    </dgm:pt>
    <dgm:pt modelId="{40030A7D-8C08-493F-A55E-50E8A94F5490}" type="parTrans" cxnId="{FF3E68F8-0A92-4EF0-A6F7-13DDBB381857}">
      <dgm:prSet/>
      <dgm:spPr/>
      <dgm:t>
        <a:bodyPr/>
        <a:lstStyle/>
        <a:p>
          <a:endParaRPr lang="en-US" b="1"/>
        </a:p>
      </dgm:t>
    </dgm:pt>
    <dgm:pt modelId="{1AC2F9BC-FD13-43E5-95B1-15039426624A}" type="sibTrans" cxnId="{FF3E68F8-0A92-4EF0-A6F7-13DDBB381857}">
      <dgm:prSet/>
      <dgm:spPr/>
      <dgm:t>
        <a:bodyPr/>
        <a:lstStyle/>
        <a:p>
          <a:endParaRPr lang="en-US" b="1"/>
        </a:p>
      </dgm:t>
    </dgm:pt>
    <dgm:pt modelId="{3D069107-449C-4923-BDE1-A6A8135AE7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Your Team</a:t>
          </a:r>
        </a:p>
      </dgm:t>
    </dgm:pt>
    <dgm:pt modelId="{0F85A016-2EDB-4E1E-B6B1-F9D73558C667}" type="parTrans" cxnId="{D420659D-1A95-40C0-A428-02927679A9DF}">
      <dgm:prSet/>
      <dgm:spPr/>
      <dgm:t>
        <a:bodyPr/>
        <a:lstStyle/>
        <a:p>
          <a:endParaRPr lang="en-US"/>
        </a:p>
      </dgm:t>
    </dgm:pt>
    <dgm:pt modelId="{5B645D9B-AFA9-410A-8FDF-797ACFA5516C}" type="sibTrans" cxnId="{D420659D-1A95-40C0-A428-02927679A9DF}">
      <dgm:prSet/>
      <dgm:spPr/>
      <dgm:t>
        <a:bodyPr/>
        <a:lstStyle/>
        <a:p>
          <a:endParaRPr lang="en-US"/>
        </a:p>
      </dgm:t>
    </dgm:pt>
    <dgm:pt modelId="{C34A86E1-2059-47E4-BD1E-E52BD9CCD77F}" type="pres">
      <dgm:prSet presAssocID="{E016AE99-4B28-48FF-8E98-6CCFF1ED9545}" presName="linear" presStyleCnt="0">
        <dgm:presLayoutVars>
          <dgm:animLvl val="lvl"/>
          <dgm:resizeHandles val="exact"/>
        </dgm:presLayoutVars>
      </dgm:prSet>
      <dgm:spPr/>
    </dgm:pt>
    <dgm:pt modelId="{0C8817F4-DB1E-4E1A-B878-9F9DB83432E0}" type="pres">
      <dgm:prSet presAssocID="{41F4A1AB-660B-4844-B503-1CBDA290241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66C5652-C8DA-4D35-BBDA-F2CDC334A639}" type="pres">
      <dgm:prSet presAssocID="{DB8C1402-6394-45BB-82E3-EA43183D1FC6}" presName="spacer" presStyleCnt="0"/>
      <dgm:spPr/>
    </dgm:pt>
    <dgm:pt modelId="{1FCAB1EA-5179-4252-B7C9-69D7DCFF8D33}" type="pres">
      <dgm:prSet presAssocID="{5A98CB28-06B2-4C16-9D8C-26881839B73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79878E56-0346-4662-BF80-673BD419EB2B}" type="pres">
      <dgm:prSet presAssocID="{36B3153F-3432-407B-829B-93C82335B15D}" presName="spacer" presStyleCnt="0"/>
      <dgm:spPr/>
    </dgm:pt>
    <dgm:pt modelId="{84681117-1281-4803-90C9-954C661F335E}" type="pres">
      <dgm:prSet presAssocID="{3647A298-C2EB-49EF-8D57-D3415EFD3B8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2790DD4-0096-433C-BD49-A290F8F8D004}" type="pres">
      <dgm:prSet presAssocID="{6270CA73-6CBA-4641-9957-ED346021F5D3}" presName="spacer" presStyleCnt="0"/>
      <dgm:spPr/>
    </dgm:pt>
    <dgm:pt modelId="{831E26F7-B14F-4EB3-887C-41C3594E12C7}" type="pres">
      <dgm:prSet presAssocID="{807A1E13-264D-44B2-9793-8D7DCE398E4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64D0162-0E84-4481-9E60-D40E9C68B05F}" type="pres">
      <dgm:prSet presAssocID="{FA776615-0527-4F3A-9DB3-166087E8EFDD}" presName="spacer" presStyleCnt="0"/>
      <dgm:spPr/>
    </dgm:pt>
    <dgm:pt modelId="{2FCD274C-BDE6-42A0-91AE-EFDE4F63BD34}" type="pres">
      <dgm:prSet presAssocID="{04CA9492-BF87-4138-92E8-AA70057AD5E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B1E73C0-3E81-425C-8C5E-5B10B6E237A6}" type="pres">
      <dgm:prSet presAssocID="{C04DF5E9-2A11-4C7A-8160-FC4B75134060}" presName="spacer" presStyleCnt="0"/>
      <dgm:spPr/>
    </dgm:pt>
    <dgm:pt modelId="{208450D6-3FCE-4282-BB23-2B7355EC25AA}" type="pres">
      <dgm:prSet presAssocID="{62D6F1CB-D974-42CE-A210-41FD005A82E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77A2AF2-902B-4ADC-97D1-42B4075480C0}" type="pres">
      <dgm:prSet presAssocID="{3EFD14FA-8696-483E-8337-C7CC456D85E7}" presName="spacer" presStyleCnt="0"/>
      <dgm:spPr/>
    </dgm:pt>
    <dgm:pt modelId="{8C7DF7EB-582E-4332-AB6B-7ADC07D8D7F5}" type="pres">
      <dgm:prSet presAssocID="{5396A851-FB2C-4D27-BA12-58AEC130F58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E7C0BEF-657F-494E-811C-03F99C8F6FFD}" type="pres">
      <dgm:prSet presAssocID="{1AC2F9BC-FD13-43E5-95B1-15039426624A}" presName="spacer" presStyleCnt="0"/>
      <dgm:spPr/>
    </dgm:pt>
    <dgm:pt modelId="{84175D9E-0130-4C68-8300-CB1FBE44FE9B}" type="pres">
      <dgm:prSet presAssocID="{3D069107-449C-4923-BDE1-A6A8135AE70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A27450A-31E2-4F45-8BE2-D5489794166E}" type="presOf" srcId="{5A98CB28-06B2-4C16-9D8C-26881839B731}" destId="{1FCAB1EA-5179-4252-B7C9-69D7DCFF8D33}" srcOrd="0" destOrd="0" presId="urn:microsoft.com/office/officeart/2005/8/layout/vList2"/>
    <dgm:cxn modelId="{6E64F00F-B674-4A02-BFAA-79622D906488}" type="presOf" srcId="{41F4A1AB-660B-4844-B503-1CBDA2902416}" destId="{0C8817F4-DB1E-4E1A-B878-9F9DB83432E0}" srcOrd="0" destOrd="0" presId="urn:microsoft.com/office/officeart/2005/8/layout/vList2"/>
    <dgm:cxn modelId="{8216051B-C307-4815-8DEA-A3457334007B}" type="presOf" srcId="{04CA9492-BF87-4138-92E8-AA70057AD5E4}" destId="{2FCD274C-BDE6-42A0-91AE-EFDE4F63BD34}" srcOrd="0" destOrd="0" presId="urn:microsoft.com/office/officeart/2005/8/layout/vList2"/>
    <dgm:cxn modelId="{02D07222-A947-42B4-B5CA-DC52A4B0ACD1}" srcId="{E016AE99-4B28-48FF-8E98-6CCFF1ED9545}" destId="{04CA9492-BF87-4138-92E8-AA70057AD5E4}" srcOrd="4" destOrd="0" parTransId="{135DF3C3-5680-4F88-A5CB-C139C479B997}" sibTransId="{C04DF5E9-2A11-4C7A-8160-FC4B75134060}"/>
    <dgm:cxn modelId="{3455E662-1648-402D-A30A-2C8CDBDE19A0}" srcId="{E016AE99-4B28-48FF-8E98-6CCFF1ED9545}" destId="{41F4A1AB-660B-4844-B503-1CBDA2902416}" srcOrd="0" destOrd="0" parTransId="{784DB2ED-0E2E-4B7E-91F7-3FF4A0FB0976}" sibTransId="{DB8C1402-6394-45BB-82E3-EA43183D1FC6}"/>
    <dgm:cxn modelId="{AFDCC87F-C691-4B00-92BB-9145D1989350}" type="presOf" srcId="{E016AE99-4B28-48FF-8E98-6CCFF1ED9545}" destId="{C34A86E1-2059-47E4-BD1E-E52BD9CCD77F}" srcOrd="0" destOrd="0" presId="urn:microsoft.com/office/officeart/2005/8/layout/vList2"/>
    <dgm:cxn modelId="{E4BB7D80-BBF5-49A2-994B-54D51438A8DA}" type="presOf" srcId="{807A1E13-264D-44B2-9793-8D7DCE398E4A}" destId="{831E26F7-B14F-4EB3-887C-41C3594E12C7}" srcOrd="0" destOrd="0" presId="urn:microsoft.com/office/officeart/2005/8/layout/vList2"/>
    <dgm:cxn modelId="{2C860281-AD03-4BE6-83C6-93F191A91A03}" type="presOf" srcId="{62D6F1CB-D974-42CE-A210-41FD005A82E0}" destId="{208450D6-3FCE-4282-BB23-2B7355EC25AA}" srcOrd="0" destOrd="0" presId="urn:microsoft.com/office/officeart/2005/8/layout/vList2"/>
    <dgm:cxn modelId="{57858F8C-8235-44EE-9780-E3C34853897C}" srcId="{E016AE99-4B28-48FF-8E98-6CCFF1ED9545}" destId="{62D6F1CB-D974-42CE-A210-41FD005A82E0}" srcOrd="5" destOrd="0" parTransId="{32907949-E087-43A5-9FC0-1C78C2ACC395}" sibTransId="{3EFD14FA-8696-483E-8337-C7CC456D85E7}"/>
    <dgm:cxn modelId="{1053C18E-18EB-4316-851A-3B78C84C59AE}" type="presOf" srcId="{3D069107-449C-4923-BDE1-A6A8135AE705}" destId="{84175D9E-0130-4C68-8300-CB1FBE44FE9B}" srcOrd="0" destOrd="0" presId="urn:microsoft.com/office/officeart/2005/8/layout/vList2"/>
    <dgm:cxn modelId="{D420659D-1A95-40C0-A428-02927679A9DF}" srcId="{E016AE99-4B28-48FF-8E98-6CCFF1ED9545}" destId="{3D069107-449C-4923-BDE1-A6A8135AE705}" srcOrd="7" destOrd="0" parTransId="{0F85A016-2EDB-4E1E-B6B1-F9D73558C667}" sibTransId="{5B645D9B-AFA9-410A-8FDF-797ACFA5516C}"/>
    <dgm:cxn modelId="{EAE68B9D-6FF9-4B09-935C-0C30C1F66E7A}" srcId="{E016AE99-4B28-48FF-8E98-6CCFF1ED9545}" destId="{5A98CB28-06B2-4C16-9D8C-26881839B731}" srcOrd="1" destOrd="0" parTransId="{3F12C5AD-4DEC-4ACC-B972-98484B195D8C}" sibTransId="{36B3153F-3432-407B-829B-93C82335B15D}"/>
    <dgm:cxn modelId="{4693F1BE-A5D5-4A21-BE9F-F101F7F9C582}" type="presOf" srcId="{3647A298-C2EB-49EF-8D57-D3415EFD3B8A}" destId="{84681117-1281-4803-90C9-954C661F335E}" srcOrd="0" destOrd="0" presId="urn:microsoft.com/office/officeart/2005/8/layout/vList2"/>
    <dgm:cxn modelId="{F1C93CC0-34DC-47EA-A478-9CC893FB8E87}" srcId="{E016AE99-4B28-48FF-8E98-6CCFF1ED9545}" destId="{807A1E13-264D-44B2-9793-8D7DCE398E4A}" srcOrd="3" destOrd="0" parTransId="{4A778D77-BCA8-4796-9FDE-7FD46D7206BD}" sibTransId="{FA776615-0527-4F3A-9DB3-166087E8EFDD}"/>
    <dgm:cxn modelId="{4B0B10D6-7D8A-4E53-8870-AF4E641A6A3F}" type="presOf" srcId="{5396A851-FB2C-4D27-BA12-58AEC130F586}" destId="{8C7DF7EB-582E-4332-AB6B-7ADC07D8D7F5}" srcOrd="0" destOrd="0" presId="urn:microsoft.com/office/officeart/2005/8/layout/vList2"/>
    <dgm:cxn modelId="{CC8D26E1-B000-48CD-ADB8-E91FD88D2D49}" srcId="{E016AE99-4B28-48FF-8E98-6CCFF1ED9545}" destId="{3647A298-C2EB-49EF-8D57-D3415EFD3B8A}" srcOrd="2" destOrd="0" parTransId="{34451C61-A9C9-4637-ABF1-F014DB79B3FA}" sibTransId="{6270CA73-6CBA-4641-9957-ED346021F5D3}"/>
    <dgm:cxn modelId="{FF3E68F8-0A92-4EF0-A6F7-13DDBB381857}" srcId="{E016AE99-4B28-48FF-8E98-6CCFF1ED9545}" destId="{5396A851-FB2C-4D27-BA12-58AEC130F586}" srcOrd="6" destOrd="0" parTransId="{40030A7D-8C08-493F-A55E-50E8A94F5490}" sibTransId="{1AC2F9BC-FD13-43E5-95B1-15039426624A}"/>
    <dgm:cxn modelId="{A50126E5-9E17-4040-9F39-514FB566303A}" type="presParOf" srcId="{C34A86E1-2059-47E4-BD1E-E52BD9CCD77F}" destId="{0C8817F4-DB1E-4E1A-B878-9F9DB83432E0}" srcOrd="0" destOrd="0" presId="urn:microsoft.com/office/officeart/2005/8/layout/vList2"/>
    <dgm:cxn modelId="{46AC87E4-58A5-474C-8701-3A63D763A367}" type="presParOf" srcId="{C34A86E1-2059-47E4-BD1E-E52BD9CCD77F}" destId="{866C5652-C8DA-4D35-BBDA-F2CDC334A639}" srcOrd="1" destOrd="0" presId="urn:microsoft.com/office/officeart/2005/8/layout/vList2"/>
    <dgm:cxn modelId="{26952F68-EC51-4CF8-B78A-E66A648D1D43}" type="presParOf" srcId="{C34A86E1-2059-47E4-BD1E-E52BD9CCD77F}" destId="{1FCAB1EA-5179-4252-B7C9-69D7DCFF8D33}" srcOrd="2" destOrd="0" presId="urn:microsoft.com/office/officeart/2005/8/layout/vList2"/>
    <dgm:cxn modelId="{557F153B-84C8-443E-95E1-AF7667CFAFA5}" type="presParOf" srcId="{C34A86E1-2059-47E4-BD1E-E52BD9CCD77F}" destId="{79878E56-0346-4662-BF80-673BD419EB2B}" srcOrd="3" destOrd="0" presId="urn:microsoft.com/office/officeart/2005/8/layout/vList2"/>
    <dgm:cxn modelId="{E1E2F89F-C39D-4EBB-8B73-030434467E0C}" type="presParOf" srcId="{C34A86E1-2059-47E4-BD1E-E52BD9CCD77F}" destId="{84681117-1281-4803-90C9-954C661F335E}" srcOrd="4" destOrd="0" presId="urn:microsoft.com/office/officeart/2005/8/layout/vList2"/>
    <dgm:cxn modelId="{0FD7007B-93E4-49F2-81A0-9E575E411E15}" type="presParOf" srcId="{C34A86E1-2059-47E4-BD1E-E52BD9CCD77F}" destId="{42790DD4-0096-433C-BD49-A290F8F8D004}" srcOrd="5" destOrd="0" presId="urn:microsoft.com/office/officeart/2005/8/layout/vList2"/>
    <dgm:cxn modelId="{76E7A588-3544-452C-854D-61F825B3E897}" type="presParOf" srcId="{C34A86E1-2059-47E4-BD1E-E52BD9CCD77F}" destId="{831E26F7-B14F-4EB3-887C-41C3594E12C7}" srcOrd="6" destOrd="0" presId="urn:microsoft.com/office/officeart/2005/8/layout/vList2"/>
    <dgm:cxn modelId="{67264E26-6381-4F5E-9D02-44102CE1F700}" type="presParOf" srcId="{C34A86E1-2059-47E4-BD1E-E52BD9CCD77F}" destId="{264D0162-0E84-4481-9E60-D40E9C68B05F}" srcOrd="7" destOrd="0" presId="urn:microsoft.com/office/officeart/2005/8/layout/vList2"/>
    <dgm:cxn modelId="{FB50DA64-D835-4BE3-AC82-7E6E044325C6}" type="presParOf" srcId="{C34A86E1-2059-47E4-BD1E-E52BD9CCD77F}" destId="{2FCD274C-BDE6-42A0-91AE-EFDE4F63BD34}" srcOrd="8" destOrd="0" presId="urn:microsoft.com/office/officeart/2005/8/layout/vList2"/>
    <dgm:cxn modelId="{7691D559-1B14-49BC-B2E4-77A065E6EE64}" type="presParOf" srcId="{C34A86E1-2059-47E4-BD1E-E52BD9CCD77F}" destId="{6B1E73C0-3E81-425C-8C5E-5B10B6E237A6}" srcOrd="9" destOrd="0" presId="urn:microsoft.com/office/officeart/2005/8/layout/vList2"/>
    <dgm:cxn modelId="{02EA464F-EB4D-4DAB-9A15-303FAEB2E90A}" type="presParOf" srcId="{C34A86E1-2059-47E4-BD1E-E52BD9CCD77F}" destId="{208450D6-3FCE-4282-BB23-2B7355EC25AA}" srcOrd="10" destOrd="0" presId="urn:microsoft.com/office/officeart/2005/8/layout/vList2"/>
    <dgm:cxn modelId="{09B2A5BC-C259-4D6E-9FAC-CD796D9A06F0}" type="presParOf" srcId="{C34A86E1-2059-47E4-BD1E-E52BD9CCD77F}" destId="{B77A2AF2-902B-4ADC-97D1-42B4075480C0}" srcOrd="11" destOrd="0" presId="urn:microsoft.com/office/officeart/2005/8/layout/vList2"/>
    <dgm:cxn modelId="{2096269F-36B1-45CF-B229-9556C6C23CAB}" type="presParOf" srcId="{C34A86E1-2059-47E4-BD1E-E52BD9CCD77F}" destId="{8C7DF7EB-582E-4332-AB6B-7ADC07D8D7F5}" srcOrd="12" destOrd="0" presId="urn:microsoft.com/office/officeart/2005/8/layout/vList2"/>
    <dgm:cxn modelId="{9F98326F-FE92-406F-B87C-718947E7F356}" type="presParOf" srcId="{C34A86E1-2059-47E4-BD1E-E52BD9CCD77F}" destId="{1E7C0BEF-657F-494E-811C-03F99C8F6FFD}" srcOrd="13" destOrd="0" presId="urn:microsoft.com/office/officeart/2005/8/layout/vList2"/>
    <dgm:cxn modelId="{BF6E4242-0833-4FC9-85AB-A3CB62B90D80}" type="presParOf" srcId="{C34A86E1-2059-47E4-BD1E-E52BD9CCD77F}" destId="{84175D9E-0130-4C68-8300-CB1FBE44FE9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6AE99-4B28-48FF-8E98-6CCFF1ED954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1F4A1AB-660B-4844-B503-1CBDA290241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 err="1">
              <a:solidFill>
                <a:schemeClr val="bg1"/>
              </a:solidFill>
            </a:rPr>
            <a:t>Commun-Ications</a:t>
          </a:r>
          <a:endParaRPr lang="en-US" sz="1600" b="1" dirty="0">
            <a:solidFill>
              <a:schemeClr val="bg1"/>
            </a:solidFill>
          </a:endParaRPr>
        </a:p>
      </dgm:t>
    </dgm:pt>
    <dgm:pt modelId="{784DB2ED-0E2E-4B7E-91F7-3FF4A0FB0976}" type="parTrans" cxnId="{3455E662-1648-402D-A30A-2C8CDBDE19A0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DB8C1402-6394-45BB-82E3-EA43183D1FC6}" type="sibTrans" cxnId="{3455E662-1648-402D-A30A-2C8CDBDE19A0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5A98CB28-06B2-4C16-9D8C-26881839B73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chemeClr val="bg1"/>
              </a:solidFill>
            </a:rPr>
            <a:t>Membership</a:t>
          </a:r>
        </a:p>
      </dgm:t>
    </dgm:pt>
    <dgm:pt modelId="{3F12C5AD-4DEC-4ACC-B972-98484B195D8C}" type="parTrans" cxnId="{EAE68B9D-6FF9-4B09-935C-0C30C1F66E7A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36B3153F-3432-407B-829B-93C82335B15D}" type="sibTrans" cxnId="{EAE68B9D-6FF9-4B09-935C-0C30C1F66E7A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3647A298-C2EB-49EF-8D57-D3415EFD3B8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chemeClr val="bg1"/>
              </a:solidFill>
            </a:rPr>
            <a:t>Meetings</a:t>
          </a:r>
        </a:p>
      </dgm:t>
    </dgm:pt>
    <dgm:pt modelId="{34451C61-A9C9-4637-ABF1-F014DB79B3FA}" type="parTrans" cxnId="{CC8D26E1-B000-48CD-ADB8-E91FD88D2D49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6270CA73-6CBA-4641-9957-ED346021F5D3}" type="sibTrans" cxnId="{CC8D26E1-B000-48CD-ADB8-E91FD88D2D49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807A1E13-264D-44B2-9793-8D7DCE398E4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chemeClr val="bg1"/>
              </a:solidFill>
            </a:rPr>
            <a:t>Service Projects</a:t>
          </a:r>
        </a:p>
      </dgm:t>
    </dgm:pt>
    <dgm:pt modelId="{4A778D77-BCA8-4796-9FDE-7FD46D7206BD}" type="parTrans" cxnId="{F1C93CC0-34DC-47EA-A478-9CC893FB8E8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FA776615-0527-4F3A-9DB3-166087E8EFDD}" type="sibTrans" cxnId="{F1C93CC0-34DC-47EA-A478-9CC893FB8E8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04CA9492-BF87-4138-92E8-AA70057AD5E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 dirty="0">
              <a:solidFill>
                <a:schemeClr val="bg1"/>
              </a:solidFill>
            </a:rPr>
            <a:t>Lt. Governor Visits</a:t>
          </a:r>
        </a:p>
      </dgm:t>
    </dgm:pt>
    <dgm:pt modelId="{135DF3C3-5680-4F88-A5CB-C139C479B997}" type="parTrans" cxnId="{02D07222-A947-42B4-B5CA-DC52A4B0ACD1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C04DF5E9-2A11-4C7A-8160-FC4B75134060}" type="sibTrans" cxnId="{02D07222-A947-42B4-B5CA-DC52A4B0ACD1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62D6F1CB-D974-42CE-A210-41FD005A82E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chemeClr val="bg1"/>
              </a:solidFill>
            </a:rPr>
            <a:t>Education</a:t>
          </a:r>
        </a:p>
      </dgm:t>
    </dgm:pt>
    <dgm:pt modelId="{32907949-E087-43A5-9FC0-1C78C2ACC395}" type="parTrans" cxnId="{57858F8C-8235-44EE-9780-E3C34853897C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3EFD14FA-8696-483E-8337-C7CC456D85E7}" type="sibTrans" cxnId="{57858F8C-8235-44EE-9780-E3C34853897C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5396A851-FB2C-4D27-BA12-58AEC130F58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1">
              <a:solidFill>
                <a:schemeClr val="bg1"/>
              </a:solidFill>
            </a:rPr>
            <a:t>Enthusiasm </a:t>
          </a:r>
        </a:p>
      </dgm:t>
    </dgm:pt>
    <dgm:pt modelId="{40030A7D-8C08-493F-A55E-50E8A94F5490}" type="parTrans" cxnId="{FF3E68F8-0A92-4EF0-A6F7-13DDBB38185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1AC2F9BC-FD13-43E5-95B1-15039426624A}" type="sibTrans" cxnId="{FF3E68F8-0A92-4EF0-A6F7-13DDBB381857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F40559A4-B559-429D-84DE-38C8F452476F}" type="pres">
      <dgm:prSet presAssocID="{E016AE99-4B28-48FF-8E98-6CCFF1ED9545}" presName="root" presStyleCnt="0">
        <dgm:presLayoutVars>
          <dgm:dir/>
          <dgm:resizeHandles val="exact"/>
        </dgm:presLayoutVars>
      </dgm:prSet>
      <dgm:spPr/>
    </dgm:pt>
    <dgm:pt modelId="{6E49872D-8DA4-4EDA-A9EB-41591B1DD944}" type="pres">
      <dgm:prSet presAssocID="{41F4A1AB-660B-4844-B503-1CBDA2902416}" presName="compNode" presStyleCnt="0"/>
      <dgm:spPr/>
    </dgm:pt>
    <dgm:pt modelId="{0675A836-ABA7-430E-BA05-8A1B3E89BB04}" type="pres">
      <dgm:prSet presAssocID="{41F4A1AB-660B-4844-B503-1CBDA2902416}" presName="iconBgRect" presStyleLbl="bgShp" presStyleIdx="0" presStyleCnt="7"/>
      <dgm:spPr/>
    </dgm:pt>
    <dgm:pt modelId="{478E8A8B-37A8-4343-AE95-033B898D47F6}" type="pres">
      <dgm:prSet presAssocID="{41F4A1AB-660B-4844-B503-1CBDA290241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ll Tower"/>
        </a:ext>
      </dgm:extLst>
    </dgm:pt>
    <dgm:pt modelId="{0C17D62B-EB17-4332-B0E2-5C4A9ED37B7E}" type="pres">
      <dgm:prSet presAssocID="{41F4A1AB-660B-4844-B503-1CBDA2902416}" presName="spaceRect" presStyleCnt="0"/>
      <dgm:spPr/>
    </dgm:pt>
    <dgm:pt modelId="{2B83D639-8138-4516-A6DB-03E58136A02C}" type="pres">
      <dgm:prSet presAssocID="{41F4A1AB-660B-4844-B503-1CBDA2902416}" presName="textRect" presStyleLbl="revTx" presStyleIdx="0" presStyleCnt="7">
        <dgm:presLayoutVars>
          <dgm:chMax val="1"/>
          <dgm:chPref val="1"/>
        </dgm:presLayoutVars>
      </dgm:prSet>
      <dgm:spPr/>
    </dgm:pt>
    <dgm:pt modelId="{2D7C62DF-1490-404F-B956-6DCC2EDC53BA}" type="pres">
      <dgm:prSet presAssocID="{DB8C1402-6394-45BB-82E3-EA43183D1FC6}" presName="sibTrans" presStyleCnt="0"/>
      <dgm:spPr/>
    </dgm:pt>
    <dgm:pt modelId="{11B56B6C-9E98-46BC-9610-9B000DFC2F13}" type="pres">
      <dgm:prSet presAssocID="{5A98CB28-06B2-4C16-9D8C-26881839B731}" presName="compNode" presStyleCnt="0"/>
      <dgm:spPr/>
    </dgm:pt>
    <dgm:pt modelId="{32CAD8E2-2A8A-4A40-BC54-2A98B303F3E3}" type="pres">
      <dgm:prSet presAssocID="{5A98CB28-06B2-4C16-9D8C-26881839B731}" presName="iconBgRect" presStyleLbl="bgShp" presStyleIdx="1" presStyleCnt="7"/>
      <dgm:spPr/>
    </dgm:pt>
    <dgm:pt modelId="{2C8D5B28-1428-4FCC-BE9D-ED6A962F5AA8}" type="pres">
      <dgm:prSet presAssocID="{5A98CB28-06B2-4C16-9D8C-26881839B73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E36D8CB-C015-480B-B266-60FCD4F41BFA}" type="pres">
      <dgm:prSet presAssocID="{5A98CB28-06B2-4C16-9D8C-26881839B731}" presName="spaceRect" presStyleCnt="0"/>
      <dgm:spPr/>
    </dgm:pt>
    <dgm:pt modelId="{96994CFF-EB99-40D7-85A0-586BF884ABBA}" type="pres">
      <dgm:prSet presAssocID="{5A98CB28-06B2-4C16-9D8C-26881839B731}" presName="textRect" presStyleLbl="revTx" presStyleIdx="1" presStyleCnt="7">
        <dgm:presLayoutVars>
          <dgm:chMax val="1"/>
          <dgm:chPref val="1"/>
        </dgm:presLayoutVars>
      </dgm:prSet>
      <dgm:spPr/>
    </dgm:pt>
    <dgm:pt modelId="{7BB7B54A-BABC-4E0E-804C-210EBD24FB9B}" type="pres">
      <dgm:prSet presAssocID="{36B3153F-3432-407B-829B-93C82335B15D}" presName="sibTrans" presStyleCnt="0"/>
      <dgm:spPr/>
    </dgm:pt>
    <dgm:pt modelId="{398BBDBA-8810-4939-9FE8-F740F941C379}" type="pres">
      <dgm:prSet presAssocID="{3647A298-C2EB-49EF-8D57-D3415EFD3B8A}" presName="compNode" presStyleCnt="0"/>
      <dgm:spPr/>
    </dgm:pt>
    <dgm:pt modelId="{43B621F8-B32B-4782-B59F-2FF7E263EC57}" type="pres">
      <dgm:prSet presAssocID="{3647A298-C2EB-49EF-8D57-D3415EFD3B8A}" presName="iconBgRect" presStyleLbl="bgShp" presStyleIdx="2" presStyleCnt="7"/>
      <dgm:spPr/>
    </dgm:pt>
    <dgm:pt modelId="{46140994-D537-414E-8B1A-63AEF7E5EEC1}" type="pres">
      <dgm:prSet presAssocID="{3647A298-C2EB-49EF-8D57-D3415EFD3B8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F3171ED-3E5B-42D0-B5C3-160E98CD8248}" type="pres">
      <dgm:prSet presAssocID="{3647A298-C2EB-49EF-8D57-D3415EFD3B8A}" presName="spaceRect" presStyleCnt="0"/>
      <dgm:spPr/>
    </dgm:pt>
    <dgm:pt modelId="{5E460AA6-76C8-417E-8E06-817F02D8EDF6}" type="pres">
      <dgm:prSet presAssocID="{3647A298-C2EB-49EF-8D57-D3415EFD3B8A}" presName="textRect" presStyleLbl="revTx" presStyleIdx="2" presStyleCnt="7">
        <dgm:presLayoutVars>
          <dgm:chMax val="1"/>
          <dgm:chPref val="1"/>
        </dgm:presLayoutVars>
      </dgm:prSet>
      <dgm:spPr/>
    </dgm:pt>
    <dgm:pt modelId="{CAE3780A-507C-4416-8286-393D3D87790B}" type="pres">
      <dgm:prSet presAssocID="{6270CA73-6CBA-4641-9957-ED346021F5D3}" presName="sibTrans" presStyleCnt="0"/>
      <dgm:spPr/>
    </dgm:pt>
    <dgm:pt modelId="{C132A013-D6E6-47F5-9A5D-DCF12624AA88}" type="pres">
      <dgm:prSet presAssocID="{807A1E13-264D-44B2-9793-8D7DCE398E4A}" presName="compNode" presStyleCnt="0"/>
      <dgm:spPr/>
    </dgm:pt>
    <dgm:pt modelId="{CF0C6B22-E5BD-4E56-AC16-82B9E61AF47F}" type="pres">
      <dgm:prSet presAssocID="{807A1E13-264D-44B2-9793-8D7DCE398E4A}" presName="iconBgRect" presStyleLbl="bgShp" presStyleIdx="3" presStyleCnt="7"/>
      <dgm:spPr/>
    </dgm:pt>
    <dgm:pt modelId="{743292E7-BE8D-47F2-85F1-1C038B664BFD}" type="pres">
      <dgm:prSet presAssocID="{807A1E13-264D-44B2-9793-8D7DCE398E4A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C7D4146-0A6B-4E5E-A237-F14A32EFD462}" type="pres">
      <dgm:prSet presAssocID="{807A1E13-264D-44B2-9793-8D7DCE398E4A}" presName="spaceRect" presStyleCnt="0"/>
      <dgm:spPr/>
    </dgm:pt>
    <dgm:pt modelId="{5BF5B61E-F1DD-4E68-AD61-FF35378A530C}" type="pres">
      <dgm:prSet presAssocID="{807A1E13-264D-44B2-9793-8D7DCE398E4A}" presName="textRect" presStyleLbl="revTx" presStyleIdx="3" presStyleCnt="7">
        <dgm:presLayoutVars>
          <dgm:chMax val="1"/>
          <dgm:chPref val="1"/>
        </dgm:presLayoutVars>
      </dgm:prSet>
      <dgm:spPr/>
    </dgm:pt>
    <dgm:pt modelId="{5064F538-30B2-42C3-B09A-5F4363363E42}" type="pres">
      <dgm:prSet presAssocID="{FA776615-0527-4F3A-9DB3-166087E8EFDD}" presName="sibTrans" presStyleCnt="0"/>
      <dgm:spPr/>
    </dgm:pt>
    <dgm:pt modelId="{15266FA7-820A-4A16-8923-662FCD934F10}" type="pres">
      <dgm:prSet presAssocID="{04CA9492-BF87-4138-92E8-AA70057AD5E4}" presName="compNode" presStyleCnt="0"/>
      <dgm:spPr/>
    </dgm:pt>
    <dgm:pt modelId="{5F17262C-74F4-40EF-897B-4FB77F80CFE9}" type="pres">
      <dgm:prSet presAssocID="{04CA9492-BF87-4138-92E8-AA70057AD5E4}" presName="iconBgRect" presStyleLbl="bgShp" presStyleIdx="4" presStyleCnt="7"/>
      <dgm:spPr/>
    </dgm:pt>
    <dgm:pt modelId="{7C6EB070-A770-453F-A9D5-F8D9003EC462}" type="pres">
      <dgm:prSet presAssocID="{04CA9492-BF87-4138-92E8-AA70057AD5E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3A9A071-9408-44A9-A25D-D206A4CD8310}" type="pres">
      <dgm:prSet presAssocID="{04CA9492-BF87-4138-92E8-AA70057AD5E4}" presName="spaceRect" presStyleCnt="0"/>
      <dgm:spPr/>
    </dgm:pt>
    <dgm:pt modelId="{013432DC-D7FC-47D2-BEAD-FC58A90FD82B}" type="pres">
      <dgm:prSet presAssocID="{04CA9492-BF87-4138-92E8-AA70057AD5E4}" presName="textRect" presStyleLbl="revTx" presStyleIdx="4" presStyleCnt="7" custScaleX="104683">
        <dgm:presLayoutVars>
          <dgm:chMax val="1"/>
          <dgm:chPref val="1"/>
        </dgm:presLayoutVars>
      </dgm:prSet>
      <dgm:spPr/>
    </dgm:pt>
    <dgm:pt modelId="{C3034291-DBE6-4339-AF78-2655C90CAC0A}" type="pres">
      <dgm:prSet presAssocID="{C04DF5E9-2A11-4C7A-8160-FC4B75134060}" presName="sibTrans" presStyleCnt="0"/>
      <dgm:spPr/>
    </dgm:pt>
    <dgm:pt modelId="{B8793BF4-9BEF-4F44-B5EE-5903273B0268}" type="pres">
      <dgm:prSet presAssocID="{62D6F1CB-D974-42CE-A210-41FD005A82E0}" presName="compNode" presStyleCnt="0"/>
      <dgm:spPr/>
    </dgm:pt>
    <dgm:pt modelId="{36E91A03-313A-4227-B122-A0E41151A7A3}" type="pres">
      <dgm:prSet presAssocID="{62D6F1CB-D974-42CE-A210-41FD005A82E0}" presName="iconBgRect" presStyleLbl="bgShp" presStyleIdx="5" presStyleCnt="7"/>
      <dgm:spPr/>
    </dgm:pt>
    <dgm:pt modelId="{68CEB3A9-1640-4C66-BFDE-368852759478}" type="pres">
      <dgm:prSet presAssocID="{62D6F1CB-D974-42CE-A210-41FD005A82E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D8060FC-E885-485D-AEEA-00F032E49568}" type="pres">
      <dgm:prSet presAssocID="{62D6F1CB-D974-42CE-A210-41FD005A82E0}" presName="spaceRect" presStyleCnt="0"/>
      <dgm:spPr/>
    </dgm:pt>
    <dgm:pt modelId="{E7540B6B-6FB3-4D26-8066-C68CD616A906}" type="pres">
      <dgm:prSet presAssocID="{62D6F1CB-D974-42CE-A210-41FD005A82E0}" presName="textRect" presStyleLbl="revTx" presStyleIdx="5" presStyleCnt="7">
        <dgm:presLayoutVars>
          <dgm:chMax val="1"/>
          <dgm:chPref val="1"/>
        </dgm:presLayoutVars>
      </dgm:prSet>
      <dgm:spPr/>
    </dgm:pt>
    <dgm:pt modelId="{224F21E4-E85D-47B2-A07D-986B1322DAD6}" type="pres">
      <dgm:prSet presAssocID="{3EFD14FA-8696-483E-8337-C7CC456D85E7}" presName="sibTrans" presStyleCnt="0"/>
      <dgm:spPr/>
    </dgm:pt>
    <dgm:pt modelId="{BA11497F-EE26-467F-8B64-406F8299AC9E}" type="pres">
      <dgm:prSet presAssocID="{5396A851-FB2C-4D27-BA12-58AEC130F586}" presName="compNode" presStyleCnt="0"/>
      <dgm:spPr/>
    </dgm:pt>
    <dgm:pt modelId="{6F86B719-B183-445E-AA8A-CE2241271858}" type="pres">
      <dgm:prSet presAssocID="{5396A851-FB2C-4D27-BA12-58AEC130F586}" presName="iconBgRect" presStyleLbl="bgShp" presStyleIdx="6" presStyleCnt="7"/>
      <dgm:spPr/>
    </dgm:pt>
    <dgm:pt modelId="{33CCBDDC-9FF1-445F-B5BE-0791A8E6D154}" type="pres">
      <dgm:prSet presAssocID="{5396A851-FB2C-4D27-BA12-58AEC130F58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0E8F0E5F-2C45-48A1-8BC7-86905EA2A5EC}" type="pres">
      <dgm:prSet presAssocID="{5396A851-FB2C-4D27-BA12-58AEC130F586}" presName="spaceRect" presStyleCnt="0"/>
      <dgm:spPr/>
    </dgm:pt>
    <dgm:pt modelId="{51D431E6-B0F7-4728-9EEB-A021031F96B8}" type="pres">
      <dgm:prSet presAssocID="{5396A851-FB2C-4D27-BA12-58AEC130F58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B92B0122-9771-44AB-87A2-0916D59FBE58}" type="presOf" srcId="{E016AE99-4B28-48FF-8E98-6CCFF1ED9545}" destId="{F40559A4-B559-429D-84DE-38C8F452476F}" srcOrd="0" destOrd="0" presId="urn:microsoft.com/office/officeart/2018/5/layout/IconCircleLabelList"/>
    <dgm:cxn modelId="{02D07222-A947-42B4-B5CA-DC52A4B0ACD1}" srcId="{E016AE99-4B28-48FF-8E98-6CCFF1ED9545}" destId="{04CA9492-BF87-4138-92E8-AA70057AD5E4}" srcOrd="4" destOrd="0" parTransId="{135DF3C3-5680-4F88-A5CB-C139C479B997}" sibTransId="{C04DF5E9-2A11-4C7A-8160-FC4B75134060}"/>
    <dgm:cxn modelId="{E4427C3C-2116-49E4-8F90-8DF1C9D77031}" type="presOf" srcId="{41F4A1AB-660B-4844-B503-1CBDA2902416}" destId="{2B83D639-8138-4516-A6DB-03E58136A02C}" srcOrd="0" destOrd="0" presId="urn:microsoft.com/office/officeart/2018/5/layout/IconCircleLabelList"/>
    <dgm:cxn modelId="{E29B283D-3350-4EBD-AAA9-9B125828954A}" type="presOf" srcId="{04CA9492-BF87-4138-92E8-AA70057AD5E4}" destId="{013432DC-D7FC-47D2-BEAD-FC58A90FD82B}" srcOrd="0" destOrd="0" presId="urn:microsoft.com/office/officeart/2018/5/layout/IconCircleLabelList"/>
    <dgm:cxn modelId="{12ABDD40-8F4A-4B56-BCDA-9641614D46B2}" type="presOf" srcId="{5396A851-FB2C-4D27-BA12-58AEC130F586}" destId="{51D431E6-B0F7-4728-9EEB-A021031F96B8}" srcOrd="0" destOrd="0" presId="urn:microsoft.com/office/officeart/2018/5/layout/IconCircleLabelList"/>
    <dgm:cxn modelId="{3455E662-1648-402D-A30A-2C8CDBDE19A0}" srcId="{E016AE99-4B28-48FF-8E98-6CCFF1ED9545}" destId="{41F4A1AB-660B-4844-B503-1CBDA2902416}" srcOrd="0" destOrd="0" parTransId="{784DB2ED-0E2E-4B7E-91F7-3FF4A0FB0976}" sibTransId="{DB8C1402-6394-45BB-82E3-EA43183D1FC6}"/>
    <dgm:cxn modelId="{57858F8C-8235-44EE-9780-E3C34853897C}" srcId="{E016AE99-4B28-48FF-8E98-6CCFF1ED9545}" destId="{62D6F1CB-D974-42CE-A210-41FD005A82E0}" srcOrd="5" destOrd="0" parTransId="{32907949-E087-43A5-9FC0-1C78C2ACC395}" sibTransId="{3EFD14FA-8696-483E-8337-C7CC456D85E7}"/>
    <dgm:cxn modelId="{EA322892-1474-4F23-BDFE-962FC54E1BEC}" type="presOf" srcId="{3647A298-C2EB-49EF-8D57-D3415EFD3B8A}" destId="{5E460AA6-76C8-417E-8E06-817F02D8EDF6}" srcOrd="0" destOrd="0" presId="urn:microsoft.com/office/officeart/2018/5/layout/IconCircleLabelList"/>
    <dgm:cxn modelId="{43D40E97-BD6C-439A-B5B4-A5C68A506547}" type="presOf" srcId="{807A1E13-264D-44B2-9793-8D7DCE398E4A}" destId="{5BF5B61E-F1DD-4E68-AD61-FF35378A530C}" srcOrd="0" destOrd="0" presId="urn:microsoft.com/office/officeart/2018/5/layout/IconCircleLabelList"/>
    <dgm:cxn modelId="{4949F998-FAA4-44B0-B8FB-60CA9C0A1A50}" type="presOf" srcId="{5A98CB28-06B2-4C16-9D8C-26881839B731}" destId="{96994CFF-EB99-40D7-85A0-586BF884ABBA}" srcOrd="0" destOrd="0" presId="urn:microsoft.com/office/officeart/2018/5/layout/IconCircleLabelList"/>
    <dgm:cxn modelId="{EAE68B9D-6FF9-4B09-935C-0C30C1F66E7A}" srcId="{E016AE99-4B28-48FF-8E98-6CCFF1ED9545}" destId="{5A98CB28-06B2-4C16-9D8C-26881839B731}" srcOrd="1" destOrd="0" parTransId="{3F12C5AD-4DEC-4ACC-B972-98484B195D8C}" sibTransId="{36B3153F-3432-407B-829B-93C82335B15D}"/>
    <dgm:cxn modelId="{F1C93CC0-34DC-47EA-A478-9CC893FB8E87}" srcId="{E016AE99-4B28-48FF-8E98-6CCFF1ED9545}" destId="{807A1E13-264D-44B2-9793-8D7DCE398E4A}" srcOrd="3" destOrd="0" parTransId="{4A778D77-BCA8-4796-9FDE-7FD46D7206BD}" sibTransId="{FA776615-0527-4F3A-9DB3-166087E8EFDD}"/>
    <dgm:cxn modelId="{CC8D26E1-B000-48CD-ADB8-E91FD88D2D49}" srcId="{E016AE99-4B28-48FF-8E98-6CCFF1ED9545}" destId="{3647A298-C2EB-49EF-8D57-D3415EFD3B8A}" srcOrd="2" destOrd="0" parTransId="{34451C61-A9C9-4637-ABF1-F014DB79B3FA}" sibTransId="{6270CA73-6CBA-4641-9957-ED346021F5D3}"/>
    <dgm:cxn modelId="{EC8076E4-01DC-4F38-BA3D-00F16EC94517}" type="presOf" srcId="{62D6F1CB-D974-42CE-A210-41FD005A82E0}" destId="{E7540B6B-6FB3-4D26-8066-C68CD616A906}" srcOrd="0" destOrd="0" presId="urn:microsoft.com/office/officeart/2018/5/layout/IconCircleLabelList"/>
    <dgm:cxn modelId="{FF3E68F8-0A92-4EF0-A6F7-13DDBB381857}" srcId="{E016AE99-4B28-48FF-8E98-6CCFF1ED9545}" destId="{5396A851-FB2C-4D27-BA12-58AEC130F586}" srcOrd="6" destOrd="0" parTransId="{40030A7D-8C08-493F-A55E-50E8A94F5490}" sibTransId="{1AC2F9BC-FD13-43E5-95B1-15039426624A}"/>
    <dgm:cxn modelId="{870C0B9D-0AB3-418E-B883-B60E24696CF2}" type="presParOf" srcId="{F40559A4-B559-429D-84DE-38C8F452476F}" destId="{6E49872D-8DA4-4EDA-A9EB-41591B1DD944}" srcOrd="0" destOrd="0" presId="urn:microsoft.com/office/officeart/2018/5/layout/IconCircleLabelList"/>
    <dgm:cxn modelId="{73DD2357-6982-4AE8-A98B-C86EA4379B10}" type="presParOf" srcId="{6E49872D-8DA4-4EDA-A9EB-41591B1DD944}" destId="{0675A836-ABA7-430E-BA05-8A1B3E89BB04}" srcOrd="0" destOrd="0" presId="urn:microsoft.com/office/officeart/2018/5/layout/IconCircleLabelList"/>
    <dgm:cxn modelId="{E99D6863-5DF5-46A4-88DA-E7D7D06AECCD}" type="presParOf" srcId="{6E49872D-8DA4-4EDA-A9EB-41591B1DD944}" destId="{478E8A8B-37A8-4343-AE95-033B898D47F6}" srcOrd="1" destOrd="0" presId="urn:microsoft.com/office/officeart/2018/5/layout/IconCircleLabelList"/>
    <dgm:cxn modelId="{ECBCD541-2A5A-4D60-A4EF-5070D739D097}" type="presParOf" srcId="{6E49872D-8DA4-4EDA-A9EB-41591B1DD944}" destId="{0C17D62B-EB17-4332-B0E2-5C4A9ED37B7E}" srcOrd="2" destOrd="0" presId="urn:microsoft.com/office/officeart/2018/5/layout/IconCircleLabelList"/>
    <dgm:cxn modelId="{1BB1AB3B-D7A2-4330-97E2-5417EF2697FF}" type="presParOf" srcId="{6E49872D-8DA4-4EDA-A9EB-41591B1DD944}" destId="{2B83D639-8138-4516-A6DB-03E58136A02C}" srcOrd="3" destOrd="0" presId="urn:microsoft.com/office/officeart/2018/5/layout/IconCircleLabelList"/>
    <dgm:cxn modelId="{6DB3B903-B32F-4218-B25F-DEFADE637760}" type="presParOf" srcId="{F40559A4-B559-429D-84DE-38C8F452476F}" destId="{2D7C62DF-1490-404F-B956-6DCC2EDC53BA}" srcOrd="1" destOrd="0" presId="urn:microsoft.com/office/officeart/2018/5/layout/IconCircleLabelList"/>
    <dgm:cxn modelId="{1CA20BC3-9817-4D36-8E03-FB2B38AEBA14}" type="presParOf" srcId="{F40559A4-B559-429D-84DE-38C8F452476F}" destId="{11B56B6C-9E98-46BC-9610-9B000DFC2F13}" srcOrd="2" destOrd="0" presId="urn:microsoft.com/office/officeart/2018/5/layout/IconCircleLabelList"/>
    <dgm:cxn modelId="{13A926A8-23AA-4FB9-8F20-CFEE5E50C491}" type="presParOf" srcId="{11B56B6C-9E98-46BC-9610-9B000DFC2F13}" destId="{32CAD8E2-2A8A-4A40-BC54-2A98B303F3E3}" srcOrd="0" destOrd="0" presId="urn:microsoft.com/office/officeart/2018/5/layout/IconCircleLabelList"/>
    <dgm:cxn modelId="{F87C0FA5-EAB5-4FD5-B10D-1275C758DD1B}" type="presParOf" srcId="{11B56B6C-9E98-46BC-9610-9B000DFC2F13}" destId="{2C8D5B28-1428-4FCC-BE9D-ED6A962F5AA8}" srcOrd="1" destOrd="0" presId="urn:microsoft.com/office/officeart/2018/5/layout/IconCircleLabelList"/>
    <dgm:cxn modelId="{0B2662CF-7855-4E56-AF7D-73A834C9CDAC}" type="presParOf" srcId="{11B56B6C-9E98-46BC-9610-9B000DFC2F13}" destId="{2E36D8CB-C015-480B-B266-60FCD4F41BFA}" srcOrd="2" destOrd="0" presId="urn:microsoft.com/office/officeart/2018/5/layout/IconCircleLabelList"/>
    <dgm:cxn modelId="{D945B228-7118-4CA3-8F32-62A24513ADAA}" type="presParOf" srcId="{11B56B6C-9E98-46BC-9610-9B000DFC2F13}" destId="{96994CFF-EB99-40D7-85A0-586BF884ABBA}" srcOrd="3" destOrd="0" presId="urn:microsoft.com/office/officeart/2018/5/layout/IconCircleLabelList"/>
    <dgm:cxn modelId="{E501AB9C-AB19-48DF-9CD0-7718CA8A8A70}" type="presParOf" srcId="{F40559A4-B559-429D-84DE-38C8F452476F}" destId="{7BB7B54A-BABC-4E0E-804C-210EBD24FB9B}" srcOrd="3" destOrd="0" presId="urn:microsoft.com/office/officeart/2018/5/layout/IconCircleLabelList"/>
    <dgm:cxn modelId="{6E776964-CF0B-40C3-9DD8-C8D890628424}" type="presParOf" srcId="{F40559A4-B559-429D-84DE-38C8F452476F}" destId="{398BBDBA-8810-4939-9FE8-F740F941C379}" srcOrd="4" destOrd="0" presId="urn:microsoft.com/office/officeart/2018/5/layout/IconCircleLabelList"/>
    <dgm:cxn modelId="{8861C23C-8923-402E-9A2B-78A01E05F12D}" type="presParOf" srcId="{398BBDBA-8810-4939-9FE8-F740F941C379}" destId="{43B621F8-B32B-4782-B59F-2FF7E263EC57}" srcOrd="0" destOrd="0" presId="urn:microsoft.com/office/officeart/2018/5/layout/IconCircleLabelList"/>
    <dgm:cxn modelId="{30724599-3E8D-4637-89E0-A10112D50CBD}" type="presParOf" srcId="{398BBDBA-8810-4939-9FE8-F740F941C379}" destId="{46140994-D537-414E-8B1A-63AEF7E5EEC1}" srcOrd="1" destOrd="0" presId="urn:microsoft.com/office/officeart/2018/5/layout/IconCircleLabelList"/>
    <dgm:cxn modelId="{C1345627-367F-4A94-A525-52486E4FF20C}" type="presParOf" srcId="{398BBDBA-8810-4939-9FE8-F740F941C379}" destId="{6F3171ED-3E5B-42D0-B5C3-160E98CD8248}" srcOrd="2" destOrd="0" presId="urn:microsoft.com/office/officeart/2018/5/layout/IconCircleLabelList"/>
    <dgm:cxn modelId="{BD7590D9-F3A8-47A8-BD40-9942D1C0A439}" type="presParOf" srcId="{398BBDBA-8810-4939-9FE8-F740F941C379}" destId="{5E460AA6-76C8-417E-8E06-817F02D8EDF6}" srcOrd="3" destOrd="0" presId="urn:microsoft.com/office/officeart/2018/5/layout/IconCircleLabelList"/>
    <dgm:cxn modelId="{2BC00A16-D5BB-49A9-8B1E-DAA67ED2DCDB}" type="presParOf" srcId="{F40559A4-B559-429D-84DE-38C8F452476F}" destId="{CAE3780A-507C-4416-8286-393D3D87790B}" srcOrd="5" destOrd="0" presId="urn:microsoft.com/office/officeart/2018/5/layout/IconCircleLabelList"/>
    <dgm:cxn modelId="{4730EAD2-4BE3-4E84-8B58-000FC0B4985E}" type="presParOf" srcId="{F40559A4-B559-429D-84DE-38C8F452476F}" destId="{C132A013-D6E6-47F5-9A5D-DCF12624AA88}" srcOrd="6" destOrd="0" presId="urn:microsoft.com/office/officeart/2018/5/layout/IconCircleLabelList"/>
    <dgm:cxn modelId="{3587D680-37B4-40BB-A87F-BFE4A4BF9204}" type="presParOf" srcId="{C132A013-D6E6-47F5-9A5D-DCF12624AA88}" destId="{CF0C6B22-E5BD-4E56-AC16-82B9E61AF47F}" srcOrd="0" destOrd="0" presId="urn:microsoft.com/office/officeart/2018/5/layout/IconCircleLabelList"/>
    <dgm:cxn modelId="{54574A80-86CB-41DE-AF84-027033566634}" type="presParOf" srcId="{C132A013-D6E6-47F5-9A5D-DCF12624AA88}" destId="{743292E7-BE8D-47F2-85F1-1C038B664BFD}" srcOrd="1" destOrd="0" presId="urn:microsoft.com/office/officeart/2018/5/layout/IconCircleLabelList"/>
    <dgm:cxn modelId="{B04B71C6-EA9A-480A-9A2F-A7B832993444}" type="presParOf" srcId="{C132A013-D6E6-47F5-9A5D-DCF12624AA88}" destId="{EC7D4146-0A6B-4E5E-A237-F14A32EFD462}" srcOrd="2" destOrd="0" presId="urn:microsoft.com/office/officeart/2018/5/layout/IconCircleLabelList"/>
    <dgm:cxn modelId="{67C43427-9CC8-412B-AEFA-FDFC4321789F}" type="presParOf" srcId="{C132A013-D6E6-47F5-9A5D-DCF12624AA88}" destId="{5BF5B61E-F1DD-4E68-AD61-FF35378A530C}" srcOrd="3" destOrd="0" presId="urn:microsoft.com/office/officeart/2018/5/layout/IconCircleLabelList"/>
    <dgm:cxn modelId="{7639820E-C24D-47CF-A9A0-A61C41B4F67A}" type="presParOf" srcId="{F40559A4-B559-429D-84DE-38C8F452476F}" destId="{5064F538-30B2-42C3-B09A-5F4363363E42}" srcOrd="7" destOrd="0" presId="urn:microsoft.com/office/officeart/2018/5/layout/IconCircleLabelList"/>
    <dgm:cxn modelId="{6F67C5F2-C997-4E04-8358-F4987F862725}" type="presParOf" srcId="{F40559A4-B559-429D-84DE-38C8F452476F}" destId="{15266FA7-820A-4A16-8923-662FCD934F10}" srcOrd="8" destOrd="0" presId="urn:microsoft.com/office/officeart/2018/5/layout/IconCircleLabelList"/>
    <dgm:cxn modelId="{C8AF2765-5B12-4AA5-8526-7B122616E69B}" type="presParOf" srcId="{15266FA7-820A-4A16-8923-662FCD934F10}" destId="{5F17262C-74F4-40EF-897B-4FB77F80CFE9}" srcOrd="0" destOrd="0" presId="urn:microsoft.com/office/officeart/2018/5/layout/IconCircleLabelList"/>
    <dgm:cxn modelId="{1E210F2D-237E-4A23-BDE1-894CB00F5AF6}" type="presParOf" srcId="{15266FA7-820A-4A16-8923-662FCD934F10}" destId="{7C6EB070-A770-453F-A9D5-F8D9003EC462}" srcOrd="1" destOrd="0" presId="urn:microsoft.com/office/officeart/2018/5/layout/IconCircleLabelList"/>
    <dgm:cxn modelId="{D9F0D8F6-A99B-4910-A82C-7E68E139DDDE}" type="presParOf" srcId="{15266FA7-820A-4A16-8923-662FCD934F10}" destId="{53A9A071-9408-44A9-A25D-D206A4CD8310}" srcOrd="2" destOrd="0" presId="urn:microsoft.com/office/officeart/2018/5/layout/IconCircleLabelList"/>
    <dgm:cxn modelId="{C8C84DF4-BA51-442F-B421-57CA9EC1774A}" type="presParOf" srcId="{15266FA7-820A-4A16-8923-662FCD934F10}" destId="{013432DC-D7FC-47D2-BEAD-FC58A90FD82B}" srcOrd="3" destOrd="0" presId="urn:microsoft.com/office/officeart/2018/5/layout/IconCircleLabelList"/>
    <dgm:cxn modelId="{D2BD1BC7-530D-4E86-80A2-2A5A5A794881}" type="presParOf" srcId="{F40559A4-B559-429D-84DE-38C8F452476F}" destId="{C3034291-DBE6-4339-AF78-2655C90CAC0A}" srcOrd="9" destOrd="0" presId="urn:microsoft.com/office/officeart/2018/5/layout/IconCircleLabelList"/>
    <dgm:cxn modelId="{DA428959-7404-4289-B5D6-AB861C25CD43}" type="presParOf" srcId="{F40559A4-B559-429D-84DE-38C8F452476F}" destId="{B8793BF4-9BEF-4F44-B5EE-5903273B0268}" srcOrd="10" destOrd="0" presId="urn:microsoft.com/office/officeart/2018/5/layout/IconCircleLabelList"/>
    <dgm:cxn modelId="{A5E999F6-EF88-4224-9BCF-1F86B768C111}" type="presParOf" srcId="{B8793BF4-9BEF-4F44-B5EE-5903273B0268}" destId="{36E91A03-313A-4227-B122-A0E41151A7A3}" srcOrd="0" destOrd="0" presId="urn:microsoft.com/office/officeart/2018/5/layout/IconCircleLabelList"/>
    <dgm:cxn modelId="{FB39F9B4-5168-4F2E-BE67-799E0E37C1A4}" type="presParOf" srcId="{B8793BF4-9BEF-4F44-B5EE-5903273B0268}" destId="{68CEB3A9-1640-4C66-BFDE-368852759478}" srcOrd="1" destOrd="0" presId="urn:microsoft.com/office/officeart/2018/5/layout/IconCircleLabelList"/>
    <dgm:cxn modelId="{B584B5C3-B00A-454F-8A74-EC56F23E7465}" type="presParOf" srcId="{B8793BF4-9BEF-4F44-B5EE-5903273B0268}" destId="{8D8060FC-E885-485D-AEEA-00F032E49568}" srcOrd="2" destOrd="0" presId="urn:microsoft.com/office/officeart/2018/5/layout/IconCircleLabelList"/>
    <dgm:cxn modelId="{12C4AA40-228F-45D5-A096-A6546BB39143}" type="presParOf" srcId="{B8793BF4-9BEF-4F44-B5EE-5903273B0268}" destId="{E7540B6B-6FB3-4D26-8066-C68CD616A906}" srcOrd="3" destOrd="0" presId="urn:microsoft.com/office/officeart/2018/5/layout/IconCircleLabelList"/>
    <dgm:cxn modelId="{FC17D0EC-0101-46EC-A667-8A886398B5A6}" type="presParOf" srcId="{F40559A4-B559-429D-84DE-38C8F452476F}" destId="{224F21E4-E85D-47B2-A07D-986B1322DAD6}" srcOrd="11" destOrd="0" presId="urn:microsoft.com/office/officeart/2018/5/layout/IconCircleLabelList"/>
    <dgm:cxn modelId="{2A7FBC65-8D56-4310-9E9C-4ED2BEC61C53}" type="presParOf" srcId="{F40559A4-B559-429D-84DE-38C8F452476F}" destId="{BA11497F-EE26-467F-8B64-406F8299AC9E}" srcOrd="12" destOrd="0" presId="urn:microsoft.com/office/officeart/2018/5/layout/IconCircleLabelList"/>
    <dgm:cxn modelId="{4A757A5C-FA16-4E3E-B798-FCAA3C10A245}" type="presParOf" srcId="{BA11497F-EE26-467F-8B64-406F8299AC9E}" destId="{6F86B719-B183-445E-AA8A-CE2241271858}" srcOrd="0" destOrd="0" presId="urn:microsoft.com/office/officeart/2018/5/layout/IconCircleLabelList"/>
    <dgm:cxn modelId="{0EF08E46-765F-4098-8D8A-7DC6130BF4D4}" type="presParOf" srcId="{BA11497F-EE26-467F-8B64-406F8299AC9E}" destId="{33CCBDDC-9FF1-445F-B5BE-0791A8E6D154}" srcOrd="1" destOrd="0" presId="urn:microsoft.com/office/officeart/2018/5/layout/IconCircleLabelList"/>
    <dgm:cxn modelId="{68FD66D4-7025-40B5-A053-42766762CF4F}" type="presParOf" srcId="{BA11497F-EE26-467F-8B64-406F8299AC9E}" destId="{0E8F0E5F-2C45-48A1-8BC7-86905EA2A5EC}" srcOrd="2" destOrd="0" presId="urn:microsoft.com/office/officeart/2018/5/layout/IconCircleLabelList"/>
    <dgm:cxn modelId="{58C76846-3F01-4978-A9C2-2A5181FD89AB}" type="presParOf" srcId="{BA11497F-EE26-467F-8B64-406F8299AC9E}" destId="{51D431E6-B0F7-4728-9EEB-A021031F96B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817F4-DB1E-4E1A-B878-9F9DB83432E0}">
      <dsp:nvSpPr>
        <dsp:cNvPr id="0" name=""/>
        <dsp:cNvSpPr/>
      </dsp:nvSpPr>
      <dsp:spPr>
        <a:xfrm>
          <a:off x="0" y="58815"/>
          <a:ext cx="6278562" cy="617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Communications</a:t>
          </a:r>
        </a:p>
      </dsp:txBody>
      <dsp:txXfrm>
        <a:off x="30157" y="88972"/>
        <a:ext cx="6218248" cy="557445"/>
      </dsp:txXfrm>
    </dsp:sp>
    <dsp:sp modelId="{1FCAB1EA-5179-4252-B7C9-69D7DCFF8D33}">
      <dsp:nvSpPr>
        <dsp:cNvPr id="0" name=""/>
        <dsp:cNvSpPr/>
      </dsp:nvSpPr>
      <dsp:spPr>
        <a:xfrm>
          <a:off x="0" y="745695"/>
          <a:ext cx="6278562" cy="617759"/>
        </a:xfrm>
        <a:prstGeom prst="roundRect">
          <a:avLst/>
        </a:prstGeom>
        <a:solidFill>
          <a:schemeClr val="accent5">
            <a:hueOff val="694292"/>
            <a:satOff val="245"/>
            <a:lumOff val="21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Membership</a:t>
          </a:r>
        </a:p>
      </dsp:txBody>
      <dsp:txXfrm>
        <a:off x="30157" y="775852"/>
        <a:ext cx="6218248" cy="557445"/>
      </dsp:txXfrm>
    </dsp:sp>
    <dsp:sp modelId="{84681117-1281-4803-90C9-954C661F335E}">
      <dsp:nvSpPr>
        <dsp:cNvPr id="0" name=""/>
        <dsp:cNvSpPr/>
      </dsp:nvSpPr>
      <dsp:spPr>
        <a:xfrm>
          <a:off x="0" y="1432575"/>
          <a:ext cx="6278562" cy="617759"/>
        </a:xfrm>
        <a:prstGeom prst="roundRect">
          <a:avLst/>
        </a:prstGeom>
        <a:solidFill>
          <a:schemeClr val="accent5">
            <a:hueOff val="1388584"/>
            <a:satOff val="491"/>
            <a:lumOff val="4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Meetings</a:t>
          </a:r>
        </a:p>
      </dsp:txBody>
      <dsp:txXfrm>
        <a:off x="30157" y="1462732"/>
        <a:ext cx="6218248" cy="557445"/>
      </dsp:txXfrm>
    </dsp:sp>
    <dsp:sp modelId="{831E26F7-B14F-4EB3-887C-41C3594E12C7}">
      <dsp:nvSpPr>
        <dsp:cNvPr id="0" name=""/>
        <dsp:cNvSpPr/>
      </dsp:nvSpPr>
      <dsp:spPr>
        <a:xfrm>
          <a:off x="0" y="2119455"/>
          <a:ext cx="6278562" cy="617759"/>
        </a:xfrm>
        <a:prstGeom prst="roundRect">
          <a:avLst/>
        </a:prstGeom>
        <a:solidFill>
          <a:schemeClr val="accent5">
            <a:hueOff val="2082876"/>
            <a:satOff val="736"/>
            <a:lumOff val="6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Service Projects</a:t>
          </a:r>
        </a:p>
      </dsp:txBody>
      <dsp:txXfrm>
        <a:off x="30157" y="2149612"/>
        <a:ext cx="6218248" cy="557445"/>
      </dsp:txXfrm>
    </dsp:sp>
    <dsp:sp modelId="{2FCD274C-BDE6-42A0-91AE-EFDE4F63BD34}">
      <dsp:nvSpPr>
        <dsp:cNvPr id="0" name=""/>
        <dsp:cNvSpPr/>
      </dsp:nvSpPr>
      <dsp:spPr>
        <a:xfrm>
          <a:off x="0" y="2806335"/>
          <a:ext cx="6278562" cy="617759"/>
        </a:xfrm>
        <a:prstGeom prst="roundRect">
          <a:avLst/>
        </a:prstGeom>
        <a:solidFill>
          <a:schemeClr val="accent5">
            <a:hueOff val="2777169"/>
            <a:satOff val="982"/>
            <a:lumOff val="87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Lt. Governor Visits</a:t>
          </a:r>
        </a:p>
      </dsp:txBody>
      <dsp:txXfrm>
        <a:off x="30157" y="2836492"/>
        <a:ext cx="6218248" cy="557445"/>
      </dsp:txXfrm>
    </dsp:sp>
    <dsp:sp modelId="{208450D6-3FCE-4282-BB23-2B7355EC25AA}">
      <dsp:nvSpPr>
        <dsp:cNvPr id="0" name=""/>
        <dsp:cNvSpPr/>
      </dsp:nvSpPr>
      <dsp:spPr>
        <a:xfrm>
          <a:off x="0" y="3493215"/>
          <a:ext cx="6278562" cy="617759"/>
        </a:xfrm>
        <a:prstGeom prst="roundRect">
          <a:avLst/>
        </a:prstGeom>
        <a:solidFill>
          <a:schemeClr val="accent5">
            <a:hueOff val="3471461"/>
            <a:satOff val="1227"/>
            <a:lumOff val="109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Education</a:t>
          </a:r>
        </a:p>
      </dsp:txBody>
      <dsp:txXfrm>
        <a:off x="30157" y="3523372"/>
        <a:ext cx="6218248" cy="557445"/>
      </dsp:txXfrm>
    </dsp:sp>
    <dsp:sp modelId="{8C7DF7EB-582E-4332-AB6B-7ADC07D8D7F5}">
      <dsp:nvSpPr>
        <dsp:cNvPr id="0" name=""/>
        <dsp:cNvSpPr/>
      </dsp:nvSpPr>
      <dsp:spPr>
        <a:xfrm>
          <a:off x="0" y="4180095"/>
          <a:ext cx="6278562" cy="617759"/>
        </a:xfrm>
        <a:prstGeom prst="roundRect">
          <a:avLst/>
        </a:prstGeom>
        <a:solidFill>
          <a:schemeClr val="accent5">
            <a:hueOff val="4165753"/>
            <a:satOff val="1473"/>
            <a:lumOff val="131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Enthusiasm </a:t>
          </a:r>
        </a:p>
      </dsp:txBody>
      <dsp:txXfrm>
        <a:off x="30157" y="4210252"/>
        <a:ext cx="6218248" cy="557445"/>
      </dsp:txXfrm>
    </dsp:sp>
    <dsp:sp modelId="{84175D9E-0130-4C68-8300-CB1FBE44FE9B}">
      <dsp:nvSpPr>
        <dsp:cNvPr id="0" name=""/>
        <dsp:cNvSpPr/>
      </dsp:nvSpPr>
      <dsp:spPr>
        <a:xfrm>
          <a:off x="0" y="4866975"/>
          <a:ext cx="6278562" cy="617759"/>
        </a:xfrm>
        <a:prstGeom prst="roundRect">
          <a:avLst/>
        </a:prstGeom>
        <a:solidFill>
          <a:schemeClr val="accent5">
            <a:hueOff val="4860045"/>
            <a:satOff val="1718"/>
            <a:lumOff val="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Your Team</a:t>
          </a:r>
        </a:p>
      </dsp:txBody>
      <dsp:txXfrm>
        <a:off x="30157" y="4897132"/>
        <a:ext cx="6218248" cy="557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5A836-ABA7-430E-BA05-8A1B3E89BB04}">
      <dsp:nvSpPr>
        <dsp:cNvPr id="0" name=""/>
        <dsp:cNvSpPr/>
      </dsp:nvSpPr>
      <dsp:spPr>
        <a:xfrm>
          <a:off x="328784" y="1192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E8A8B-37A8-4343-AE95-033B898D47F6}">
      <dsp:nvSpPr>
        <dsp:cNvPr id="0" name=""/>
        <dsp:cNvSpPr/>
      </dsp:nvSpPr>
      <dsp:spPr>
        <a:xfrm>
          <a:off x="476405" y="148813"/>
          <a:ext cx="397441" cy="3974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3D639-8138-4516-A6DB-03E58136A02C}">
      <dsp:nvSpPr>
        <dsp:cNvPr id="0" name=""/>
        <dsp:cNvSpPr/>
      </dsp:nvSpPr>
      <dsp:spPr>
        <a:xfrm>
          <a:off x="107352" y="909630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 err="1">
              <a:solidFill>
                <a:schemeClr val="bg1"/>
              </a:solidFill>
            </a:rPr>
            <a:t>Commun-Ications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07352" y="909630"/>
        <a:ext cx="1135546" cy="454218"/>
      </dsp:txXfrm>
    </dsp:sp>
    <dsp:sp modelId="{32CAD8E2-2A8A-4A40-BC54-2A98B303F3E3}">
      <dsp:nvSpPr>
        <dsp:cNvPr id="0" name=""/>
        <dsp:cNvSpPr/>
      </dsp:nvSpPr>
      <dsp:spPr>
        <a:xfrm>
          <a:off x="1663052" y="1192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D5B28-1428-4FCC-BE9D-ED6A962F5AA8}">
      <dsp:nvSpPr>
        <dsp:cNvPr id="0" name=""/>
        <dsp:cNvSpPr/>
      </dsp:nvSpPr>
      <dsp:spPr>
        <a:xfrm>
          <a:off x="1810673" y="148813"/>
          <a:ext cx="397441" cy="3974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94CFF-EB99-40D7-85A0-586BF884ABBA}">
      <dsp:nvSpPr>
        <dsp:cNvPr id="0" name=""/>
        <dsp:cNvSpPr/>
      </dsp:nvSpPr>
      <dsp:spPr>
        <a:xfrm>
          <a:off x="1441620" y="909630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chemeClr val="bg1"/>
              </a:solidFill>
            </a:rPr>
            <a:t>Membership</a:t>
          </a:r>
        </a:p>
      </dsp:txBody>
      <dsp:txXfrm>
        <a:off x="1441620" y="909630"/>
        <a:ext cx="1135546" cy="454218"/>
      </dsp:txXfrm>
    </dsp:sp>
    <dsp:sp modelId="{43B621F8-B32B-4782-B59F-2FF7E263EC57}">
      <dsp:nvSpPr>
        <dsp:cNvPr id="0" name=""/>
        <dsp:cNvSpPr/>
      </dsp:nvSpPr>
      <dsp:spPr>
        <a:xfrm>
          <a:off x="2997319" y="1192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40994-D537-414E-8B1A-63AEF7E5EEC1}">
      <dsp:nvSpPr>
        <dsp:cNvPr id="0" name=""/>
        <dsp:cNvSpPr/>
      </dsp:nvSpPr>
      <dsp:spPr>
        <a:xfrm>
          <a:off x="3144940" y="148813"/>
          <a:ext cx="397441" cy="3974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60AA6-76C8-417E-8E06-817F02D8EDF6}">
      <dsp:nvSpPr>
        <dsp:cNvPr id="0" name=""/>
        <dsp:cNvSpPr/>
      </dsp:nvSpPr>
      <dsp:spPr>
        <a:xfrm>
          <a:off x="2775888" y="909630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chemeClr val="bg1"/>
              </a:solidFill>
            </a:rPr>
            <a:t>Meetings</a:t>
          </a:r>
        </a:p>
      </dsp:txBody>
      <dsp:txXfrm>
        <a:off x="2775888" y="909630"/>
        <a:ext cx="1135546" cy="454218"/>
      </dsp:txXfrm>
    </dsp:sp>
    <dsp:sp modelId="{CF0C6B22-E5BD-4E56-AC16-82B9E61AF47F}">
      <dsp:nvSpPr>
        <dsp:cNvPr id="0" name=""/>
        <dsp:cNvSpPr/>
      </dsp:nvSpPr>
      <dsp:spPr>
        <a:xfrm>
          <a:off x="302195" y="1647735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292E7-BE8D-47F2-85F1-1C038B664BFD}">
      <dsp:nvSpPr>
        <dsp:cNvPr id="0" name=""/>
        <dsp:cNvSpPr/>
      </dsp:nvSpPr>
      <dsp:spPr>
        <a:xfrm>
          <a:off x="449816" y="1795356"/>
          <a:ext cx="397441" cy="3974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5B61E-F1DD-4E68-AD61-FF35378A530C}">
      <dsp:nvSpPr>
        <dsp:cNvPr id="0" name=""/>
        <dsp:cNvSpPr/>
      </dsp:nvSpPr>
      <dsp:spPr>
        <a:xfrm>
          <a:off x="80764" y="2556173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chemeClr val="bg1"/>
              </a:solidFill>
            </a:rPr>
            <a:t>Service Projects</a:t>
          </a:r>
        </a:p>
      </dsp:txBody>
      <dsp:txXfrm>
        <a:off x="80764" y="2556173"/>
        <a:ext cx="1135546" cy="454218"/>
      </dsp:txXfrm>
    </dsp:sp>
    <dsp:sp modelId="{5F17262C-74F4-40EF-897B-4FB77F80CFE9}">
      <dsp:nvSpPr>
        <dsp:cNvPr id="0" name=""/>
        <dsp:cNvSpPr/>
      </dsp:nvSpPr>
      <dsp:spPr>
        <a:xfrm>
          <a:off x="1663052" y="1647735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EB070-A770-453F-A9D5-F8D9003EC462}">
      <dsp:nvSpPr>
        <dsp:cNvPr id="0" name=""/>
        <dsp:cNvSpPr/>
      </dsp:nvSpPr>
      <dsp:spPr>
        <a:xfrm>
          <a:off x="1810673" y="1795356"/>
          <a:ext cx="397441" cy="3974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432DC-D7FC-47D2-BEAD-FC58A90FD82B}">
      <dsp:nvSpPr>
        <dsp:cNvPr id="0" name=""/>
        <dsp:cNvSpPr/>
      </dsp:nvSpPr>
      <dsp:spPr>
        <a:xfrm>
          <a:off x="1415031" y="2556173"/>
          <a:ext cx="1188724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>
              <a:solidFill>
                <a:schemeClr val="bg1"/>
              </a:solidFill>
            </a:rPr>
            <a:t>Lt. Governor Visits</a:t>
          </a:r>
        </a:p>
      </dsp:txBody>
      <dsp:txXfrm>
        <a:off x="1415031" y="2556173"/>
        <a:ext cx="1188724" cy="454218"/>
      </dsp:txXfrm>
    </dsp:sp>
    <dsp:sp modelId="{36E91A03-313A-4227-B122-A0E41151A7A3}">
      <dsp:nvSpPr>
        <dsp:cNvPr id="0" name=""/>
        <dsp:cNvSpPr/>
      </dsp:nvSpPr>
      <dsp:spPr>
        <a:xfrm>
          <a:off x="3023908" y="1647735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EB3A9-1640-4C66-BFDE-368852759478}">
      <dsp:nvSpPr>
        <dsp:cNvPr id="0" name=""/>
        <dsp:cNvSpPr/>
      </dsp:nvSpPr>
      <dsp:spPr>
        <a:xfrm>
          <a:off x="3171529" y="1795356"/>
          <a:ext cx="397441" cy="3974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0B6B-6FB3-4D26-8066-C68CD616A906}">
      <dsp:nvSpPr>
        <dsp:cNvPr id="0" name=""/>
        <dsp:cNvSpPr/>
      </dsp:nvSpPr>
      <dsp:spPr>
        <a:xfrm>
          <a:off x="2802476" y="2556173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chemeClr val="bg1"/>
              </a:solidFill>
            </a:rPr>
            <a:t>Education</a:t>
          </a:r>
        </a:p>
      </dsp:txBody>
      <dsp:txXfrm>
        <a:off x="2802476" y="2556173"/>
        <a:ext cx="1135546" cy="454218"/>
      </dsp:txXfrm>
    </dsp:sp>
    <dsp:sp modelId="{6F86B719-B183-445E-AA8A-CE2241271858}">
      <dsp:nvSpPr>
        <dsp:cNvPr id="0" name=""/>
        <dsp:cNvSpPr/>
      </dsp:nvSpPr>
      <dsp:spPr>
        <a:xfrm>
          <a:off x="1663052" y="3294278"/>
          <a:ext cx="692683" cy="692683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CBDDC-9FF1-445F-B5BE-0791A8E6D154}">
      <dsp:nvSpPr>
        <dsp:cNvPr id="0" name=""/>
        <dsp:cNvSpPr/>
      </dsp:nvSpPr>
      <dsp:spPr>
        <a:xfrm>
          <a:off x="1810673" y="3441899"/>
          <a:ext cx="397441" cy="3974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431E6-B0F7-4728-9EEB-A021031F96B8}">
      <dsp:nvSpPr>
        <dsp:cNvPr id="0" name=""/>
        <dsp:cNvSpPr/>
      </dsp:nvSpPr>
      <dsp:spPr>
        <a:xfrm>
          <a:off x="1441620" y="4202716"/>
          <a:ext cx="1135546" cy="454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>
              <a:solidFill>
                <a:schemeClr val="bg1"/>
              </a:solidFill>
            </a:rPr>
            <a:t>Enthusiasm </a:t>
          </a:r>
        </a:p>
      </dsp:txBody>
      <dsp:txXfrm>
        <a:off x="1441620" y="4202716"/>
        <a:ext cx="1135546" cy="45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3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4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1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4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9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4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11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45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0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4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2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74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9E85-F1EC-42E0-A092-AE7DC6E05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2" y="1213762"/>
            <a:ext cx="5323114" cy="2696145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President’s Roundtable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0903D-E0E7-4557-A478-7319D3508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909" y="5123659"/>
            <a:ext cx="6288199" cy="909782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/>
              <a:t>Krista Latchaw</a:t>
            </a:r>
          </a:p>
          <a:p>
            <a:pPr algn="r">
              <a:lnSpc>
                <a:spcPct val="90000"/>
              </a:lnSpc>
            </a:pPr>
            <a:r>
              <a:rPr lang="en-US" sz="2000" dirty="0"/>
              <a:t>Capital District Education Coordinator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D3B6DA-C51D-4A1A-9B39-946359253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9" r="18953"/>
          <a:stretch/>
        </p:blipFill>
        <p:spPr>
          <a:xfrm>
            <a:off x="-9153" y="10"/>
            <a:ext cx="610513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2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3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A0DC4-962A-41BD-94A8-DEF523D3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9" y="477368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rgbClr val="FFFFFF"/>
                </a:solidFill>
              </a:rPr>
              <a:t>Take-aways</a:t>
            </a:r>
            <a:br>
              <a:rPr lang="en-US" sz="72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What did we learn today?</a:t>
            </a:r>
          </a:p>
        </p:txBody>
      </p:sp>
      <p:pic>
        <p:nvPicPr>
          <p:cNvPr id="10" name="Picture 9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1346F6EA-0A28-4D97-B16C-D0CC29A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03" r="23700" b="-3"/>
          <a:stretch/>
        </p:blipFill>
        <p:spPr>
          <a:xfrm>
            <a:off x="-3" y="-2"/>
            <a:ext cx="3044952" cy="4242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A91D13-8E51-4B76-8148-752C61CB6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33"/>
          <a:stretch/>
        </p:blipFill>
        <p:spPr>
          <a:xfrm>
            <a:off x="3044949" y="-2"/>
            <a:ext cx="3044952" cy="4242817"/>
          </a:xfrm>
          <a:prstGeom prst="rect">
            <a:avLst/>
          </a:prstGeom>
        </p:spPr>
      </p:pic>
      <p:pic>
        <p:nvPicPr>
          <p:cNvPr id="6" name="Picture 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9169B458-1590-4835-B3E4-6646CF6E03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23" r="5790"/>
          <a:stretch/>
        </p:blipFill>
        <p:spPr>
          <a:xfrm>
            <a:off x="6089898" y="10"/>
            <a:ext cx="3044952" cy="4242805"/>
          </a:xfrm>
          <a:prstGeom prst="rect">
            <a:avLst/>
          </a:prstGeom>
        </p:spPr>
      </p:pic>
      <p:pic>
        <p:nvPicPr>
          <p:cNvPr id="8" name="Picture 7" descr="A person sitting at a desk&#10;&#10;Description automatically generated">
            <a:extLst>
              <a:ext uri="{FF2B5EF4-FFF2-40B4-BE49-F238E27FC236}">
                <a16:creationId xmlns:a16="http://schemas.microsoft.com/office/drawing/2014/main" id="{EBFB96ED-9D69-40DD-9DAF-25D1C570DA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48" b="-3"/>
          <a:stretch/>
        </p:blipFill>
        <p:spPr>
          <a:xfrm>
            <a:off x="9065622" y="1"/>
            <a:ext cx="3126377" cy="42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B4E201-164F-4793-895E-C149B2F2F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60711" y="3509963"/>
            <a:ext cx="7210670" cy="2967839"/>
          </a:xfrm>
          <a:prstGeom prst="rect">
            <a:avLst/>
          </a:prstGeom>
          <a:solidFill>
            <a:srgbClr val="43335F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94AA2-34B2-4FEB-8568-1318A0F77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11" y="3509963"/>
            <a:ext cx="6465287" cy="7734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1165A-FB26-4EE1-9D68-F9789502D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" r="7928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316061-7D42-4D14-8F04-98BF33AAE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306" r="-1" b="42809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645A6D-D1D7-4CDC-83D7-FC783F8E30E8}"/>
              </a:ext>
            </a:extLst>
          </p:cNvPr>
          <p:cNvSpPr txBox="1">
            <a:spLocks/>
          </p:cNvSpPr>
          <p:nvPr/>
        </p:nvSpPr>
        <p:spPr>
          <a:xfrm>
            <a:off x="4726501" y="4377690"/>
            <a:ext cx="7217085" cy="2100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FFFFFF"/>
                </a:solidFill>
              </a:rPr>
              <a:t>Thank You Presidents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</a:rPr>
              <a:t>We owe you a great debt for your service</a:t>
            </a:r>
          </a:p>
          <a:p>
            <a:pPr algn="ctr">
              <a:lnSpc>
                <a:spcPct val="8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</a:rPr>
              <a:t>KristaLatchaw@gmail.com </a:t>
            </a:r>
          </a:p>
        </p:txBody>
      </p:sp>
    </p:spTree>
    <p:extLst>
      <p:ext uri="{BB962C8B-B14F-4D97-AF65-F5344CB8AC3E}">
        <p14:creationId xmlns:p14="http://schemas.microsoft.com/office/powerpoint/2010/main" val="36827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85B976C-17EF-415B-B03C-BAF9443B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FB2C90-ED23-4A88-A264-6E2E8457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0CA171-A98E-44A4-80BC-E8BFECF2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800" dirty="0">
                <a:solidFill>
                  <a:srgbClr val="FFFFFF"/>
                </a:solidFill>
              </a:rPr>
              <a:t>Who’s that Girl?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9C2C-6F2E-47E5-BECC-7482E4064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8" r="-2" b="29021"/>
          <a:stretch/>
        </p:blipFill>
        <p:spPr>
          <a:xfrm>
            <a:off x="-2" y="10"/>
            <a:ext cx="5940770" cy="4242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579ED4-0E9F-4CC5-AC5D-A9B54F871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38"/>
          <a:stretch/>
        </p:blipFill>
        <p:spPr>
          <a:xfrm>
            <a:off x="6096000" y="10"/>
            <a:ext cx="6096004" cy="42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D4BBAA4-5350-4225-A232-680E7C33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11082-2AE8-458D-BEEF-E0C001DB2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solidFill>
                  <a:srgbClr val="FFFFFF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D8C3-577B-48E7-B67B-2A05FE8EA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This only works if you SHARE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A0FB58-E4E4-41E6-9C95-598D4D480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8095" cy="39489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C48633D3-5469-48E7-B30F-381235260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4431" y="321733"/>
            <a:ext cx="3324110" cy="332411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0BD011A-161C-4802-8576-1CB5DAC4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0" y="1"/>
            <a:ext cx="3088456" cy="2796158"/>
          </a:xfrm>
          <a:prstGeom prst="rect">
            <a:avLst/>
          </a:pr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4DD70E-E56F-4585-95A7-34749C3A1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109826"/>
            <a:ext cx="4028103" cy="2753311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766783-14FB-461B-A621-D08F53800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6261" y="2989781"/>
            <a:ext cx="3088456" cy="3868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AD911D-3513-4225-97F7-E81B2B19E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006" y="3418862"/>
            <a:ext cx="2459976" cy="30276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D7130EA-1618-45F2-BC5E-C88E7826EC63}"/>
              </a:ext>
            </a:extLst>
          </p:cNvPr>
          <p:cNvSpPr txBox="1">
            <a:spLocks/>
          </p:cNvSpPr>
          <p:nvPr/>
        </p:nvSpPr>
        <p:spPr>
          <a:xfrm>
            <a:off x="-13588" y="4549140"/>
            <a:ext cx="4028103" cy="1987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Speak up –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We’re all friends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03DF192-C25A-4B64-B62A-BC63A6C3924C}"/>
              </a:ext>
            </a:extLst>
          </p:cNvPr>
          <p:cNvSpPr txBox="1">
            <a:spLocks/>
          </p:cNvSpPr>
          <p:nvPr/>
        </p:nvSpPr>
        <p:spPr>
          <a:xfrm>
            <a:off x="4382526" y="533017"/>
            <a:ext cx="2660841" cy="164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>
                <a:solidFill>
                  <a:schemeClr val="bg1"/>
                </a:solidFill>
                <a:latin typeface="+mj-lt"/>
              </a:rPr>
              <a:t>You get out what you   put in</a:t>
            </a:r>
          </a:p>
        </p:txBody>
      </p:sp>
    </p:spTree>
    <p:extLst>
      <p:ext uri="{BB962C8B-B14F-4D97-AF65-F5344CB8AC3E}">
        <p14:creationId xmlns:p14="http://schemas.microsoft.com/office/powerpoint/2010/main" val="88213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5603-79BD-4945-915D-D172970B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F0BC-5D88-4734-BB7E-5D41C96CF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248" y="1816461"/>
            <a:ext cx="5611952" cy="4676413"/>
          </a:xfrm>
        </p:spPr>
        <p:txBody>
          <a:bodyPr>
            <a:no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Introductions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The Good – What’s working Well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The Bad – What’s not Working as Well as you Thought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The…..Advice You Need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Feedback to the District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3200" dirty="0"/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B607-E852-4D97-8F23-11327C362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1" r="985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881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F435A-CAF0-439D-9B05-DB6BFFCA4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176867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 u="sng" dirty="0">
                <a:solidFill>
                  <a:srgbClr val="FFFFFF"/>
                </a:solidFill>
              </a:rPr>
              <a:t>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B5BB-74F2-41AF-9CF0-B9041650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30" y="640080"/>
            <a:ext cx="3901666" cy="55881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0558-C6C7-4478-B990-0CD1732E6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9" y="2419773"/>
            <a:ext cx="4174435" cy="406054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</a:rPr>
              <a:t>Name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</a:rPr>
              <a:t>Club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</a:rPr>
              <a:t>What you’re watching now or – favorite movie</a:t>
            </a:r>
          </a:p>
        </p:txBody>
      </p:sp>
    </p:spTree>
    <p:extLst>
      <p:ext uri="{BB962C8B-B14F-4D97-AF65-F5344CB8AC3E}">
        <p14:creationId xmlns:p14="http://schemas.microsoft.com/office/powerpoint/2010/main" val="3317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95D10-08B1-4642-AED5-578531C5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166300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The Good – What’s Working Well?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C0B74-9ADD-4ABB-A9A7-40A47C693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127055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B2F452-23C6-4F3B-B950-4616BF6C4D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6814" y="2487306"/>
            <a:ext cx="4043420" cy="41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8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95D10-08B1-4642-AED5-578531C5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602" y="347360"/>
            <a:ext cx="3710178" cy="1356563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Could be Going Better?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5C0D0-5CB3-40BD-BBE9-809998F1A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39" b="5775"/>
          <a:stretch/>
        </p:blipFill>
        <p:spPr>
          <a:xfrm>
            <a:off x="633999" y="640080"/>
            <a:ext cx="6278529" cy="55881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4C0B74-9ADD-4ABB-A9A7-40A47C693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98123"/>
              </p:ext>
            </p:extLst>
          </p:nvPr>
        </p:nvGraphicFramePr>
        <p:xfrm>
          <a:off x="7933182" y="2051282"/>
          <a:ext cx="4018788" cy="465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131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4E7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D433E-26D3-4323-90AF-83AE60C4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0" y="1525905"/>
            <a:ext cx="4636009" cy="3806190"/>
          </a:xfrm>
        </p:spPr>
        <p:txBody>
          <a:bodyPr anchor="t">
            <a:normAutofit fontScale="90000"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solidFill>
                  <a:srgbClr val="FFFFFF"/>
                </a:solidFill>
              </a:rPr>
              <a:t>The Advice You Needed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What would you tell 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your younger self?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The Advice You Need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What do you need to 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finish out your term?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7C0DF-5B74-4B89-83A4-B94C98F4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" r="2795" b="2"/>
          <a:stretch/>
        </p:blipFill>
        <p:spPr>
          <a:xfrm>
            <a:off x="20" y="10"/>
            <a:ext cx="75559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18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8E549-873C-4710-8C8C-A1ADF0F4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951" y="548021"/>
            <a:ext cx="6294999" cy="24059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07360"/>
                </a:solidFill>
              </a:rPr>
              <a:t>Feedback to the District</a:t>
            </a:r>
            <a:br>
              <a:rPr lang="en-US" dirty="0">
                <a:solidFill>
                  <a:srgbClr val="807360"/>
                </a:solidFill>
              </a:rPr>
            </a:br>
            <a:br>
              <a:rPr lang="en-US" dirty="0">
                <a:solidFill>
                  <a:srgbClr val="807360"/>
                </a:solidFill>
              </a:rPr>
            </a:br>
            <a:endParaRPr lang="en-US" dirty="0">
              <a:solidFill>
                <a:srgbClr val="8073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rgbClr val="8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AC0A98A-E260-4FF9-8124-02E1C2093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0"/>
            <a:ext cx="4572000" cy="3858768"/>
          </a:xfrm>
          <a:custGeom>
            <a:avLst/>
            <a:gdLst>
              <a:gd name="connsiteX0" fmla="*/ 0 w 4572000"/>
              <a:gd name="connsiteY0" fmla="*/ 0 h 3858768"/>
              <a:gd name="connsiteX1" fmla="*/ 4572000 w 4572000"/>
              <a:gd name="connsiteY1" fmla="*/ 0 h 3858768"/>
              <a:gd name="connsiteX2" fmla="*/ 4572000 w 4572000"/>
              <a:gd name="connsiteY2" fmla="*/ 3858768 h 3858768"/>
              <a:gd name="connsiteX3" fmla="*/ 0 w 4572000"/>
              <a:gd name="connsiteY3" fmla="*/ 3858768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858768">
                <a:moveTo>
                  <a:pt x="0" y="0"/>
                </a:moveTo>
                <a:lnTo>
                  <a:pt x="4572000" y="0"/>
                </a:lnTo>
                <a:lnTo>
                  <a:pt x="4572000" y="3858768"/>
                </a:lnTo>
                <a:lnTo>
                  <a:pt x="0" y="3858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532ED1-22F4-4323-8495-34BB8E782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952" y="1254123"/>
            <a:ext cx="3920958" cy="134292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807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501681-6450-4364-B43C-3273BB998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90" y="4407408"/>
            <a:ext cx="4572000" cy="2450592"/>
          </a:xfrm>
          <a:custGeom>
            <a:avLst/>
            <a:gdLst>
              <a:gd name="connsiteX0" fmla="*/ 0 w 4572000"/>
              <a:gd name="connsiteY0" fmla="*/ 0 h 2450592"/>
              <a:gd name="connsiteX1" fmla="*/ 4572000 w 4572000"/>
              <a:gd name="connsiteY1" fmla="*/ 0 h 2450592"/>
              <a:gd name="connsiteX2" fmla="*/ 4572000 w 4572000"/>
              <a:gd name="connsiteY2" fmla="*/ 2450592 h 2450592"/>
              <a:gd name="connsiteX3" fmla="*/ 0 w 4572000"/>
              <a:gd name="connsiteY3" fmla="*/ 2450592 h 24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2450592">
                <a:moveTo>
                  <a:pt x="0" y="0"/>
                </a:moveTo>
                <a:lnTo>
                  <a:pt x="4572000" y="0"/>
                </a:lnTo>
                <a:lnTo>
                  <a:pt x="4572000" y="2450592"/>
                </a:lnTo>
                <a:lnTo>
                  <a:pt x="0" y="24505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ED75F-67C7-4EC3-BCBB-988E53F5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52" y="5444089"/>
            <a:ext cx="3920958" cy="3822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5A643F-A2A5-49C3-B7D3-1F417F9A5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952" y="1602702"/>
            <a:ext cx="3943350" cy="2362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8956F5-727B-4F43-8D8D-BBFBA6CD8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7730" y="3718503"/>
            <a:ext cx="3626221" cy="301443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94577EF4-F4F6-4A3D-AE62-C451497D5C1F}"/>
              </a:ext>
            </a:extLst>
          </p:cNvPr>
          <p:cNvSpPr txBox="1">
            <a:spLocks/>
          </p:cNvSpPr>
          <p:nvPr/>
        </p:nvSpPr>
        <p:spPr>
          <a:xfrm>
            <a:off x="5732625" y="4790365"/>
            <a:ext cx="2378243" cy="1457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07360"/>
                </a:solidFill>
              </a:rPr>
              <a:t>Say it!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F6B8050-AF3F-4AC5-AC94-B3C4858326EF}"/>
              </a:ext>
            </a:extLst>
          </p:cNvPr>
          <p:cNvSpPr txBox="1">
            <a:spLocks/>
          </p:cNvSpPr>
          <p:nvPr/>
        </p:nvSpPr>
        <p:spPr>
          <a:xfrm>
            <a:off x="9796716" y="1868163"/>
            <a:ext cx="2378243" cy="1457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807360"/>
                </a:solidFill>
              </a:rPr>
              <a:t>What do you want to say? </a:t>
            </a:r>
          </a:p>
        </p:txBody>
      </p:sp>
    </p:spTree>
    <p:extLst>
      <p:ext uri="{BB962C8B-B14F-4D97-AF65-F5344CB8AC3E}">
        <p14:creationId xmlns:p14="http://schemas.microsoft.com/office/powerpoint/2010/main" val="709116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431"/>
      </a:dk2>
      <a:lt2>
        <a:srgbClr val="E2E3E8"/>
      </a:lt2>
      <a:accent1>
        <a:srgbClr val="B2A141"/>
      </a:accent1>
      <a:accent2>
        <a:srgbClr val="E98940"/>
      </a:accent2>
      <a:accent3>
        <a:srgbClr val="EE706E"/>
      </a:accent3>
      <a:accent4>
        <a:srgbClr val="EB4E8C"/>
      </a:accent4>
      <a:accent5>
        <a:srgbClr val="EE6ED7"/>
      </a:accent5>
      <a:accent6>
        <a:srgbClr val="C64EEB"/>
      </a:accent6>
      <a:hlink>
        <a:srgbClr val="6974AE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120</TotalTime>
  <Words>188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Century Gothic</vt:lpstr>
      <vt:lpstr>BrushVTI</vt:lpstr>
      <vt:lpstr>Metropolitan</vt:lpstr>
      <vt:lpstr>President’s Roundtable</vt:lpstr>
      <vt:lpstr>Who’s that Girl?</vt:lpstr>
      <vt:lpstr>Warning</vt:lpstr>
      <vt:lpstr>AGENDA</vt:lpstr>
      <vt:lpstr>Introductions</vt:lpstr>
      <vt:lpstr>The Good – What’s Working Well?</vt:lpstr>
      <vt:lpstr>What Could be Going Better? </vt:lpstr>
      <vt:lpstr>The Advice You Needed What would you tell  your younger self?    The Advice You Need What do you need to  finish out your term? </vt:lpstr>
      <vt:lpstr>Feedback to the District  </vt:lpstr>
      <vt:lpstr>Take-aways What did we learn today?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President’s Roundtable</dc:title>
  <dc:creator>steven latchaw</dc:creator>
  <cp:lastModifiedBy>steven latchaw</cp:lastModifiedBy>
  <cp:revision>6</cp:revision>
  <dcterms:created xsi:type="dcterms:W3CDTF">2022-03-03T06:45:21Z</dcterms:created>
  <dcterms:modified xsi:type="dcterms:W3CDTF">2022-03-03T08:46:51Z</dcterms:modified>
</cp:coreProperties>
</file>