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3" r:id="rId1"/>
  </p:sldMasterIdLst>
  <p:notesMasterIdLst>
    <p:notesMasterId r:id="rId20"/>
  </p:notesMasterIdLst>
  <p:handoutMasterIdLst>
    <p:handoutMasterId r:id="rId21"/>
  </p:handoutMasterIdLst>
  <p:sldIdLst>
    <p:sldId id="321" r:id="rId2"/>
    <p:sldId id="322" r:id="rId3"/>
    <p:sldId id="337" r:id="rId4"/>
    <p:sldId id="323" r:id="rId5"/>
    <p:sldId id="324" r:id="rId6"/>
    <p:sldId id="325" r:id="rId7"/>
    <p:sldId id="326" r:id="rId8"/>
    <p:sldId id="327" r:id="rId9"/>
    <p:sldId id="338" r:id="rId10"/>
    <p:sldId id="328" r:id="rId11"/>
    <p:sldId id="329" r:id="rId12"/>
    <p:sldId id="330" r:id="rId13"/>
    <p:sldId id="332" r:id="rId14"/>
    <p:sldId id="333" r:id="rId15"/>
    <p:sldId id="331" r:id="rId16"/>
    <p:sldId id="334" r:id="rId17"/>
    <p:sldId id="335" r:id="rId18"/>
    <p:sldId id="336" r:id="rId19"/>
  </p:sldIdLst>
  <p:sldSz cx="9144000" cy="5143500" type="screen16x9"/>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F8F8F8"/>
    <a:srgbClr val="000000"/>
    <a:srgbClr val="9933FF"/>
    <a:srgbClr val="B4975A"/>
    <a:srgbClr val="003974"/>
    <a:srgbClr val="EBEBEB"/>
    <a:srgbClr val="AAA9AA"/>
    <a:srgbClr val="9AC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B71A95-2F2B-4B6C-B54B-D0BFEF965359}" v="7" dt="2023-02-20T17:38:16.3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82"/>
    <p:restoredTop sz="91228" autoAdjust="0"/>
  </p:normalViewPr>
  <p:slideViewPr>
    <p:cSldViewPr>
      <p:cViewPr varScale="1">
        <p:scale>
          <a:sx n="246" d="100"/>
          <a:sy n="246" d="100"/>
        </p:scale>
        <p:origin x="568" y="17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2" d="100"/>
          <a:sy n="92" d="100"/>
        </p:scale>
        <p:origin x="3080" y="19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EA0B60EF-6A4C-46B1-B760-BA5A55332EBF}" type="datetimeFigureOut">
              <a:rPr lang="en-US" smtClean="0"/>
              <a:pPr/>
              <a:t>3/9/23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6D9CF6E8-D45E-45E7-A100-4A32BE6E6337}"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6:33.389"/>
    </inkml:context>
    <inkml:brush xml:id="br0">
      <inkml:brushProperty name="width" value="0.2" units="cm"/>
      <inkml:brushProperty name="height" value="0.2" units="cm"/>
    </inkml:brush>
  </inkml:definitions>
  <inkml:trace contextRef="#ctx0" brushRef="#br0">0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7:06.176"/>
    </inkml:context>
    <inkml:brush xml:id="br0">
      <inkml:brushProperty name="width" value="0.2" units="cm"/>
      <inkml:brushProperty name="height" value="0.2" units="cm"/>
    </inkml:brush>
  </inkml:definitions>
  <inkml:trace contextRef="#ctx0" brushRef="#br0">0 1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7:11.859"/>
    </inkml:context>
    <inkml:brush xml:id="br0">
      <inkml:brushProperty name="width" value="0.2" units="cm"/>
      <inkml:brushProperty name="height" value="0.2" units="cm"/>
    </inkml:brush>
  </inkml:definitions>
  <inkml:trace contextRef="#ctx0" brushRef="#br0">0 0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7:14.124"/>
    </inkml:context>
    <inkml:brush xml:id="br0">
      <inkml:brushProperty name="width" value="0.2" units="cm"/>
      <inkml:brushProperty name="height" value="0.2" units="cm"/>
    </inkml:brush>
  </inkml:definitions>
  <inkml:trace contextRef="#ctx0" brushRef="#br0">1 0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7:17.079"/>
    </inkml:context>
    <inkml:brush xml:id="br0">
      <inkml:brushProperty name="width" value="0.2" units="cm"/>
      <inkml:brushProperty name="height" value="0.2" units="cm"/>
    </inkml:brush>
  </inkml:definitions>
  <inkml:trace contextRef="#ctx0" brushRef="#br0">0 0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7:18.894"/>
    </inkml:context>
    <inkml:brush xml:id="br0">
      <inkml:brushProperty name="width" value="0.2" units="cm"/>
      <inkml:brushProperty name="height" value="0.2" units="cm"/>
    </inkml:brush>
  </inkml:definitions>
  <inkml:trace contextRef="#ctx0" brushRef="#br0">0 0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7:20.946"/>
    </inkml:context>
    <inkml:brush xml:id="br0">
      <inkml:brushProperty name="width" value="0.2" units="cm"/>
      <inkml:brushProperty name="height" value="0.2" units="cm"/>
    </inkml:brush>
  </inkml:definitions>
  <inkml:trace contextRef="#ctx0" brushRef="#br0">0 1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7:22.324"/>
    </inkml:context>
    <inkml:brush xml:id="br0">
      <inkml:brushProperty name="width" value="0.2" units="cm"/>
      <inkml:brushProperty name="height" value="0.2" units="cm"/>
    </inkml:brush>
  </inkml:definitions>
  <inkml:trace contextRef="#ctx0" brushRef="#br0">0 1 24575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7:24.011"/>
    </inkml:context>
    <inkml:brush xml:id="br0">
      <inkml:brushProperty name="width" value="0.2" units="cm"/>
      <inkml:brushProperty name="height" value="0.2" units="cm"/>
    </inkml:brush>
  </inkml:definitions>
  <inkml:trace contextRef="#ctx0" brushRef="#br0">0 0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7:25.504"/>
    </inkml:context>
    <inkml:brush xml:id="br0">
      <inkml:brushProperty name="width" value="0.2" units="cm"/>
      <inkml:brushProperty name="height" value="0.2" units="cm"/>
    </inkml:brush>
  </inkml:definitions>
  <inkml:trace contextRef="#ctx0" brushRef="#br0">1 0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7:27.095"/>
    </inkml:context>
    <inkml:brush xml:id="br0">
      <inkml:brushProperty name="width" value="0.2" units="cm"/>
      <inkml:brushProperty name="height" value="0.2" units="cm"/>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6:36.346"/>
    </inkml:context>
    <inkml:brush xml:id="br0">
      <inkml:brushProperty name="width" value="0.2" units="cm"/>
      <inkml:brushProperty name="height" value="0.2" units="cm"/>
    </inkml:brush>
  </inkml:definitions>
  <inkml:trace contextRef="#ctx0" brushRef="#br0">1 0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7:29.632"/>
    </inkml:context>
    <inkml:brush xml:id="br0">
      <inkml:brushProperty name="width" value="0.2" units="cm"/>
      <inkml:brushProperty name="height" value="0.2" units="cm"/>
    </inkml:brush>
  </inkml:definitions>
  <inkml:trace contextRef="#ctx0" brushRef="#br0">1 1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7:32.912"/>
    </inkml:context>
    <inkml:brush xml:id="br0">
      <inkml:brushProperty name="width" value="0.2" units="cm"/>
      <inkml:brushProperty name="height" value="0.2" units="cm"/>
    </inkml:brush>
  </inkml:definitions>
  <inkml:trace contextRef="#ctx0" brushRef="#br0">0 1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7:36.642"/>
    </inkml:context>
    <inkml:brush xml:id="br0">
      <inkml:brushProperty name="width" value="0.2" units="cm"/>
      <inkml:brushProperty name="height" value="0.2" units="cm"/>
    </inkml:brush>
  </inkml:definitions>
  <inkml:trace contextRef="#ctx0" brushRef="#br0">0 1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7:38.118"/>
    </inkml:context>
    <inkml:brush xml:id="br0">
      <inkml:brushProperty name="width" value="0.2" units="cm"/>
      <inkml:brushProperty name="height" value="0.2" units="cm"/>
    </inkml:brush>
  </inkml:definitions>
  <inkml:trace contextRef="#ctx0" brushRef="#br0">0 0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7:39.644"/>
    </inkml:context>
    <inkml:brush xml:id="br0">
      <inkml:brushProperty name="width" value="0.2" units="cm"/>
      <inkml:brushProperty name="height" value="0.2" units="cm"/>
    </inkml:brush>
  </inkml:definitions>
  <inkml:trace contextRef="#ctx0" brushRef="#br0">0 0 24575,'0'0'-8191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7:41.214"/>
    </inkml:context>
    <inkml:brush xml:id="br0">
      <inkml:brushProperty name="width" value="0.2" units="cm"/>
      <inkml:brushProperty name="height" value="0.2" units="cm"/>
    </inkml:brush>
  </inkml:definitions>
  <inkml:trace contextRef="#ctx0" brushRef="#br0">0 0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7:45.084"/>
    </inkml:context>
    <inkml:brush xml:id="br0">
      <inkml:brushProperty name="width" value="0.2" units="cm"/>
      <inkml:brushProperty name="height" value="0.2" units="cm"/>
    </inkml:brush>
  </inkml:definitions>
  <inkml:trace contextRef="#ctx0" brushRef="#br0">1 0 24575,'0'0'-8191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7:46.542"/>
    </inkml:context>
    <inkml:brush xml:id="br0">
      <inkml:brushProperty name="width" value="0.2" units="cm"/>
      <inkml:brushProperty name="height" value="0.2" units="cm"/>
    </inkml:brush>
  </inkml:definitions>
  <inkml:trace contextRef="#ctx0" brushRef="#br0">1 0 24575,'0'0'-8191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7:48.277"/>
    </inkml:context>
    <inkml:brush xml:id="br0">
      <inkml:brushProperty name="width" value="0.2" units="cm"/>
      <inkml:brushProperty name="height" value="0.2" units="cm"/>
    </inkml:brush>
  </inkml:definitions>
  <inkml:trace contextRef="#ctx0" brushRef="#br0">1 1 24575,'0'0'-8191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7:49.746"/>
    </inkml:context>
    <inkml:brush xml:id="br0">
      <inkml:brushProperty name="width" value="0.2" units="cm"/>
      <inkml:brushProperty name="height" value="0.2" units="cm"/>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6:38.623"/>
    </inkml:context>
    <inkml:brush xml:id="br0">
      <inkml:brushProperty name="width" value="0.2" units="cm"/>
      <inkml:brushProperty name="height" value="0.2" units="cm"/>
    </inkml:brush>
  </inkml:definitions>
  <inkml:trace contextRef="#ctx0" brushRef="#br0">1 0 24575,'0'0'-8191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7:51.390"/>
    </inkml:context>
    <inkml:brush xml:id="br0">
      <inkml:brushProperty name="width" value="0.2" units="cm"/>
      <inkml:brushProperty name="height" value="0.2" units="cm"/>
    </inkml:brush>
  </inkml:definitions>
  <inkml:trace contextRef="#ctx0" brushRef="#br0">1 1 24575,'0'0'-8191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7:56.275"/>
    </inkml:context>
    <inkml:brush xml:id="br0">
      <inkml:brushProperty name="width" value="0.2" units="cm"/>
      <inkml:brushProperty name="height" value="0.2" units="cm"/>
    </inkml:brush>
  </inkml:definitions>
  <inkml:trace contextRef="#ctx0" brushRef="#br0">0 0 24575,'0'0'-8191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8:00.419"/>
    </inkml:context>
    <inkml:brush xml:id="br0">
      <inkml:brushProperty name="width" value="0.2" units="cm"/>
      <inkml:brushProperty name="height" value="0.2" units="cm"/>
    </inkml:brush>
  </inkml:definitions>
  <inkml:trace contextRef="#ctx0" brushRef="#br0">1 0 24575,'0'0'-8191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8:02.199"/>
    </inkml:context>
    <inkml:brush xml:id="br0">
      <inkml:brushProperty name="width" value="0.2" units="cm"/>
      <inkml:brushProperty name="height" value="0.2" units="cm"/>
    </inkml:brush>
  </inkml:definitions>
  <inkml:trace contextRef="#ctx0" brushRef="#br0">0 0 24575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8:03.444"/>
    </inkml:context>
    <inkml:brush xml:id="br0">
      <inkml:brushProperty name="width" value="0.2" units="cm"/>
      <inkml:brushProperty name="height" value="0.2" units="cm"/>
    </inkml:brush>
  </inkml:definitions>
  <inkml:trace contextRef="#ctx0" brushRef="#br0">0 1 24575,'0'0'-8191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8:04.884"/>
    </inkml:context>
    <inkml:brush xml:id="br0">
      <inkml:brushProperty name="width" value="0.2" units="cm"/>
      <inkml:brushProperty name="height" value="0.2" units="cm"/>
    </inkml:brush>
  </inkml:definitions>
  <inkml:trace contextRef="#ctx0" brushRef="#br0">1 1 24575,'0'0'-8191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8:06.346"/>
    </inkml:context>
    <inkml:brush xml:id="br0">
      <inkml:brushProperty name="width" value="0.2" units="cm"/>
      <inkml:brushProperty name="height" value="0.2" units="cm"/>
    </inkml:brush>
  </inkml:definitions>
  <inkml:trace contextRef="#ctx0" brushRef="#br0">0 0 24575,'0'0'-8191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8:07.844"/>
    </inkml:context>
    <inkml:brush xml:id="br0">
      <inkml:brushProperty name="width" value="0.2" units="cm"/>
      <inkml:brushProperty name="height" value="0.2" units="cm"/>
    </inkml:brush>
  </inkml:definitions>
  <inkml:trace contextRef="#ctx0" brushRef="#br0">0 0 24575,'0'0'-8191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8:09.850"/>
    </inkml:context>
    <inkml:brush xml:id="br0">
      <inkml:brushProperty name="width" value="0.2" units="cm"/>
      <inkml:brushProperty name="height" value="0.2" units="cm"/>
    </inkml:brush>
  </inkml:definitions>
  <inkml:trace contextRef="#ctx0" brushRef="#br0">1 1 24575,'0'0'-8191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8:11.214"/>
    </inkml:context>
    <inkml:brush xml:id="br0">
      <inkml:brushProperty name="width" value="0.2" units="cm"/>
      <inkml:brushProperty name="height" value="0.2" units="cm"/>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6:41.563"/>
    </inkml:context>
    <inkml:brush xml:id="br0">
      <inkml:brushProperty name="width" value="0.2" units="cm"/>
      <inkml:brushProperty name="height" value="0.2" units="cm"/>
    </inkml:brush>
  </inkml:definitions>
  <inkml:trace contextRef="#ctx0" brushRef="#br0">1 0 24575,'0'0'-8191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8:12.655"/>
    </inkml:context>
    <inkml:brush xml:id="br0">
      <inkml:brushProperty name="width" value="0.2" units="cm"/>
      <inkml:brushProperty name="height" value="0.2" units="cm"/>
    </inkml:brush>
  </inkml:definitions>
  <inkml:trace contextRef="#ctx0" brushRef="#br0">0 1 24575,'0'0'-8191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8:13.977"/>
    </inkml:context>
    <inkml:brush xml:id="br0">
      <inkml:brushProperty name="width" value="0.2" units="cm"/>
      <inkml:brushProperty name="height" value="0.2" units="cm"/>
    </inkml:brush>
  </inkml:definitions>
  <inkml:trace contextRef="#ctx0" brushRef="#br0">0 1 24575,'0'0'-8191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8:15.387"/>
    </inkml:context>
    <inkml:brush xml:id="br0">
      <inkml:brushProperty name="width" value="0.2" units="cm"/>
      <inkml:brushProperty name="height" value="0.2" units="cm"/>
    </inkml:brush>
  </inkml:definitions>
  <inkml:trace contextRef="#ctx0" brushRef="#br0">0 1 24575,'0'0'-8191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8:17.621"/>
    </inkml:context>
    <inkml:brush xml:id="br0">
      <inkml:brushProperty name="width" value="0.2" units="cm"/>
      <inkml:brushProperty name="height" value="0.2" units="cm"/>
    </inkml:brush>
  </inkml:definitions>
  <inkml:trace contextRef="#ctx0" brushRef="#br0">1 0 24575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8:19.134"/>
    </inkml:context>
    <inkml:brush xml:id="br0">
      <inkml:brushProperty name="width" value="0.2" units="cm"/>
      <inkml:brushProperty name="height" value="0.2" units="cm"/>
    </inkml:brush>
  </inkml:definitions>
  <inkml:trace contextRef="#ctx0" brushRef="#br0">1 1 24575,'0'0'-8191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8:20.523"/>
    </inkml:context>
    <inkml:brush xml:id="br0">
      <inkml:brushProperty name="width" value="0.2" units="cm"/>
      <inkml:brushProperty name="height" value="0.2" units="cm"/>
    </inkml:brush>
  </inkml:definitions>
  <inkml:trace contextRef="#ctx0" brushRef="#br0">1 1 24575,'0'0'-8191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8:21.968"/>
    </inkml:context>
    <inkml:brush xml:id="br0">
      <inkml:brushProperty name="width" value="0.2" units="cm"/>
      <inkml:brushProperty name="height" value="0.2" units="cm"/>
    </inkml:brush>
  </inkml:definitions>
  <inkml:trace contextRef="#ctx0" brushRef="#br0">0 1 24575,'0'0'-8191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8:23.456"/>
    </inkml:context>
    <inkml:brush xml:id="br0">
      <inkml:brushProperty name="width" value="0.2" units="cm"/>
      <inkml:brushProperty name="height" value="0.2" units="cm"/>
    </inkml:brush>
  </inkml:definitions>
  <inkml:trace contextRef="#ctx0" brushRef="#br0">1 1 24575,'0'0'-8191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8:24.996"/>
    </inkml:context>
    <inkml:brush xml:id="br0">
      <inkml:brushProperty name="width" value="0.2" units="cm"/>
      <inkml:brushProperty name="height" value="0.2" units="cm"/>
    </inkml:brush>
  </inkml:definitions>
  <inkml:trace contextRef="#ctx0" brushRef="#br0">1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6:55.454"/>
    </inkml:context>
    <inkml:brush xml:id="br0">
      <inkml:brushProperty name="width" value="0.2" units="cm"/>
      <inkml:brushProperty name="height" value="0.2" units="cm"/>
    </inkml:brush>
  </inkml:definitions>
  <inkml:trace contextRef="#ctx0" brushRef="#br0">1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6:57.615"/>
    </inkml:context>
    <inkml:brush xml:id="br0">
      <inkml:brushProperty name="width" value="0.2" units="cm"/>
      <inkml:brushProperty name="height" value="0.2" units="cm"/>
    </inkml:brush>
  </inkml:definitions>
  <inkml:trace contextRef="#ctx0" brushRef="#br0">1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6:59.809"/>
    </inkml:context>
    <inkml:brush xml:id="br0">
      <inkml:brushProperty name="width" value="0.2" units="cm"/>
      <inkml:brushProperty name="height" value="0.2" units="cm"/>
    </inkml:brush>
  </inkml:definitions>
  <inkml:trace contextRef="#ctx0" brushRef="#br0">0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7:02.110"/>
    </inkml:context>
    <inkml:brush xml:id="br0">
      <inkml:brushProperty name="width" value="0.2" units="cm"/>
      <inkml:brushProperty name="height" value="0.2" units="cm"/>
    </inkml:brush>
  </inkml:definitions>
  <inkml:trace contextRef="#ctx0" brushRef="#br0">1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7:04.142"/>
    </inkml:context>
    <inkml:brush xml:id="br0">
      <inkml:brushProperty name="width" value="0.2" units="cm"/>
      <inkml:brushProperty name="height" value="0.2" units="cm"/>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169920" cy="480059"/>
          </a:xfrm>
          <a:prstGeom prst="rect">
            <a:avLst/>
          </a:prstGeom>
          <a:noFill/>
          <a:ln>
            <a:noFill/>
          </a:ln>
        </p:spPr>
        <p:txBody>
          <a:bodyPr lIns="91425" tIns="91425" rIns="91425" bIns="91425" anchor="t"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4143587" y="0"/>
            <a:ext cx="3169920" cy="480059"/>
          </a:xfrm>
          <a:prstGeom prst="rect">
            <a:avLst/>
          </a:prstGeom>
          <a:noFill/>
          <a:ln>
            <a:noFill/>
          </a:ln>
        </p:spPr>
        <p:txBody>
          <a:bodyPr lIns="91425" tIns="91425" rIns="91425" bIns="91425" anchor="t" anchorCtr="0"/>
          <a:lstStyle>
            <a:lvl1pPr marL="0" marR="0" lvl="0" indent="0" algn="r" rtl="0">
              <a:spcBef>
                <a:spcPts val="0"/>
              </a:spcBef>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31520" y="4560569"/>
            <a:ext cx="5852159" cy="432053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119474"/>
            <a:ext cx="3169920" cy="480059"/>
          </a:xfrm>
          <a:prstGeom prst="rect">
            <a:avLst/>
          </a:prstGeom>
          <a:noFill/>
          <a:ln>
            <a:noFill/>
          </a:ln>
        </p:spPr>
        <p:txBody>
          <a:bodyPr lIns="91425" tIns="91425" rIns="91425" bIns="91425" anchor="b"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4143587" y="9119474"/>
            <a:ext cx="3169920" cy="480059"/>
          </a:xfrm>
          <a:prstGeom prst="rect">
            <a:avLst/>
          </a:prstGeom>
          <a:noFill/>
          <a:ln>
            <a:noFill/>
          </a:ln>
        </p:spPr>
        <p:txBody>
          <a:bodyPr lIns="96650" tIns="48325" rIns="96650" bIns="48325" anchor="b" anchorCtr="0">
            <a:noAutofit/>
          </a:bodyPr>
          <a:lstStyle/>
          <a:p>
            <a:pPr marL="0" marR="0" lvl="0" indent="0" algn="r" rtl="0">
              <a:spcBef>
                <a:spcPts val="0"/>
              </a:spcBef>
              <a:buSzPct val="25000"/>
              <a:buNone/>
            </a:pPr>
            <a:fld id="{00000000-1234-1234-1234-123412341234}" type="slidenum">
              <a:rPr lang="en-US" sz="13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n-US"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5, 10,15 years ago I could not have imagined I’d be standing here today.  However, my life’s journey has brought us together and I’m very glad it has!</a:t>
            </a:r>
          </a:p>
          <a:p>
            <a:r>
              <a:rPr lang="en-US" dirty="0"/>
              <a:t>I’m Susan Knick, LTG-Designate for Division 9, Immediate past president of the KC of the Jackson River Area, and Division 9’s representative to the Heart of Virginia Membership Committee.</a:t>
            </a:r>
          </a:p>
          <a:p>
            <a:r>
              <a:rPr lang="en-US" dirty="0"/>
              <a:t>For those wishing to know of my credentials to lead this discussion:  I hold a Master of Human Relations with a concentration in Organizational Psychology from The University of Oklahoma; Master of Education with a concentration in Adult Learning from Boston University and a Bachelor of Arts in Political Science from </a:t>
            </a:r>
            <a:r>
              <a:rPr lang="en-US" dirty="0" err="1"/>
              <a:t>Rivier</a:t>
            </a:r>
            <a:r>
              <a:rPr lang="en-US" dirty="0"/>
              <a:t> University.  I am retired from the U.S. Army as well as from the University of Mary Washington in Fredericksburg VA where I worked in the President’s Office handling major University events.</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5748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our football analogy</a:t>
            </a:r>
          </a:p>
          <a:p>
            <a:r>
              <a:rPr lang="en-US" dirty="0"/>
              <a:t>The Super Bowl just ended a few weeks back.  Think of the experiences you were a part of whether watching on tv at home, while at a super bowl party, or even attending in person. </a:t>
            </a:r>
          </a:p>
          <a:p>
            <a:r>
              <a:rPr lang="en-US" dirty="0"/>
              <a:t>Think of the energy involved in the Super Bowl:  fans, cheerleaders, players, coaches – everyone on the team had a very specific role and all those roles came together onto that 1 playing field with enthusiasm and a crescendo of energy.  AWESOME</a:t>
            </a:r>
          </a:p>
          <a:p>
            <a:r>
              <a:rPr lang="en-US" dirty="0"/>
              <a:t>Fans – these are our potential members as well as our communities and beneficiaries.</a:t>
            </a:r>
          </a:p>
          <a:p>
            <a:r>
              <a:rPr lang="en-US" dirty="0"/>
              <a:t>Players – each of US!  The players/members who are doing the work, moving the action, energizing our clubs toward common goals</a:t>
            </a:r>
          </a:p>
          <a:p>
            <a:r>
              <a:rPr lang="en-US" dirty="0"/>
              <a:t>Cheerleaders – keep energy level high; pick us up when it wanes.  Great marketers and media relations </a:t>
            </a:r>
          </a:p>
          <a:p>
            <a:r>
              <a:rPr lang="en-US" dirty="0"/>
              <a:t>Coaches – our formal and informal leadership</a:t>
            </a:r>
          </a:p>
          <a:p>
            <a:r>
              <a:rPr lang="en-US" dirty="0"/>
              <a:t>	Invested in the success of each individual on the team </a:t>
            </a:r>
          </a:p>
          <a:p>
            <a:r>
              <a:rPr lang="en-US" dirty="0"/>
              <a:t>	Educate, train, &amp; develop those around them</a:t>
            </a:r>
          </a:p>
          <a:p>
            <a:r>
              <a:rPr lang="en-US" dirty="0"/>
              <a:t>	Share the big picture; set the goals</a:t>
            </a:r>
          </a:p>
          <a:p>
            <a:endParaRPr lang="en-US" dirty="0"/>
          </a:p>
          <a:p>
            <a:r>
              <a:rPr lang="en-US" dirty="0"/>
              <a:t>There were the fans, players, coaches, referees and cheerleaders</a:t>
            </a:r>
          </a:p>
          <a:p>
            <a:r>
              <a:rPr lang="en-US" dirty="0"/>
              <a:t>Each of these groups had a role as part of each overall team.  Just like our clubs – everyone has an important role which keeps our team energized and moving forward.</a:t>
            </a:r>
          </a:p>
          <a:p>
            <a:r>
              <a:rPr lang="en-US" dirty="0"/>
              <a:t>So, let’s take our Kiwanis Football team to the Energy Building Super Bowl</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11</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9021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ready for the kick off. </a:t>
            </a:r>
          </a:p>
          <a:p>
            <a:r>
              <a:rPr lang="en-US" dirty="0"/>
              <a:t>In football there is a kick off that starts the game (chartering a new club), at the start of the 2</a:t>
            </a:r>
            <a:r>
              <a:rPr lang="en-US" baseline="30000" dirty="0"/>
              <a:t>nd</a:t>
            </a:r>
            <a:r>
              <a:rPr lang="en-US" dirty="0"/>
              <a:t> half, the start of OT, and after each goal (service projects and fundraisers).</a:t>
            </a:r>
          </a:p>
          <a:p>
            <a:r>
              <a:rPr lang="en-US" dirty="0"/>
              <a:t>Now, think of the kicker (president) surrounded left &amp; right by his team.  As the kicker moves forward, the team moves with him building energy to the kick (fundraiser, service project) and, after the kick continue moving down the field (we can think of this a moving on to the next fundraiser/service project)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12</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0859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ball is in play… how do all the pieces of our team come together to build energy collectively rather than randomly going their own way?  </a:t>
            </a:r>
          </a:p>
          <a:p>
            <a:r>
              <a:rPr lang="en-US" dirty="0"/>
              <a:t>Play books – KI even has one on the website, mission statements, meetings: COMMUNICATION.</a:t>
            </a:r>
          </a:p>
          <a:p>
            <a:r>
              <a:rPr lang="en-US" dirty="0"/>
              <a:t>And not just communication but a very special discipline of communication known as ACTIVE COMMUNICATION.  You may already practice this but if not it is something that can be learned and used.</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13</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6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experience is that to create, build, sustain or re-invigorate club energy we must engage and be grounded in ACTIVE Communication:  verbal, listen, hear, OBSERVE AND FEEL.</a:t>
            </a:r>
          </a:p>
          <a:p>
            <a:r>
              <a:rPr lang="en-US" dirty="0"/>
              <a:t>	Eric’s quote:  2 eyes, 2 ears, 1 mouth</a:t>
            </a:r>
          </a:p>
          <a:p>
            <a:r>
              <a:rPr lang="en-US" dirty="0"/>
              <a:t>Much like our football coach I believe we should strive to be member-centric, prioritizing our members’ experience to the greatest extent possible.</a:t>
            </a:r>
          </a:p>
          <a:p>
            <a:r>
              <a:rPr lang="en-US" dirty="0"/>
              <a:t>The process of building &amp; developing a high performing team never happens by accident.  </a:t>
            </a:r>
          </a:p>
          <a:p>
            <a:r>
              <a:rPr lang="en-US" dirty="0"/>
              <a:t>AND, neither does excitement (also known as energy)!</a:t>
            </a:r>
          </a:p>
          <a:p>
            <a:r>
              <a:rPr lang="en-US" dirty="0"/>
              <a:t>The best teams are dynamic with members seeking to understand each other more fully, contribute more effectively and function in a more productive way both individually and as part of the team.</a:t>
            </a:r>
          </a:p>
          <a:p>
            <a:r>
              <a:rPr lang="en-US" dirty="0"/>
              <a:t>THIS CAN BE EXHAUSTING work at times.  Build a support team around yourself.  Pass off to another coach when you need to; have a confidant or team of confidants you can go to when your energy wans; find mentors.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14</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1567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practicing active communication we strive to</a:t>
            </a:r>
          </a:p>
          <a:p>
            <a:r>
              <a:rPr lang="en-US" dirty="0"/>
              <a:t>Get to know your members – their personalities and their communication style; personalize communications and ensure you send that communication to right people at the right time in their member journey.</a:t>
            </a:r>
          </a:p>
          <a:p>
            <a:r>
              <a:rPr lang="en-US" dirty="0"/>
              <a:t>I often send private messages/emails to individual members or a small group of members:  may be encouraging words, check in on how a project is going or a simple thinking of you today message.</a:t>
            </a:r>
          </a:p>
          <a:p>
            <a:r>
              <a:rPr lang="en-US" dirty="0"/>
              <a:t>Think how you feel when you receive a special acknowledgement: energized, proud, want to do more, etc.</a:t>
            </a:r>
          </a:p>
          <a:p>
            <a:r>
              <a:rPr lang="en-US" dirty="0"/>
              <a:t>Doing this leads to members who are actively engaged with and want to work with our clubs.  They have been energized!</a:t>
            </a:r>
          </a:p>
          <a:p>
            <a:r>
              <a:rPr lang="en-US" dirty="0"/>
              <a:t>Encourage creativity – members feel they are making a difference in the club and have ownership in the club’s goals</a:t>
            </a:r>
          </a:p>
          <a:p>
            <a:r>
              <a:rPr lang="en-US" dirty="0"/>
              <a:t>Ask for feedback – and act on it</a:t>
            </a:r>
          </a:p>
          <a:p>
            <a:r>
              <a:rPr lang="en-US" dirty="0"/>
              <a:t>Celebrate special occasions and milestones; not just the big ones but the little ones as well.  Happy $s</a:t>
            </a:r>
          </a:p>
          <a:p>
            <a:r>
              <a:rPr lang="en-US" dirty="0"/>
              <a:t>Do not underestimate the energizing connectedness of in-person interactions; try to offer in person meetings whenever possible</a:t>
            </a:r>
          </a:p>
          <a:p>
            <a:r>
              <a:rPr lang="en-US" dirty="0"/>
              <a:t>Learn from your members as each one brings something new &amp; unique </a:t>
            </a:r>
          </a:p>
          <a:p>
            <a:r>
              <a:rPr lang="en-US" dirty="0"/>
              <a:t>Be empathetic - ability to sense other people's emotions, coupled with the ability to imagine what someone else might be thinking or feeling.	</a:t>
            </a:r>
          </a:p>
          <a:p>
            <a:r>
              <a:rPr lang="en-US" dirty="0"/>
              <a:t>Shift strategies when needed.  Don’t be so ingrained in the ‘we’ve always done it that way’ philosophy that you miss opportunities to try something new.</a:t>
            </a:r>
          </a:p>
          <a:p>
            <a:r>
              <a:rPr lang="en-US" dirty="0"/>
              <a:t>Be a role model</a:t>
            </a:r>
          </a:p>
          <a:p>
            <a:r>
              <a:rPr lang="en-US" dirty="0"/>
              <a:t>ALWAYS take time to say thank you.  Members will know their work is making a difference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15</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2214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each meeting, service project or fundraiser, take time to reflect.  Hot wash/post game recap/after action review/meeting no matter how successful the day was.</a:t>
            </a:r>
          </a:p>
          <a:p>
            <a:r>
              <a:rPr lang="en-US" dirty="0"/>
              <a:t>Show respect and recognition, take interest in what the individual is saying, give PLENTY of positive feedback (especially if event was less than successful), discuss/don’t argue, question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16</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6401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our 3 basic questions?</a:t>
            </a:r>
          </a:p>
          <a:p>
            <a:r>
              <a:rPr lang="en-US" dirty="0"/>
              <a:t>What is energy - It’s the ability to do work; how things change and move</a:t>
            </a:r>
          </a:p>
          <a:p>
            <a:r>
              <a:rPr lang="en-US" dirty="0"/>
              <a:t>Thanks to our football fun, we have discovered that the way to build and sustain energy in our club is through OUR active communication coupled with celebrating our members and our clubs achievements big and small.</a:t>
            </a:r>
          </a:p>
          <a:p>
            <a:r>
              <a:rPr lang="en-US" dirty="0"/>
              <a:t>(PASS OUT KEYS)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17</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2690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music</a:t>
            </a:r>
          </a:p>
          <a:p>
            <a:r>
              <a:rPr lang="en-US" dirty="0"/>
              <a:t>Today’s big take away I hope you </a:t>
            </a:r>
            <a:r>
              <a:rPr lang="en-US"/>
              <a:t>will remember is </a:t>
            </a:r>
            <a:r>
              <a:rPr lang="en-US" dirty="0"/>
              <a:t>that YOU are the key to active communication which will sustain and build your club’s energy!</a:t>
            </a:r>
          </a:p>
          <a:p>
            <a:r>
              <a:rPr lang="en-US" dirty="0"/>
              <a:t>Thank you for coming today, for being such wonderful colleagues and for making my day very special.</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18</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5487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are we going to tackle the subject of club energy in less than 1 hour?</a:t>
            </a:r>
          </a:p>
          <a:p>
            <a:r>
              <a:rPr lang="en-US" dirty="0"/>
              <a:t>I have the privilege of being a founding member of a relatively new Kiwanis club; in fact we’re celebrating our 2 year anniversary later this month.  When I reflect back over the adventure so far I realize it’s energy that brought us together, has kept us together, and is moving us forward in a fairly successful manner.</a:t>
            </a:r>
          </a:p>
          <a:p>
            <a:r>
              <a:rPr lang="en-US" dirty="0"/>
              <a:t>We all know about energy:  negative, explosive, positive.</a:t>
            </a:r>
          </a:p>
          <a:p>
            <a:r>
              <a:rPr lang="en-US" dirty="0"/>
              <a:t>And we all know of the group dynamic philosophy of forming/storming/norming/performing.  It’s an okay philosophy but it doesn’t address the element of energy and energy is needed for any group to move through those 4 stages.</a:t>
            </a:r>
          </a:p>
          <a:p>
            <a:r>
              <a:rPr lang="en-US" dirty="0"/>
              <a:t>So, let’s look at why energy is important for us and our clubs and how we can keep that energy level building and high.</a:t>
            </a:r>
          </a:p>
          <a:p>
            <a:r>
              <a:rPr lang="en-US" dirty="0"/>
              <a:t>There is no right/wrong approach; what I offer is what has worked for me and my club.  </a:t>
            </a:r>
          </a:p>
          <a:p>
            <a:r>
              <a:rPr lang="en-US" dirty="0"/>
              <a:t>In preparing for today, I came down to 3 basic questions which I will address as we move forward:</a:t>
            </a:r>
          </a:p>
          <a:p>
            <a:pPr marL="228600" indent="-228600">
              <a:buAutoNum type="arabicPeriod"/>
            </a:pPr>
            <a:r>
              <a:rPr lang="en-US" dirty="0"/>
              <a:t>What is energy?</a:t>
            </a:r>
          </a:p>
          <a:p>
            <a:pPr marL="228600" indent="-228600">
              <a:buAutoNum type="arabicPeriod"/>
            </a:pPr>
            <a:r>
              <a:rPr lang="en-US" dirty="0"/>
              <a:t>How do we have fun while discussing this subject? And</a:t>
            </a:r>
          </a:p>
          <a:p>
            <a:pPr marL="228600" indent="-228600">
              <a:buAutoNum type="arabicPeriod"/>
            </a:pPr>
            <a:r>
              <a:rPr lang="en-US" dirty="0"/>
              <a:t>What is the one take away I hope you’ll remember?</a:t>
            </a:r>
          </a:p>
          <a:p>
            <a:pPr marL="0" indent="0">
              <a:buNone/>
            </a:pPr>
            <a:r>
              <a:rPr lang="en-US" dirty="0"/>
              <a:t>So…..</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3</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0049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energy?  The science of physics defines energy as:  THE ABILITY TO DO WORK!  Energy is how things change and move! </a:t>
            </a:r>
          </a:p>
          <a:p>
            <a:r>
              <a:rPr lang="en-US" dirty="0"/>
              <a:t>             </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4</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8481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EUREKA!  Energy is us!</a:t>
            </a:r>
          </a:p>
          <a:p>
            <a:r>
              <a:rPr lang="en-US" dirty="0"/>
              <a:t>And, as I came upon this eureka moment I realized that the energy of the club is very similar to the energy displayed by other teams be they athletic or workplace teams.  </a:t>
            </a:r>
          </a:p>
          <a:p>
            <a:r>
              <a:rPr lang="en-US" dirty="0"/>
              <a:t>TAKE a look</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5</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7753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will hear me use the words club and team interchangeably today but let’s try to have fun with all this and think of our clubs as teams.</a:t>
            </a:r>
          </a:p>
          <a:p>
            <a:r>
              <a:rPr lang="en-US" dirty="0"/>
              <a:t>Remember I wondered how we will tackle the subject of energy in less than an hour?</a:t>
            </a:r>
          </a:p>
          <a:p>
            <a:r>
              <a:rPr lang="en-US" dirty="0"/>
              <a:t>Well, we’re not going to be just any old teams….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6</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2871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be Kiwanis FOOTBALL teams!</a:t>
            </a:r>
          </a:p>
          <a:p>
            <a:r>
              <a:rPr lang="en-US" dirty="0"/>
              <a:t>PLAY music (29 seconds)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7</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7768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right!  It’s GAME TIME</a:t>
            </a:r>
          </a:p>
          <a:p>
            <a:r>
              <a:rPr lang="en-US" dirty="0"/>
              <a:t>	Everyone stand up along the perimeter of the room</a:t>
            </a:r>
          </a:p>
          <a:p>
            <a:r>
              <a:rPr lang="en-US" dirty="0"/>
              <a:t>	Divide into teams by color of the chosen envelope (allow time for everyone to reseat)</a:t>
            </a:r>
          </a:p>
          <a:p>
            <a:r>
              <a:rPr lang="en-US" dirty="0"/>
              <a:t>	Now, 1 of the important parts of being a team member is identity/swag.  Look around – most of us have on apparel identifying us as a member of Kiwanis.  If everyone will open their envelope and take out the wristbands you will find you now have team colors by which to identify your team!  You may place them on your wrists, pens, desktop, etc.</a:t>
            </a:r>
          </a:p>
          <a:p>
            <a:r>
              <a:rPr lang="en-US" dirty="0"/>
              <a:t>	Game rules:</a:t>
            </a:r>
          </a:p>
          <a:p>
            <a:r>
              <a:rPr lang="en-US" dirty="0"/>
              <a:t>		Inside your envelopes will find sheets with business logos</a:t>
            </a:r>
          </a:p>
          <a:p>
            <a:r>
              <a:rPr lang="en-US" dirty="0"/>
              <a:t>		These logos have hidden meanings/pictures that subconsciously reinforce the corporate brand</a:t>
            </a:r>
          </a:p>
          <a:p>
            <a:r>
              <a:rPr lang="en-US" dirty="0"/>
              <a:t>		Everyone has exactly the same sheets</a:t>
            </a:r>
          </a:p>
          <a:p>
            <a:r>
              <a:rPr lang="en-US" dirty="0"/>
              <a:t>		When I give you the signal to begin, it is your teams goal to identify as many of the hidden meanings as your team can in 5 minutes</a:t>
            </a:r>
          </a:p>
          <a:p>
            <a:r>
              <a:rPr lang="en-US" dirty="0"/>
              <a:t>		As you identify each logo’s hidden meaning, let out a cheer at your table to let the other teams know you just kicked a field goal</a:t>
            </a:r>
          </a:p>
          <a:p>
            <a:r>
              <a:rPr lang="en-US" dirty="0"/>
              <a:t>		At the end of our 5 minutes, we’ll review the hidden meanings and the team with the most correctly identified logos will be crowned our logo </a:t>
            </a:r>
            <a:r>
              <a:rPr lang="en-US" dirty="0" err="1"/>
              <a:t>mvps</a:t>
            </a:r>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8</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494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 Guild of Food Writers</a:t>
            </a:r>
          </a:p>
          <a:p>
            <a:r>
              <a:rPr lang="en-US" dirty="0"/>
              <a:t>Everyone understand?</a:t>
            </a:r>
          </a:p>
          <a:p>
            <a:r>
              <a:rPr lang="en-US" dirty="0"/>
              <a:t>Ok, begin</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9</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2577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logos</a:t>
            </a:r>
          </a:p>
          <a:p>
            <a:r>
              <a:rPr lang="en-US" dirty="0"/>
              <a:t>Name MVP team</a:t>
            </a:r>
          </a:p>
          <a:p>
            <a:r>
              <a:rPr lang="en-US" dirty="0"/>
              <a:t>What did you experience?</a:t>
            </a:r>
          </a:p>
          <a:p>
            <a:r>
              <a:rPr lang="en-US" dirty="0"/>
              <a:t>Esprit de Corps                 Frustration</a:t>
            </a:r>
          </a:p>
          <a:p>
            <a:r>
              <a:rPr lang="en-US" dirty="0"/>
              <a:t>Drive                               Boredom</a:t>
            </a:r>
          </a:p>
          <a:p>
            <a:r>
              <a:rPr lang="en-US" dirty="0"/>
              <a:t>Action	               Pep</a:t>
            </a:r>
          </a:p>
          <a:p>
            <a:r>
              <a:rPr lang="en-US" dirty="0"/>
              <a:t>Fun  	               Energy</a:t>
            </a:r>
          </a:p>
          <a:p>
            <a:endParaRPr lang="en-US" dirty="0"/>
          </a:p>
          <a:p>
            <a:r>
              <a:rPr lang="en-US" dirty="0"/>
              <a:t>What did we do?        </a:t>
            </a:r>
          </a:p>
          <a:p>
            <a:r>
              <a:rPr lang="en-US" dirty="0"/>
              <a:t>Membership - Shared swag</a:t>
            </a:r>
          </a:p>
          <a:p>
            <a:r>
              <a:rPr lang="en-US" dirty="0"/>
              <a:t>Communication – explained, example, clarifying questions</a:t>
            </a:r>
          </a:p>
          <a:p>
            <a:r>
              <a:rPr lang="en-US" dirty="0"/>
              <a:t>Shared goal/vision</a:t>
            </a:r>
          </a:p>
          <a:p>
            <a:r>
              <a:rPr lang="en-US" dirty="0"/>
              <a:t>Working among an eclectic group</a:t>
            </a:r>
          </a:p>
          <a:p>
            <a:r>
              <a:rPr lang="en-US" dirty="0"/>
              <a:t>Motivation</a:t>
            </a:r>
          </a:p>
          <a:p>
            <a:r>
              <a:rPr lang="en-US" dirty="0"/>
              <a:t>Celebrated success; Recognition of individuals (winners) as well as the entire group </a:t>
            </a:r>
          </a:p>
          <a:p>
            <a:r>
              <a:rPr lang="en-US" dirty="0"/>
              <a:t>ENERGY!</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10</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8850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307A4A-2F7F-3041-BF55-3DA172D47D77}"/>
              </a:ext>
            </a:extLst>
          </p:cNvPr>
          <p:cNvPicPr>
            <a:picLocks noChangeAspect="1"/>
          </p:cNvPicPr>
          <p:nvPr userDrawn="1"/>
        </p:nvPicPr>
        <p:blipFill>
          <a:blip r:embed="rId2" cstate="email">
            <a:alphaModFix amt="5000"/>
            <a:extLst>
              <a:ext uri="{28A0092B-C50C-407E-A947-70E740481C1C}">
                <a14:useLocalDpi xmlns:a14="http://schemas.microsoft.com/office/drawing/2010/main"/>
              </a:ext>
            </a:extLst>
          </a:blip>
          <a:stretch>
            <a:fillRect/>
          </a:stretch>
        </p:blipFill>
        <p:spPr>
          <a:xfrm>
            <a:off x="6248400" y="2266950"/>
            <a:ext cx="3429000" cy="3351848"/>
          </a:xfrm>
          <a:prstGeom prst="rect">
            <a:avLst/>
          </a:prstGeom>
          <a:effectLst/>
        </p:spPr>
      </p:pic>
      <p:sp>
        <p:nvSpPr>
          <p:cNvPr id="4" name="Shape 24">
            <a:extLst>
              <a:ext uri="{FF2B5EF4-FFF2-40B4-BE49-F238E27FC236}">
                <a16:creationId xmlns:a16="http://schemas.microsoft.com/office/drawing/2014/main" id="{F9A124C1-E66B-ED49-9622-4CE685E9FF7B}"/>
              </a:ext>
            </a:extLst>
          </p:cNvPr>
          <p:cNvSpPr txBox="1">
            <a:spLocks noGrp="1"/>
          </p:cNvSpPr>
          <p:nvPr>
            <p:ph type="title"/>
          </p:nvPr>
        </p:nvSpPr>
        <p:spPr>
          <a:xfrm>
            <a:off x="685800" y="1559664"/>
            <a:ext cx="77724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55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 name="Shape 22">
            <a:extLst>
              <a:ext uri="{FF2B5EF4-FFF2-40B4-BE49-F238E27FC236}">
                <a16:creationId xmlns:a16="http://schemas.microsoft.com/office/drawing/2014/main" id="{18173B0D-FB1C-5948-AA9B-D3601BF57A5D}"/>
              </a:ext>
            </a:extLst>
          </p:cNvPr>
          <p:cNvSpPr txBox="1">
            <a:spLocks noGrp="1"/>
          </p:cNvSpPr>
          <p:nvPr>
            <p:ph type="body" idx="1"/>
          </p:nvPr>
        </p:nvSpPr>
        <p:spPr>
          <a:xfrm>
            <a:off x="685800" y="2266949"/>
            <a:ext cx="7772400" cy="682285"/>
          </a:xfrm>
          <a:prstGeom prst="rect">
            <a:avLst/>
          </a:prstGeom>
          <a:noFill/>
          <a:ln>
            <a:noFill/>
          </a:ln>
        </p:spPr>
        <p:txBody>
          <a:bodyPr lIns="91425" tIns="91425" rIns="91425" bIns="91425" anchor="t" anchorCtr="0"/>
          <a:lstStyle>
            <a:lvl1pPr marL="0" marR="0" lvl="0" indent="0" algn="ctr"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2240299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ullet Points">
    <p:spTree>
      <p:nvGrpSpPr>
        <p:cNvPr id="1" name="Shape 21"/>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26" y="-19050"/>
            <a:ext cx="9144000" cy="1245419"/>
          </a:xfrm>
          <a:prstGeom prst="rect">
            <a:avLst/>
          </a:prstGeom>
        </p:spPr>
      </p:pic>
      <p:sp>
        <p:nvSpPr>
          <p:cNvPr id="24" name="Shape 24"/>
          <p:cNvSpPr txBox="1">
            <a:spLocks noGrp="1"/>
          </p:cNvSpPr>
          <p:nvPr>
            <p:ph type="title"/>
          </p:nvPr>
        </p:nvSpPr>
        <p:spPr>
          <a:xfrm>
            <a:off x="0" y="336947"/>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 name="Shape 22">
            <a:extLst>
              <a:ext uri="{FF2B5EF4-FFF2-40B4-BE49-F238E27FC236}">
                <a16:creationId xmlns:a16="http://schemas.microsoft.com/office/drawing/2014/main" id="{72FE1A20-1A55-A64D-827E-76DA4C4F960F}"/>
              </a:ext>
            </a:extLst>
          </p:cNvPr>
          <p:cNvSpPr txBox="1">
            <a:spLocks noGrp="1"/>
          </p:cNvSpPr>
          <p:nvPr>
            <p:ph type="body" idx="1"/>
          </p:nvPr>
        </p:nvSpPr>
        <p:spPr>
          <a:xfrm>
            <a:off x="533401" y="1314451"/>
            <a:ext cx="8153400" cy="3280172"/>
          </a:xfrm>
          <a:prstGeom prst="rect">
            <a:avLst/>
          </a:prstGeom>
          <a:noFill/>
          <a:ln>
            <a:noFill/>
          </a:ln>
        </p:spPr>
        <p:txBody>
          <a:bodyPr lIns="91425" tIns="91425" rIns="91425" bIns="91425" anchor="t" anchorCtr="0"/>
          <a:lstStyle>
            <a:lvl1pPr marL="457200" marR="0" lvl="0" indent="-457200" algn="l" rtl="0">
              <a:spcBef>
                <a:spcPts val="640"/>
              </a:spcBef>
              <a:buClr>
                <a:srgbClr val="003974"/>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ntent Bloc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9C7D2-7AD6-0A42-A55E-F821AFCED94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3" name="Shape 22">
            <a:extLst>
              <a:ext uri="{FF2B5EF4-FFF2-40B4-BE49-F238E27FC236}">
                <a16:creationId xmlns:a16="http://schemas.microsoft.com/office/drawing/2014/main" id="{4E91722C-7E88-A444-8027-EAEEC6F7A509}"/>
              </a:ext>
            </a:extLst>
          </p:cNvPr>
          <p:cNvSpPr txBox="1">
            <a:spLocks noGrp="1"/>
          </p:cNvSpPr>
          <p:nvPr>
            <p:ph type="body" idx="1"/>
          </p:nvPr>
        </p:nvSpPr>
        <p:spPr>
          <a:xfrm>
            <a:off x="457201" y="1314451"/>
            <a:ext cx="8229600" cy="2857499"/>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 name="Shape 24">
            <a:extLst>
              <a:ext uri="{FF2B5EF4-FFF2-40B4-BE49-F238E27FC236}">
                <a16:creationId xmlns:a16="http://schemas.microsoft.com/office/drawing/2014/main" id="{065432C9-3974-974F-BCE1-F459ACA9C628}"/>
              </a:ext>
            </a:extLst>
          </p:cNvPr>
          <p:cNvSpPr txBox="1">
            <a:spLocks noGrp="1"/>
          </p:cNvSpPr>
          <p:nvPr>
            <p:ph type="title"/>
          </p:nvPr>
        </p:nvSpPr>
        <p:spPr>
          <a:xfrm>
            <a:off x="0" y="336947"/>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1732028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ullet Poin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9C7D2-7AD6-0A42-A55E-F821AFCED94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5" name="Shape 22">
            <a:extLst>
              <a:ext uri="{FF2B5EF4-FFF2-40B4-BE49-F238E27FC236}">
                <a16:creationId xmlns:a16="http://schemas.microsoft.com/office/drawing/2014/main" id="{A9651A24-D784-7549-AD2D-F1E5782159CA}"/>
              </a:ext>
            </a:extLst>
          </p:cNvPr>
          <p:cNvSpPr txBox="1">
            <a:spLocks noGrp="1"/>
          </p:cNvSpPr>
          <p:nvPr>
            <p:ph type="body" idx="1"/>
          </p:nvPr>
        </p:nvSpPr>
        <p:spPr>
          <a:xfrm>
            <a:off x="457201" y="1314451"/>
            <a:ext cx="8229600" cy="2857499"/>
          </a:xfrm>
          <a:prstGeom prst="rect">
            <a:avLst/>
          </a:prstGeom>
          <a:noFill/>
          <a:ln>
            <a:noFill/>
          </a:ln>
        </p:spPr>
        <p:txBody>
          <a:bodyPr lIns="91425" tIns="91425" rIns="91425" bIns="91425" anchor="t" anchorCtr="0"/>
          <a:lstStyle>
            <a:lvl1pPr marL="457200" marR="0" lvl="0" indent="-457200" algn="l" rtl="0">
              <a:spcBef>
                <a:spcPts val="640"/>
              </a:spcBef>
              <a:buClr>
                <a:srgbClr val="003974"/>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 name="Shape 24">
            <a:extLst>
              <a:ext uri="{FF2B5EF4-FFF2-40B4-BE49-F238E27FC236}">
                <a16:creationId xmlns:a16="http://schemas.microsoft.com/office/drawing/2014/main" id="{7D83548A-2D8E-184A-8681-F64729DE6225}"/>
              </a:ext>
            </a:extLst>
          </p:cNvPr>
          <p:cNvSpPr txBox="1">
            <a:spLocks noGrp="1"/>
          </p:cNvSpPr>
          <p:nvPr>
            <p:ph type="title"/>
          </p:nvPr>
        </p:nvSpPr>
        <p:spPr>
          <a:xfrm>
            <a:off x="0" y="336947"/>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131220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ontent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5EDD21-04CB-A145-82C0-3E9E0EE19156}"/>
              </a:ext>
            </a:extLst>
          </p:cNvPr>
          <p:cNvSpPr/>
          <p:nvPr userDrawn="1"/>
        </p:nvSpPr>
        <p:spPr>
          <a:xfrm rot="16200000">
            <a:off x="4657725" y="428625"/>
            <a:ext cx="514350" cy="8610600"/>
          </a:xfrm>
          <a:prstGeom prst="rect">
            <a:avLst/>
          </a:prstGeom>
          <a:solidFill>
            <a:srgbClr val="B4975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AA5D9E3-9500-6640-933D-6757DC8810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324350"/>
            <a:ext cx="819150" cy="819150"/>
          </a:xfrm>
          <a:prstGeom prst="rect">
            <a:avLst/>
          </a:prstGeom>
          <a:effectLst>
            <a:outerShdw blurRad="50800" dist="38100" dir="2700000" algn="tl" rotWithShape="0">
              <a:prstClr val="black">
                <a:alpha val="20000"/>
              </a:prstClr>
            </a:outerShdw>
          </a:effectLst>
        </p:spPr>
      </p:pic>
      <p:sp>
        <p:nvSpPr>
          <p:cNvPr id="5" name="Shape 22">
            <a:extLst>
              <a:ext uri="{FF2B5EF4-FFF2-40B4-BE49-F238E27FC236}">
                <a16:creationId xmlns:a16="http://schemas.microsoft.com/office/drawing/2014/main" id="{2BF3A365-AE5F-0541-9111-37CE8E226017}"/>
              </a:ext>
            </a:extLst>
          </p:cNvPr>
          <p:cNvSpPr txBox="1">
            <a:spLocks noGrp="1"/>
          </p:cNvSpPr>
          <p:nvPr>
            <p:ph type="body" idx="1"/>
          </p:nvPr>
        </p:nvSpPr>
        <p:spPr>
          <a:xfrm>
            <a:off x="457201" y="1314451"/>
            <a:ext cx="8229600" cy="2857499"/>
          </a:xfrm>
          <a:prstGeom prst="rect">
            <a:avLst/>
          </a:prstGeom>
          <a:noFill/>
          <a:ln>
            <a:noFill/>
          </a:ln>
        </p:spPr>
        <p:txBody>
          <a:bodyPr lIns="91425" tIns="91425" rIns="91425" bIns="91425" anchor="t" anchorCtr="0"/>
          <a:lstStyle>
            <a:lvl1pPr marL="20320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dirty="0"/>
          </a:p>
        </p:txBody>
      </p:sp>
      <p:sp>
        <p:nvSpPr>
          <p:cNvPr id="6" name="Shape 24">
            <a:extLst>
              <a:ext uri="{FF2B5EF4-FFF2-40B4-BE49-F238E27FC236}">
                <a16:creationId xmlns:a16="http://schemas.microsoft.com/office/drawing/2014/main" id="{844CA1DF-C4D2-C04C-ABD6-2CAEFF071951}"/>
              </a:ext>
            </a:extLst>
          </p:cNvPr>
          <p:cNvSpPr txBox="1">
            <a:spLocks noGrp="1"/>
          </p:cNvSpPr>
          <p:nvPr>
            <p:ph type="title"/>
          </p:nvPr>
        </p:nvSpPr>
        <p:spPr>
          <a:xfrm>
            <a:off x="0" y="336947"/>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3987440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Bullet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5EDD21-04CB-A145-82C0-3E9E0EE19156}"/>
              </a:ext>
            </a:extLst>
          </p:cNvPr>
          <p:cNvSpPr/>
          <p:nvPr userDrawn="1"/>
        </p:nvSpPr>
        <p:spPr>
          <a:xfrm rot="16200000">
            <a:off x="4657725" y="428625"/>
            <a:ext cx="514350" cy="8610600"/>
          </a:xfrm>
          <a:prstGeom prst="rect">
            <a:avLst/>
          </a:prstGeom>
          <a:solidFill>
            <a:srgbClr val="B4975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AA5D9E3-9500-6640-933D-6757DC8810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324350"/>
            <a:ext cx="819150" cy="819150"/>
          </a:xfrm>
          <a:prstGeom prst="rect">
            <a:avLst/>
          </a:prstGeom>
          <a:effectLst>
            <a:outerShdw blurRad="50800" dist="38100" dir="2700000" algn="tl" rotWithShape="0">
              <a:prstClr val="black">
                <a:alpha val="20000"/>
              </a:prstClr>
            </a:outerShdw>
          </a:effectLst>
        </p:spPr>
      </p:pic>
      <p:sp>
        <p:nvSpPr>
          <p:cNvPr id="5" name="Shape 22">
            <a:extLst>
              <a:ext uri="{FF2B5EF4-FFF2-40B4-BE49-F238E27FC236}">
                <a16:creationId xmlns:a16="http://schemas.microsoft.com/office/drawing/2014/main" id="{AFF9246E-D276-6247-A095-98112DF2B0AE}"/>
              </a:ext>
            </a:extLst>
          </p:cNvPr>
          <p:cNvSpPr txBox="1">
            <a:spLocks noGrp="1"/>
          </p:cNvSpPr>
          <p:nvPr>
            <p:ph type="body" idx="1"/>
          </p:nvPr>
        </p:nvSpPr>
        <p:spPr>
          <a:xfrm>
            <a:off x="457201" y="1314451"/>
            <a:ext cx="8229600" cy="2857499"/>
          </a:xfrm>
          <a:prstGeom prst="rect">
            <a:avLst/>
          </a:prstGeom>
          <a:noFill/>
          <a:ln>
            <a:noFill/>
          </a:ln>
        </p:spPr>
        <p:txBody>
          <a:bodyPr lIns="91425" tIns="91425" rIns="91425" bIns="91425" anchor="t" anchorCtr="0"/>
          <a:lstStyle>
            <a:lvl1pPr marL="514350" marR="0" lvl="0" indent="-311150" algn="l" rtl="0">
              <a:spcBef>
                <a:spcPts val="640"/>
              </a:spcBef>
              <a:buClr>
                <a:srgbClr val="003974"/>
              </a:buClr>
              <a:buSzPct val="100000"/>
              <a:buFont typeface="Arial"/>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 name="Shape 24">
            <a:extLst>
              <a:ext uri="{FF2B5EF4-FFF2-40B4-BE49-F238E27FC236}">
                <a16:creationId xmlns:a16="http://schemas.microsoft.com/office/drawing/2014/main" id="{9A6626D5-05DE-BB42-AA61-7B6188226B33}"/>
              </a:ext>
            </a:extLst>
          </p:cNvPr>
          <p:cNvSpPr txBox="1">
            <a:spLocks noGrp="1"/>
          </p:cNvSpPr>
          <p:nvPr>
            <p:ph type="title"/>
          </p:nvPr>
        </p:nvSpPr>
        <p:spPr>
          <a:xfrm>
            <a:off x="0" y="336947"/>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497754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ontent Blo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F415B-2390-1144-B950-698045F68C20}"/>
              </a:ext>
            </a:extLst>
          </p:cNvPr>
          <p:cNvSpPr/>
          <p:nvPr userDrawn="1"/>
        </p:nvSpPr>
        <p:spPr>
          <a:xfrm>
            <a:off x="304800" y="285750"/>
            <a:ext cx="8534400" cy="4572000"/>
          </a:xfrm>
          <a:prstGeom prst="rect">
            <a:avLst/>
          </a:prstGeom>
          <a:noFill/>
          <a:ln w="127000">
            <a:solidFill>
              <a:srgbClr val="B4975A">
                <a:alpha val="50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7" name="Shape 22">
            <a:extLst>
              <a:ext uri="{FF2B5EF4-FFF2-40B4-BE49-F238E27FC236}">
                <a16:creationId xmlns:a16="http://schemas.microsoft.com/office/drawing/2014/main" id="{43114951-AB7B-8D49-9C3F-9D91CD721532}"/>
              </a:ext>
            </a:extLst>
          </p:cNvPr>
          <p:cNvSpPr txBox="1">
            <a:spLocks noGrp="1"/>
          </p:cNvSpPr>
          <p:nvPr>
            <p:ph type="body" idx="1"/>
          </p:nvPr>
        </p:nvSpPr>
        <p:spPr>
          <a:xfrm>
            <a:off x="609601" y="1568055"/>
            <a:ext cx="7924799" cy="2699146"/>
          </a:xfrm>
          <a:prstGeom prst="rect">
            <a:avLst/>
          </a:prstGeom>
          <a:noFill/>
          <a:ln>
            <a:noFill/>
          </a:ln>
        </p:spPr>
        <p:txBody>
          <a:bodyPr lIns="91425" tIns="91425" rIns="91425" bIns="91425" anchor="t" anchorCtr="0"/>
          <a:lstStyle>
            <a:lvl1pPr marL="20320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 name="Shape 24">
            <a:extLst>
              <a:ext uri="{FF2B5EF4-FFF2-40B4-BE49-F238E27FC236}">
                <a16:creationId xmlns:a16="http://schemas.microsoft.com/office/drawing/2014/main" id="{4115C3AB-4D25-184C-8876-C57310EF6B61}"/>
              </a:ext>
            </a:extLst>
          </p:cNvPr>
          <p:cNvSpPr txBox="1">
            <a:spLocks noGrp="1"/>
          </p:cNvSpPr>
          <p:nvPr>
            <p:ph type="title"/>
          </p:nvPr>
        </p:nvSpPr>
        <p:spPr>
          <a:xfrm>
            <a:off x="609600" y="590550"/>
            <a:ext cx="79248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1543529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Bullet Poi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F415B-2390-1144-B950-698045F68C20}"/>
              </a:ext>
            </a:extLst>
          </p:cNvPr>
          <p:cNvSpPr/>
          <p:nvPr userDrawn="1"/>
        </p:nvSpPr>
        <p:spPr>
          <a:xfrm>
            <a:off x="304800" y="285750"/>
            <a:ext cx="8534400" cy="4572000"/>
          </a:xfrm>
          <a:prstGeom prst="rect">
            <a:avLst/>
          </a:prstGeom>
          <a:noFill/>
          <a:ln w="127000">
            <a:solidFill>
              <a:srgbClr val="B4975A">
                <a:alpha val="50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4" name="Shape 22">
            <a:extLst>
              <a:ext uri="{FF2B5EF4-FFF2-40B4-BE49-F238E27FC236}">
                <a16:creationId xmlns:a16="http://schemas.microsoft.com/office/drawing/2014/main" id="{01AD338B-0960-AB4B-90E3-08619A4DE4D1}"/>
              </a:ext>
            </a:extLst>
          </p:cNvPr>
          <p:cNvSpPr txBox="1">
            <a:spLocks noGrp="1"/>
          </p:cNvSpPr>
          <p:nvPr>
            <p:ph type="body" idx="1"/>
          </p:nvPr>
        </p:nvSpPr>
        <p:spPr>
          <a:xfrm>
            <a:off x="609600" y="1568055"/>
            <a:ext cx="7924802" cy="2699146"/>
          </a:xfrm>
          <a:prstGeom prst="rect">
            <a:avLst/>
          </a:prstGeom>
          <a:noFill/>
          <a:ln>
            <a:noFill/>
          </a:ln>
        </p:spPr>
        <p:txBody>
          <a:bodyPr lIns="91425" tIns="91425" rIns="91425" bIns="91425" anchor="t" anchorCtr="0"/>
          <a:lstStyle>
            <a:lvl1pPr marL="514350" marR="0" lvl="0" indent="-311150" algn="l" rtl="0">
              <a:spcBef>
                <a:spcPts val="640"/>
              </a:spcBef>
              <a:buClr>
                <a:srgbClr val="003974"/>
              </a:buClr>
              <a:buSzPct val="100000"/>
              <a:buFont typeface="Arial"/>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 name="Shape 24">
            <a:extLst>
              <a:ext uri="{FF2B5EF4-FFF2-40B4-BE49-F238E27FC236}">
                <a16:creationId xmlns:a16="http://schemas.microsoft.com/office/drawing/2014/main" id="{5174482E-872D-494B-93CA-184ABF48B2BA}"/>
              </a:ext>
            </a:extLst>
          </p:cNvPr>
          <p:cNvSpPr txBox="1">
            <a:spLocks noGrp="1"/>
          </p:cNvSpPr>
          <p:nvPr>
            <p:ph type="title"/>
          </p:nvPr>
        </p:nvSpPr>
        <p:spPr>
          <a:xfrm>
            <a:off x="609599" y="590550"/>
            <a:ext cx="7924802"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1892938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ontent Blo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F415B-2390-1144-B950-698045F68C20}"/>
              </a:ext>
            </a:extLst>
          </p:cNvPr>
          <p:cNvSpPr/>
          <p:nvPr userDrawn="1"/>
        </p:nvSpPr>
        <p:spPr>
          <a:xfrm>
            <a:off x="304800" y="285750"/>
            <a:ext cx="8534400" cy="4572000"/>
          </a:xfrm>
          <a:prstGeom prst="rect">
            <a:avLst/>
          </a:prstGeom>
          <a:noFill/>
          <a:ln w="127000">
            <a:solidFill>
              <a:srgbClr val="AAA9AA">
                <a:alpha val="2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4" name="Shape 22">
            <a:extLst>
              <a:ext uri="{FF2B5EF4-FFF2-40B4-BE49-F238E27FC236}">
                <a16:creationId xmlns:a16="http://schemas.microsoft.com/office/drawing/2014/main" id="{238A5826-4377-264A-9AE2-F663CE35365D}"/>
              </a:ext>
            </a:extLst>
          </p:cNvPr>
          <p:cNvSpPr txBox="1">
            <a:spLocks noGrp="1"/>
          </p:cNvSpPr>
          <p:nvPr>
            <p:ph type="body" idx="1"/>
          </p:nvPr>
        </p:nvSpPr>
        <p:spPr>
          <a:xfrm>
            <a:off x="609601" y="1428750"/>
            <a:ext cx="7924799" cy="2838451"/>
          </a:xfrm>
          <a:prstGeom prst="rect">
            <a:avLst/>
          </a:prstGeom>
          <a:noFill/>
          <a:ln>
            <a:noFill/>
          </a:ln>
        </p:spPr>
        <p:txBody>
          <a:bodyPr lIns="91425" tIns="91425" rIns="91425" bIns="91425" anchor="t" anchorCtr="0"/>
          <a:lstStyle>
            <a:lvl1pPr marL="20320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 name="Shape 24">
            <a:extLst>
              <a:ext uri="{FF2B5EF4-FFF2-40B4-BE49-F238E27FC236}">
                <a16:creationId xmlns:a16="http://schemas.microsoft.com/office/drawing/2014/main" id="{CDBDA757-EC43-DF42-AD40-38DB28341A29}"/>
              </a:ext>
            </a:extLst>
          </p:cNvPr>
          <p:cNvSpPr txBox="1">
            <a:spLocks noGrp="1"/>
          </p:cNvSpPr>
          <p:nvPr>
            <p:ph type="title"/>
          </p:nvPr>
        </p:nvSpPr>
        <p:spPr>
          <a:xfrm>
            <a:off x="609600" y="590550"/>
            <a:ext cx="79248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432289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Bullet Poi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F415B-2390-1144-B950-698045F68C20}"/>
              </a:ext>
            </a:extLst>
          </p:cNvPr>
          <p:cNvSpPr/>
          <p:nvPr userDrawn="1"/>
        </p:nvSpPr>
        <p:spPr>
          <a:xfrm>
            <a:off x="304800" y="285750"/>
            <a:ext cx="8534400" cy="4572000"/>
          </a:xfrm>
          <a:prstGeom prst="rect">
            <a:avLst/>
          </a:prstGeom>
          <a:noFill/>
          <a:ln w="127000">
            <a:solidFill>
              <a:srgbClr val="AAA9AA">
                <a:alpha val="2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7" name="Shape 22">
            <a:extLst>
              <a:ext uri="{FF2B5EF4-FFF2-40B4-BE49-F238E27FC236}">
                <a16:creationId xmlns:a16="http://schemas.microsoft.com/office/drawing/2014/main" id="{0AE5E994-80E9-8A45-84F8-F5801550239D}"/>
              </a:ext>
            </a:extLst>
          </p:cNvPr>
          <p:cNvSpPr txBox="1">
            <a:spLocks noGrp="1"/>
          </p:cNvSpPr>
          <p:nvPr>
            <p:ph type="body" idx="1"/>
          </p:nvPr>
        </p:nvSpPr>
        <p:spPr>
          <a:xfrm>
            <a:off x="609601" y="1428750"/>
            <a:ext cx="7924799" cy="2838451"/>
          </a:xfrm>
          <a:prstGeom prst="rect">
            <a:avLst/>
          </a:prstGeom>
          <a:noFill/>
          <a:ln>
            <a:noFill/>
          </a:ln>
        </p:spPr>
        <p:txBody>
          <a:bodyPr lIns="91425" tIns="91425" rIns="91425" bIns="91425" anchor="t" anchorCtr="0"/>
          <a:lstStyle>
            <a:lvl1pPr marL="660400" marR="0" lvl="0" indent="-457200" algn="l" rtl="0">
              <a:spcBef>
                <a:spcPts val="640"/>
              </a:spcBef>
              <a:buClr>
                <a:schemeClr val="tx1"/>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 name="Shape 24">
            <a:extLst>
              <a:ext uri="{FF2B5EF4-FFF2-40B4-BE49-F238E27FC236}">
                <a16:creationId xmlns:a16="http://schemas.microsoft.com/office/drawing/2014/main" id="{F69B6AB5-25CD-2E45-9CB8-DAE4136D4B36}"/>
              </a:ext>
            </a:extLst>
          </p:cNvPr>
          <p:cNvSpPr txBox="1">
            <a:spLocks noGrp="1"/>
          </p:cNvSpPr>
          <p:nvPr>
            <p:ph type="title"/>
          </p:nvPr>
        </p:nvSpPr>
        <p:spPr>
          <a:xfrm>
            <a:off x="609600" y="590550"/>
            <a:ext cx="79248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3235897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ontent Blo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F415B-2390-1144-B950-698045F68C20}"/>
              </a:ext>
            </a:extLst>
          </p:cNvPr>
          <p:cNvSpPr/>
          <p:nvPr userDrawn="1"/>
        </p:nvSpPr>
        <p:spPr>
          <a:xfrm>
            <a:off x="304800" y="285750"/>
            <a:ext cx="8534400" cy="4572000"/>
          </a:xfrm>
          <a:prstGeom prst="rect">
            <a:avLst/>
          </a:prstGeom>
          <a:noFill/>
          <a:ln w="127000">
            <a:solidFill>
              <a:srgbClr val="00397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7" name="Shape 22">
            <a:extLst>
              <a:ext uri="{FF2B5EF4-FFF2-40B4-BE49-F238E27FC236}">
                <a16:creationId xmlns:a16="http://schemas.microsoft.com/office/drawing/2014/main" id="{0AE5E994-80E9-8A45-84F8-F5801550239D}"/>
              </a:ext>
            </a:extLst>
          </p:cNvPr>
          <p:cNvSpPr txBox="1">
            <a:spLocks noGrp="1"/>
          </p:cNvSpPr>
          <p:nvPr>
            <p:ph type="body" idx="1"/>
          </p:nvPr>
        </p:nvSpPr>
        <p:spPr>
          <a:xfrm>
            <a:off x="609601" y="1428750"/>
            <a:ext cx="7924799" cy="2838451"/>
          </a:xfrm>
          <a:prstGeom prst="rect">
            <a:avLst/>
          </a:prstGeom>
          <a:noFill/>
          <a:ln>
            <a:noFill/>
          </a:ln>
        </p:spPr>
        <p:txBody>
          <a:bodyPr lIns="91425" tIns="91425" rIns="91425" bIns="91425" anchor="t" anchorCtr="0"/>
          <a:lstStyle>
            <a:lvl1pPr marL="203200" marR="0" lvl="0" indent="0" algn="l" rtl="0">
              <a:spcBef>
                <a:spcPts val="640"/>
              </a:spcBef>
              <a:buClr>
                <a:schemeClr val="tx1"/>
              </a:buClr>
              <a:buSzPct val="100000"/>
              <a:buFont typeface="Arial" panose="020B0604020202020204" pitchFamily="34" charset="0"/>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 name="Shape 24">
            <a:extLst>
              <a:ext uri="{FF2B5EF4-FFF2-40B4-BE49-F238E27FC236}">
                <a16:creationId xmlns:a16="http://schemas.microsoft.com/office/drawing/2014/main" id="{F69B6AB5-25CD-2E45-9CB8-DAE4136D4B36}"/>
              </a:ext>
            </a:extLst>
          </p:cNvPr>
          <p:cNvSpPr txBox="1">
            <a:spLocks noGrp="1"/>
          </p:cNvSpPr>
          <p:nvPr>
            <p:ph type="title"/>
          </p:nvPr>
        </p:nvSpPr>
        <p:spPr>
          <a:xfrm>
            <a:off x="609600" y="590550"/>
            <a:ext cx="79248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1784096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99B888-3A93-7648-A8F4-C20E505E64C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1000" y="4435673"/>
            <a:ext cx="8839200" cy="574477"/>
          </a:xfrm>
          <a:prstGeom prst="rect">
            <a:avLst/>
          </a:prstGeom>
        </p:spPr>
      </p:pic>
      <p:pic>
        <p:nvPicPr>
          <p:cNvPr id="6" name="Picture 5">
            <a:extLst>
              <a:ext uri="{FF2B5EF4-FFF2-40B4-BE49-F238E27FC236}">
                <a16:creationId xmlns:a16="http://schemas.microsoft.com/office/drawing/2014/main" id="{7729C7D2-7AD6-0A42-A55E-F821AFCED94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324350"/>
            <a:ext cx="819150" cy="819150"/>
          </a:xfrm>
          <a:prstGeom prst="rect">
            <a:avLst/>
          </a:prstGeom>
          <a:effectLst>
            <a:outerShdw blurRad="50800" dist="38100" dir="2700000" algn="tl" rotWithShape="0">
              <a:prstClr val="black">
                <a:alpha val="20000"/>
              </a:prstClr>
            </a:outerShdw>
          </a:effectLst>
        </p:spPr>
      </p:pic>
      <p:sp>
        <p:nvSpPr>
          <p:cNvPr id="4" name="Shape 24">
            <a:extLst>
              <a:ext uri="{FF2B5EF4-FFF2-40B4-BE49-F238E27FC236}">
                <a16:creationId xmlns:a16="http://schemas.microsoft.com/office/drawing/2014/main" id="{FA481A2C-321C-5742-925D-FFE05BEB3067}"/>
              </a:ext>
            </a:extLst>
          </p:cNvPr>
          <p:cNvSpPr txBox="1">
            <a:spLocks noGrp="1"/>
          </p:cNvSpPr>
          <p:nvPr>
            <p:ph type="title"/>
          </p:nvPr>
        </p:nvSpPr>
        <p:spPr>
          <a:xfrm>
            <a:off x="685800" y="1559664"/>
            <a:ext cx="77724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55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Shape 22">
            <a:extLst>
              <a:ext uri="{FF2B5EF4-FFF2-40B4-BE49-F238E27FC236}">
                <a16:creationId xmlns:a16="http://schemas.microsoft.com/office/drawing/2014/main" id="{73FF6B26-53AC-254F-AA56-1DB62A1DF673}"/>
              </a:ext>
            </a:extLst>
          </p:cNvPr>
          <p:cNvSpPr txBox="1">
            <a:spLocks noGrp="1"/>
          </p:cNvSpPr>
          <p:nvPr>
            <p:ph type="body" idx="1"/>
          </p:nvPr>
        </p:nvSpPr>
        <p:spPr>
          <a:xfrm>
            <a:off x="685800" y="2266949"/>
            <a:ext cx="7772400" cy="682285"/>
          </a:xfrm>
          <a:prstGeom prst="rect">
            <a:avLst/>
          </a:prstGeom>
          <a:noFill/>
          <a:ln>
            <a:noFill/>
          </a:ln>
        </p:spPr>
        <p:txBody>
          <a:bodyPr lIns="91425" tIns="91425" rIns="91425" bIns="91425" anchor="t" anchorCtr="0"/>
          <a:lstStyle>
            <a:lvl1pPr marL="0" marR="0" lvl="0" indent="0" algn="ctr" rtl="0">
              <a:spcBef>
                <a:spcPts val="640"/>
              </a:spcBef>
              <a:buClr>
                <a:srgbClr val="003974"/>
              </a:buClr>
              <a:buSzPct val="100000"/>
              <a:buFont typeface="Arial"/>
              <a:buNone/>
              <a:defRPr sz="2400" b="0" i="0" u="none" strike="noStrike" cap="none">
                <a:solidFill>
                  <a:srgbClr val="B4975A"/>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201446366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Bullet Poin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564367-53C5-7048-81AB-77228DC96A6A}"/>
              </a:ext>
            </a:extLst>
          </p:cNvPr>
          <p:cNvSpPr/>
          <p:nvPr userDrawn="1"/>
        </p:nvSpPr>
        <p:spPr>
          <a:xfrm>
            <a:off x="304800" y="285750"/>
            <a:ext cx="8534400" cy="4572000"/>
          </a:xfrm>
          <a:prstGeom prst="rect">
            <a:avLst/>
          </a:prstGeom>
          <a:noFill/>
          <a:ln w="127000">
            <a:solidFill>
              <a:srgbClr val="00397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7" name="Shape 22">
            <a:extLst>
              <a:ext uri="{FF2B5EF4-FFF2-40B4-BE49-F238E27FC236}">
                <a16:creationId xmlns:a16="http://schemas.microsoft.com/office/drawing/2014/main" id="{0AE5E994-80E9-8A45-84F8-F5801550239D}"/>
              </a:ext>
            </a:extLst>
          </p:cNvPr>
          <p:cNvSpPr txBox="1">
            <a:spLocks noGrp="1"/>
          </p:cNvSpPr>
          <p:nvPr>
            <p:ph type="body" idx="1"/>
          </p:nvPr>
        </p:nvSpPr>
        <p:spPr>
          <a:xfrm>
            <a:off x="609601" y="1428750"/>
            <a:ext cx="7924799" cy="2838451"/>
          </a:xfrm>
          <a:prstGeom prst="rect">
            <a:avLst/>
          </a:prstGeom>
          <a:noFill/>
          <a:ln>
            <a:noFill/>
          </a:ln>
        </p:spPr>
        <p:txBody>
          <a:bodyPr lIns="91425" tIns="91425" rIns="91425" bIns="91425" anchor="t" anchorCtr="0"/>
          <a:lstStyle>
            <a:lvl1pPr marL="660400" marR="0" lvl="0" indent="-457200" algn="l" rtl="0">
              <a:spcBef>
                <a:spcPts val="640"/>
              </a:spcBef>
              <a:buClr>
                <a:schemeClr val="tx1"/>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 name="Shape 24">
            <a:extLst>
              <a:ext uri="{FF2B5EF4-FFF2-40B4-BE49-F238E27FC236}">
                <a16:creationId xmlns:a16="http://schemas.microsoft.com/office/drawing/2014/main" id="{F69B6AB5-25CD-2E45-9CB8-DAE4136D4B36}"/>
              </a:ext>
            </a:extLst>
          </p:cNvPr>
          <p:cNvSpPr txBox="1">
            <a:spLocks noGrp="1"/>
          </p:cNvSpPr>
          <p:nvPr>
            <p:ph type="title"/>
          </p:nvPr>
        </p:nvSpPr>
        <p:spPr>
          <a:xfrm>
            <a:off x="609600" y="590550"/>
            <a:ext cx="79248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3589202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ontent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BDEF87-C0AC-294B-8A01-BF120986AC18}"/>
              </a:ext>
            </a:extLst>
          </p:cNvPr>
          <p:cNvSpPr/>
          <p:nvPr userDrawn="1"/>
        </p:nvSpPr>
        <p:spPr>
          <a:xfrm>
            <a:off x="304800" y="0"/>
            <a:ext cx="304800" cy="4629150"/>
          </a:xfrm>
          <a:prstGeom prst="rect">
            <a:avLst/>
          </a:prstGeom>
          <a:solidFill>
            <a:srgbClr val="B4975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625" y="4267200"/>
            <a:ext cx="819150" cy="819150"/>
          </a:xfrm>
          <a:prstGeom prst="rect">
            <a:avLst/>
          </a:prstGeom>
          <a:effectLst>
            <a:outerShdw blurRad="50800" dist="38100" dir="2700000" algn="tl" rotWithShape="0">
              <a:prstClr val="black">
                <a:alpha val="20000"/>
              </a:prstClr>
            </a:outerShdw>
          </a:effectLst>
        </p:spPr>
      </p:pic>
      <p:sp>
        <p:nvSpPr>
          <p:cNvPr id="4" name="Shape 22">
            <a:extLst>
              <a:ext uri="{FF2B5EF4-FFF2-40B4-BE49-F238E27FC236}">
                <a16:creationId xmlns:a16="http://schemas.microsoft.com/office/drawing/2014/main" id="{E9F77DC5-7450-EC46-B4BC-06736BA8EC85}"/>
              </a:ext>
            </a:extLst>
          </p:cNvPr>
          <p:cNvSpPr txBox="1">
            <a:spLocks noGrp="1"/>
          </p:cNvSpPr>
          <p:nvPr>
            <p:ph type="body" idx="1"/>
          </p:nvPr>
        </p:nvSpPr>
        <p:spPr>
          <a:xfrm>
            <a:off x="1066799" y="1314451"/>
            <a:ext cx="7696200" cy="3467099"/>
          </a:xfrm>
          <a:prstGeom prst="rect">
            <a:avLst/>
          </a:prstGeom>
          <a:noFill/>
          <a:ln>
            <a:noFill/>
          </a:ln>
        </p:spPr>
        <p:txBody>
          <a:bodyPr lIns="91425" tIns="91425" rIns="91425" bIns="91425" anchor="t" anchorCtr="0"/>
          <a:lstStyle>
            <a:lvl1pPr marL="203200" marR="0" lvl="0" indent="0" algn="l" rtl="0">
              <a:spcBef>
                <a:spcPts val="640"/>
              </a:spcBef>
              <a:buClr>
                <a:srgbClr val="003974"/>
              </a:buClr>
              <a:buSzPct val="100000"/>
              <a:buFont typeface="Arial" panose="020B0604020202020204" pitchFamily="34" charset="0"/>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dirty="0"/>
          </a:p>
        </p:txBody>
      </p:sp>
      <p:sp>
        <p:nvSpPr>
          <p:cNvPr id="6" name="Shape 24">
            <a:extLst>
              <a:ext uri="{FF2B5EF4-FFF2-40B4-BE49-F238E27FC236}">
                <a16:creationId xmlns:a16="http://schemas.microsoft.com/office/drawing/2014/main" id="{032110A0-2EBD-6148-963B-402B0DD04DAF}"/>
              </a:ext>
            </a:extLst>
          </p:cNvPr>
          <p:cNvSpPr txBox="1">
            <a:spLocks noGrp="1"/>
          </p:cNvSpPr>
          <p:nvPr>
            <p:ph type="title"/>
          </p:nvPr>
        </p:nvSpPr>
        <p:spPr>
          <a:xfrm>
            <a:off x="1066800" y="336947"/>
            <a:ext cx="76962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537247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Bullet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BDEF87-C0AC-294B-8A01-BF120986AC18}"/>
              </a:ext>
            </a:extLst>
          </p:cNvPr>
          <p:cNvSpPr/>
          <p:nvPr userDrawn="1"/>
        </p:nvSpPr>
        <p:spPr>
          <a:xfrm>
            <a:off x="304800" y="0"/>
            <a:ext cx="304800" cy="4629150"/>
          </a:xfrm>
          <a:prstGeom prst="rect">
            <a:avLst/>
          </a:prstGeom>
          <a:solidFill>
            <a:srgbClr val="B4975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625" y="4267200"/>
            <a:ext cx="819150" cy="819150"/>
          </a:xfrm>
          <a:prstGeom prst="rect">
            <a:avLst/>
          </a:prstGeom>
          <a:effectLst>
            <a:outerShdw blurRad="50800" dist="38100" dir="2700000" algn="tl" rotWithShape="0">
              <a:prstClr val="black">
                <a:alpha val="20000"/>
              </a:prstClr>
            </a:outerShdw>
          </a:effectLst>
        </p:spPr>
      </p:pic>
      <p:sp>
        <p:nvSpPr>
          <p:cNvPr id="4" name="Shape 22">
            <a:extLst>
              <a:ext uri="{FF2B5EF4-FFF2-40B4-BE49-F238E27FC236}">
                <a16:creationId xmlns:a16="http://schemas.microsoft.com/office/drawing/2014/main" id="{E9F77DC5-7450-EC46-B4BC-06736BA8EC85}"/>
              </a:ext>
            </a:extLst>
          </p:cNvPr>
          <p:cNvSpPr txBox="1">
            <a:spLocks noGrp="1"/>
          </p:cNvSpPr>
          <p:nvPr>
            <p:ph type="body" idx="1"/>
          </p:nvPr>
        </p:nvSpPr>
        <p:spPr>
          <a:xfrm>
            <a:off x="1066799" y="1314451"/>
            <a:ext cx="7696200" cy="3467099"/>
          </a:xfrm>
          <a:prstGeom prst="rect">
            <a:avLst/>
          </a:prstGeom>
          <a:noFill/>
          <a:ln>
            <a:noFill/>
          </a:ln>
        </p:spPr>
        <p:txBody>
          <a:bodyPr lIns="91425" tIns="91425" rIns="91425" bIns="91425" anchor="t" anchorCtr="0"/>
          <a:lstStyle>
            <a:lvl1pPr marL="660400" marR="0" lvl="0" indent="-457200" algn="l" rtl="0">
              <a:spcBef>
                <a:spcPts val="640"/>
              </a:spcBef>
              <a:buClr>
                <a:srgbClr val="003974"/>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dirty="0"/>
          </a:p>
        </p:txBody>
      </p:sp>
      <p:sp>
        <p:nvSpPr>
          <p:cNvPr id="6" name="Shape 24">
            <a:extLst>
              <a:ext uri="{FF2B5EF4-FFF2-40B4-BE49-F238E27FC236}">
                <a16:creationId xmlns:a16="http://schemas.microsoft.com/office/drawing/2014/main" id="{032110A0-2EBD-6148-963B-402B0DD04DAF}"/>
              </a:ext>
            </a:extLst>
          </p:cNvPr>
          <p:cNvSpPr txBox="1">
            <a:spLocks noGrp="1"/>
          </p:cNvSpPr>
          <p:nvPr>
            <p:ph type="title"/>
          </p:nvPr>
        </p:nvSpPr>
        <p:spPr>
          <a:xfrm>
            <a:off x="1066800" y="336947"/>
            <a:ext cx="76962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3546949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Content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BDEF87-C0AC-294B-8A01-BF120986AC18}"/>
              </a:ext>
            </a:extLst>
          </p:cNvPr>
          <p:cNvSpPr/>
          <p:nvPr userDrawn="1"/>
        </p:nvSpPr>
        <p:spPr>
          <a:xfrm>
            <a:off x="304800" y="0"/>
            <a:ext cx="304800" cy="4629150"/>
          </a:xfrm>
          <a:prstGeom prst="rect">
            <a:avLst/>
          </a:prstGeom>
          <a:solidFill>
            <a:srgbClr val="AAA9A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625" y="4267200"/>
            <a:ext cx="819150" cy="819150"/>
          </a:xfrm>
          <a:prstGeom prst="rect">
            <a:avLst/>
          </a:prstGeom>
          <a:effectLst>
            <a:outerShdw blurRad="50800" dist="38100" dir="2700000" algn="tl" rotWithShape="0">
              <a:prstClr val="black">
                <a:alpha val="20000"/>
              </a:prstClr>
            </a:outerShdw>
          </a:effectLst>
        </p:spPr>
      </p:pic>
      <p:sp>
        <p:nvSpPr>
          <p:cNvPr id="4" name="Shape 22">
            <a:extLst>
              <a:ext uri="{FF2B5EF4-FFF2-40B4-BE49-F238E27FC236}">
                <a16:creationId xmlns:a16="http://schemas.microsoft.com/office/drawing/2014/main" id="{F0A86476-A50B-5647-8C33-60713E8DFCF4}"/>
              </a:ext>
            </a:extLst>
          </p:cNvPr>
          <p:cNvSpPr txBox="1">
            <a:spLocks noGrp="1"/>
          </p:cNvSpPr>
          <p:nvPr>
            <p:ph type="body" idx="1"/>
          </p:nvPr>
        </p:nvSpPr>
        <p:spPr>
          <a:xfrm>
            <a:off x="990600" y="1314451"/>
            <a:ext cx="7848600" cy="3467099"/>
          </a:xfrm>
          <a:prstGeom prst="rect">
            <a:avLst/>
          </a:prstGeom>
          <a:noFill/>
          <a:ln>
            <a:noFill/>
          </a:ln>
        </p:spPr>
        <p:txBody>
          <a:bodyPr lIns="91425" tIns="91425" rIns="91425" bIns="91425" anchor="t" anchorCtr="0"/>
          <a:lstStyle>
            <a:lvl1pPr marL="203200" marR="0" lvl="0" indent="0" algn="l" rtl="0">
              <a:spcBef>
                <a:spcPts val="640"/>
              </a:spcBef>
              <a:buClr>
                <a:srgbClr val="003974"/>
              </a:buClr>
              <a:buSzPct val="100000"/>
              <a:buFont typeface="Arial" panose="020B0604020202020204" pitchFamily="34" charset="0"/>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dirty="0"/>
          </a:p>
        </p:txBody>
      </p:sp>
      <p:sp>
        <p:nvSpPr>
          <p:cNvPr id="6" name="Shape 24">
            <a:extLst>
              <a:ext uri="{FF2B5EF4-FFF2-40B4-BE49-F238E27FC236}">
                <a16:creationId xmlns:a16="http://schemas.microsoft.com/office/drawing/2014/main" id="{FEFA1BFC-DA35-6942-9DCD-F87B3153B9C4}"/>
              </a:ext>
            </a:extLst>
          </p:cNvPr>
          <p:cNvSpPr txBox="1">
            <a:spLocks noGrp="1"/>
          </p:cNvSpPr>
          <p:nvPr>
            <p:ph type="title"/>
          </p:nvPr>
        </p:nvSpPr>
        <p:spPr>
          <a:xfrm>
            <a:off x="990601" y="336947"/>
            <a:ext cx="7848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666792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Bullet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BDEF87-C0AC-294B-8A01-BF120986AC18}"/>
              </a:ext>
            </a:extLst>
          </p:cNvPr>
          <p:cNvSpPr/>
          <p:nvPr userDrawn="1"/>
        </p:nvSpPr>
        <p:spPr>
          <a:xfrm>
            <a:off x="304800" y="0"/>
            <a:ext cx="304800" cy="4629150"/>
          </a:xfrm>
          <a:prstGeom prst="rect">
            <a:avLst/>
          </a:prstGeom>
          <a:solidFill>
            <a:srgbClr val="AAA9A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625" y="4267200"/>
            <a:ext cx="819150" cy="819150"/>
          </a:xfrm>
          <a:prstGeom prst="rect">
            <a:avLst/>
          </a:prstGeom>
          <a:effectLst>
            <a:outerShdw blurRad="50800" dist="38100" dir="2700000" algn="tl" rotWithShape="0">
              <a:prstClr val="black">
                <a:alpha val="20000"/>
              </a:prstClr>
            </a:outerShdw>
          </a:effectLst>
        </p:spPr>
      </p:pic>
      <p:sp>
        <p:nvSpPr>
          <p:cNvPr id="7" name="Shape 22">
            <a:extLst>
              <a:ext uri="{FF2B5EF4-FFF2-40B4-BE49-F238E27FC236}">
                <a16:creationId xmlns:a16="http://schemas.microsoft.com/office/drawing/2014/main" id="{80264B10-E06A-814E-92D7-074CF53E4A7B}"/>
              </a:ext>
            </a:extLst>
          </p:cNvPr>
          <p:cNvSpPr txBox="1">
            <a:spLocks noGrp="1"/>
          </p:cNvSpPr>
          <p:nvPr>
            <p:ph type="body" idx="1"/>
          </p:nvPr>
        </p:nvSpPr>
        <p:spPr>
          <a:xfrm>
            <a:off x="990600" y="1314451"/>
            <a:ext cx="7848600" cy="3467099"/>
          </a:xfrm>
          <a:prstGeom prst="rect">
            <a:avLst/>
          </a:prstGeom>
          <a:noFill/>
          <a:ln>
            <a:noFill/>
          </a:ln>
        </p:spPr>
        <p:txBody>
          <a:bodyPr lIns="91425" tIns="91425" rIns="91425" bIns="91425" anchor="t" anchorCtr="0"/>
          <a:lstStyle>
            <a:lvl1pPr marL="660400" marR="0" lvl="0" indent="-457200" algn="l" rtl="0">
              <a:spcBef>
                <a:spcPts val="640"/>
              </a:spcBef>
              <a:buClr>
                <a:srgbClr val="003974"/>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dirty="0"/>
          </a:p>
        </p:txBody>
      </p:sp>
      <p:sp>
        <p:nvSpPr>
          <p:cNvPr id="8" name="Shape 24">
            <a:extLst>
              <a:ext uri="{FF2B5EF4-FFF2-40B4-BE49-F238E27FC236}">
                <a16:creationId xmlns:a16="http://schemas.microsoft.com/office/drawing/2014/main" id="{61346DFF-D5CA-6B40-B531-865D82ADCD96}"/>
              </a:ext>
            </a:extLst>
          </p:cNvPr>
          <p:cNvSpPr txBox="1">
            <a:spLocks noGrp="1"/>
          </p:cNvSpPr>
          <p:nvPr>
            <p:ph type="title"/>
          </p:nvPr>
        </p:nvSpPr>
        <p:spPr>
          <a:xfrm>
            <a:off x="990601" y="336947"/>
            <a:ext cx="7848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2686496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Content Bloc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A81648-22EC-E04D-8DC2-BB32AE5D85C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1773761" y="2040461"/>
            <a:ext cx="4461922" cy="381000"/>
          </a:xfrm>
          <a:prstGeom prst="rect">
            <a:avLst/>
          </a:prstGeom>
        </p:spPr>
      </p:pic>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625" y="4267200"/>
            <a:ext cx="819150" cy="819150"/>
          </a:xfrm>
          <a:prstGeom prst="rect">
            <a:avLst/>
          </a:prstGeom>
          <a:effectLst>
            <a:outerShdw blurRad="50800" dist="38100" dir="2700000" algn="tl" rotWithShape="0">
              <a:prstClr val="black">
                <a:alpha val="20000"/>
              </a:prstClr>
            </a:outerShdw>
          </a:effectLst>
        </p:spPr>
      </p:pic>
      <p:sp>
        <p:nvSpPr>
          <p:cNvPr id="7" name="Shape 22">
            <a:extLst>
              <a:ext uri="{FF2B5EF4-FFF2-40B4-BE49-F238E27FC236}">
                <a16:creationId xmlns:a16="http://schemas.microsoft.com/office/drawing/2014/main" id="{6D2BEAE4-1FBF-864B-A3D5-4CEAA2C3EFFD}"/>
              </a:ext>
            </a:extLst>
          </p:cNvPr>
          <p:cNvSpPr txBox="1">
            <a:spLocks noGrp="1"/>
          </p:cNvSpPr>
          <p:nvPr>
            <p:ph type="body" idx="1"/>
          </p:nvPr>
        </p:nvSpPr>
        <p:spPr>
          <a:xfrm>
            <a:off x="1066799" y="1314451"/>
            <a:ext cx="7696200" cy="3467099"/>
          </a:xfrm>
          <a:prstGeom prst="rect">
            <a:avLst/>
          </a:prstGeom>
          <a:noFill/>
          <a:ln>
            <a:noFill/>
          </a:ln>
        </p:spPr>
        <p:txBody>
          <a:bodyPr lIns="91425" tIns="91425" rIns="91425" bIns="91425" anchor="t" anchorCtr="0"/>
          <a:lstStyle>
            <a:lvl1pPr marL="203200" marR="0" lvl="0" indent="0" algn="l" rtl="0">
              <a:spcBef>
                <a:spcPts val="640"/>
              </a:spcBef>
              <a:buClr>
                <a:srgbClr val="003974"/>
              </a:buClr>
              <a:buSzPct val="100000"/>
              <a:buFont typeface="Arial" panose="020B0604020202020204" pitchFamily="34" charset="0"/>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dirty="0"/>
          </a:p>
        </p:txBody>
      </p:sp>
      <p:sp>
        <p:nvSpPr>
          <p:cNvPr id="8" name="Shape 24">
            <a:extLst>
              <a:ext uri="{FF2B5EF4-FFF2-40B4-BE49-F238E27FC236}">
                <a16:creationId xmlns:a16="http://schemas.microsoft.com/office/drawing/2014/main" id="{A76E177F-C7B8-1F4C-B9E0-CCBEF6B4312E}"/>
              </a:ext>
            </a:extLst>
          </p:cNvPr>
          <p:cNvSpPr txBox="1">
            <a:spLocks noGrp="1"/>
          </p:cNvSpPr>
          <p:nvPr>
            <p:ph type="title"/>
          </p:nvPr>
        </p:nvSpPr>
        <p:spPr>
          <a:xfrm>
            <a:off x="1066800" y="336947"/>
            <a:ext cx="76962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1570975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Bullet Poin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A81648-22EC-E04D-8DC2-BB32AE5D85C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1773761" y="2040461"/>
            <a:ext cx="4461922" cy="381000"/>
          </a:xfrm>
          <a:prstGeom prst="rect">
            <a:avLst/>
          </a:prstGeom>
        </p:spPr>
      </p:pic>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625" y="4267200"/>
            <a:ext cx="819150" cy="819150"/>
          </a:xfrm>
          <a:prstGeom prst="rect">
            <a:avLst/>
          </a:prstGeom>
          <a:effectLst>
            <a:outerShdw blurRad="50800" dist="38100" dir="2700000" algn="tl" rotWithShape="0">
              <a:prstClr val="black">
                <a:alpha val="20000"/>
              </a:prstClr>
            </a:outerShdw>
          </a:effectLst>
        </p:spPr>
      </p:pic>
      <p:sp>
        <p:nvSpPr>
          <p:cNvPr id="7" name="Shape 22">
            <a:extLst>
              <a:ext uri="{FF2B5EF4-FFF2-40B4-BE49-F238E27FC236}">
                <a16:creationId xmlns:a16="http://schemas.microsoft.com/office/drawing/2014/main" id="{6D2BEAE4-1FBF-864B-A3D5-4CEAA2C3EFFD}"/>
              </a:ext>
            </a:extLst>
          </p:cNvPr>
          <p:cNvSpPr txBox="1">
            <a:spLocks noGrp="1"/>
          </p:cNvSpPr>
          <p:nvPr>
            <p:ph type="body" idx="1"/>
          </p:nvPr>
        </p:nvSpPr>
        <p:spPr>
          <a:xfrm>
            <a:off x="1066799" y="1314451"/>
            <a:ext cx="7696200" cy="3467099"/>
          </a:xfrm>
          <a:prstGeom prst="rect">
            <a:avLst/>
          </a:prstGeom>
          <a:noFill/>
          <a:ln>
            <a:noFill/>
          </a:ln>
        </p:spPr>
        <p:txBody>
          <a:bodyPr lIns="91425" tIns="91425" rIns="91425" bIns="91425" anchor="t" anchorCtr="0"/>
          <a:lstStyle>
            <a:lvl1pPr marL="660400" marR="0" lvl="0" indent="-457200" algn="l" rtl="0">
              <a:spcBef>
                <a:spcPts val="640"/>
              </a:spcBef>
              <a:buClr>
                <a:srgbClr val="003974"/>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dirty="0"/>
          </a:p>
        </p:txBody>
      </p:sp>
      <p:sp>
        <p:nvSpPr>
          <p:cNvPr id="8" name="Shape 24">
            <a:extLst>
              <a:ext uri="{FF2B5EF4-FFF2-40B4-BE49-F238E27FC236}">
                <a16:creationId xmlns:a16="http://schemas.microsoft.com/office/drawing/2014/main" id="{A76E177F-C7B8-1F4C-B9E0-CCBEF6B4312E}"/>
              </a:ext>
            </a:extLst>
          </p:cNvPr>
          <p:cNvSpPr txBox="1">
            <a:spLocks noGrp="1"/>
          </p:cNvSpPr>
          <p:nvPr>
            <p:ph type="title"/>
          </p:nvPr>
        </p:nvSpPr>
        <p:spPr>
          <a:xfrm>
            <a:off x="1066800" y="336947"/>
            <a:ext cx="76962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2946849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Content Bloc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A6AC4E-C230-1E4A-8BC3-53C99A39FE1C}"/>
              </a:ext>
            </a:extLst>
          </p:cNvPr>
          <p:cNvPicPr>
            <a:picLocks noChangeAspect="1"/>
          </p:cNvPicPr>
          <p:nvPr userDrawn="1"/>
        </p:nvPicPr>
        <p:blipFill>
          <a:blip r:embed="rId2" cstate="email">
            <a:alphaModFix amt="5000"/>
            <a:extLst>
              <a:ext uri="{28A0092B-C50C-407E-A947-70E740481C1C}">
                <a14:useLocalDpi xmlns:a14="http://schemas.microsoft.com/office/drawing/2010/main"/>
              </a:ext>
            </a:extLst>
          </a:blip>
          <a:stretch>
            <a:fillRect/>
          </a:stretch>
        </p:blipFill>
        <p:spPr>
          <a:xfrm>
            <a:off x="6248400" y="2266950"/>
            <a:ext cx="3429000" cy="3351848"/>
          </a:xfrm>
          <a:prstGeom prst="rect">
            <a:avLst/>
          </a:prstGeom>
          <a:effectLst/>
        </p:spPr>
      </p:pic>
      <p:pic>
        <p:nvPicPr>
          <p:cNvPr id="8" name="Picture 7">
            <a:extLst>
              <a:ext uri="{FF2B5EF4-FFF2-40B4-BE49-F238E27FC236}">
                <a16:creationId xmlns:a16="http://schemas.microsoft.com/office/drawing/2014/main" id="{AA8CEAB4-83FF-764C-B1A6-AB29AE1D412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251" y="-19050"/>
            <a:ext cx="9137930" cy="813816"/>
          </a:xfrm>
          <a:prstGeom prst="rect">
            <a:avLst/>
          </a:prstGeom>
        </p:spPr>
      </p:pic>
      <p:sp>
        <p:nvSpPr>
          <p:cNvPr id="6" name="Shape 22">
            <a:extLst>
              <a:ext uri="{FF2B5EF4-FFF2-40B4-BE49-F238E27FC236}">
                <a16:creationId xmlns:a16="http://schemas.microsoft.com/office/drawing/2014/main" id="{B94ECB58-4E65-C842-BFAD-A92CC9CD48E3}"/>
              </a:ext>
            </a:extLst>
          </p:cNvPr>
          <p:cNvSpPr txBox="1">
            <a:spLocks noGrp="1"/>
          </p:cNvSpPr>
          <p:nvPr>
            <p:ph type="body" idx="1"/>
          </p:nvPr>
        </p:nvSpPr>
        <p:spPr>
          <a:xfrm>
            <a:off x="381000" y="1047750"/>
            <a:ext cx="8305800" cy="3618551"/>
          </a:xfrm>
          <a:prstGeom prst="rect">
            <a:avLst/>
          </a:prstGeom>
          <a:noFill/>
          <a:ln>
            <a:noFill/>
          </a:ln>
        </p:spPr>
        <p:txBody>
          <a:bodyPr lIns="91425" tIns="91425" rIns="91425" bIns="91425" anchor="t" anchorCtr="0"/>
          <a:lstStyle>
            <a:lvl1pPr marL="203200" marR="0" lvl="0" indent="0" algn="l" rtl="0">
              <a:spcBef>
                <a:spcPts val="640"/>
              </a:spcBef>
              <a:buClr>
                <a:srgbClr val="003974"/>
              </a:buClr>
              <a:buSzPct val="100000"/>
              <a:buFont typeface="Arial" panose="020B0604020202020204" pitchFamily="34" charset="0"/>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dirty="0"/>
          </a:p>
        </p:txBody>
      </p:sp>
      <p:sp>
        <p:nvSpPr>
          <p:cNvPr id="7" name="Shape 24">
            <a:extLst>
              <a:ext uri="{FF2B5EF4-FFF2-40B4-BE49-F238E27FC236}">
                <a16:creationId xmlns:a16="http://schemas.microsoft.com/office/drawing/2014/main" id="{4525725A-4905-7448-A6FB-C8278414A0E5}"/>
              </a:ext>
            </a:extLst>
          </p:cNvPr>
          <p:cNvSpPr txBox="1">
            <a:spLocks noGrp="1"/>
          </p:cNvSpPr>
          <p:nvPr>
            <p:ph type="title"/>
          </p:nvPr>
        </p:nvSpPr>
        <p:spPr>
          <a:xfrm>
            <a:off x="0" y="57150"/>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bg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736977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Bullet Poin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A6AC4E-C230-1E4A-8BC3-53C99A39FE1C}"/>
              </a:ext>
            </a:extLst>
          </p:cNvPr>
          <p:cNvPicPr>
            <a:picLocks noChangeAspect="1"/>
          </p:cNvPicPr>
          <p:nvPr userDrawn="1"/>
        </p:nvPicPr>
        <p:blipFill>
          <a:blip r:embed="rId2" cstate="email">
            <a:alphaModFix amt="5000"/>
            <a:extLst>
              <a:ext uri="{28A0092B-C50C-407E-A947-70E740481C1C}">
                <a14:useLocalDpi xmlns:a14="http://schemas.microsoft.com/office/drawing/2010/main"/>
              </a:ext>
            </a:extLst>
          </a:blip>
          <a:stretch>
            <a:fillRect/>
          </a:stretch>
        </p:blipFill>
        <p:spPr>
          <a:xfrm>
            <a:off x="6248400" y="2266950"/>
            <a:ext cx="3429000" cy="3351848"/>
          </a:xfrm>
          <a:prstGeom prst="rect">
            <a:avLst/>
          </a:prstGeom>
          <a:effectLst/>
        </p:spPr>
      </p:pic>
      <p:pic>
        <p:nvPicPr>
          <p:cNvPr id="6" name="Picture 5">
            <a:extLst>
              <a:ext uri="{FF2B5EF4-FFF2-40B4-BE49-F238E27FC236}">
                <a16:creationId xmlns:a16="http://schemas.microsoft.com/office/drawing/2014/main" id="{AEE86152-B9A3-8542-ABCC-EAE317D7B54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251" y="-19050"/>
            <a:ext cx="9137930" cy="813816"/>
          </a:xfrm>
          <a:prstGeom prst="rect">
            <a:avLst/>
          </a:prstGeom>
        </p:spPr>
      </p:pic>
      <p:sp>
        <p:nvSpPr>
          <p:cNvPr id="7" name="Shape 24">
            <a:extLst>
              <a:ext uri="{FF2B5EF4-FFF2-40B4-BE49-F238E27FC236}">
                <a16:creationId xmlns:a16="http://schemas.microsoft.com/office/drawing/2014/main" id="{ADDD1706-6B50-0D46-B3A9-50EB6F6C2EAF}"/>
              </a:ext>
            </a:extLst>
          </p:cNvPr>
          <p:cNvSpPr txBox="1">
            <a:spLocks noGrp="1"/>
          </p:cNvSpPr>
          <p:nvPr>
            <p:ph type="title"/>
          </p:nvPr>
        </p:nvSpPr>
        <p:spPr>
          <a:xfrm>
            <a:off x="0" y="57150"/>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bg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Shape 22">
            <a:extLst>
              <a:ext uri="{FF2B5EF4-FFF2-40B4-BE49-F238E27FC236}">
                <a16:creationId xmlns:a16="http://schemas.microsoft.com/office/drawing/2014/main" id="{BCA2A9C2-17E1-DD48-B8A0-615AC18CEF26}"/>
              </a:ext>
            </a:extLst>
          </p:cNvPr>
          <p:cNvSpPr txBox="1">
            <a:spLocks noGrp="1"/>
          </p:cNvSpPr>
          <p:nvPr>
            <p:ph type="body" idx="1"/>
          </p:nvPr>
        </p:nvSpPr>
        <p:spPr>
          <a:xfrm>
            <a:off x="381000" y="1047750"/>
            <a:ext cx="8305800" cy="3618551"/>
          </a:xfrm>
          <a:prstGeom prst="rect">
            <a:avLst/>
          </a:prstGeom>
          <a:noFill/>
          <a:ln>
            <a:noFill/>
          </a:ln>
        </p:spPr>
        <p:txBody>
          <a:bodyPr lIns="91425" tIns="91425" rIns="91425" bIns="91425" anchor="t" anchorCtr="0"/>
          <a:lstStyle>
            <a:lvl1pPr marL="660400" marR="0" lvl="0" indent="-457200" algn="l" rtl="0">
              <a:spcBef>
                <a:spcPts val="640"/>
              </a:spcBef>
              <a:buClr>
                <a:schemeClr val="tx1"/>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dirty="0"/>
          </a:p>
        </p:txBody>
      </p:sp>
    </p:spTree>
    <p:extLst>
      <p:ext uri="{BB962C8B-B14F-4D97-AF65-F5344CB8AC3E}">
        <p14:creationId xmlns:p14="http://schemas.microsoft.com/office/powerpoint/2010/main" val="1332874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Content Block">
    <p:spTree>
      <p:nvGrpSpPr>
        <p:cNvPr id="1" name=""/>
        <p:cNvGrpSpPr/>
        <p:nvPr/>
      </p:nvGrpSpPr>
      <p:grpSpPr>
        <a:xfrm>
          <a:off x="0" y="0"/>
          <a:ext cx="0" cy="0"/>
          <a:chOff x="0" y="0"/>
          <a:chExt cx="0" cy="0"/>
        </a:xfrm>
      </p:grpSpPr>
      <p:sp>
        <p:nvSpPr>
          <p:cNvPr id="8" name="Shape 22">
            <a:extLst>
              <a:ext uri="{FF2B5EF4-FFF2-40B4-BE49-F238E27FC236}">
                <a16:creationId xmlns:a16="http://schemas.microsoft.com/office/drawing/2014/main" id="{3FE8063A-3A0A-0F45-9E36-FDAC83DEE33F}"/>
              </a:ext>
            </a:extLst>
          </p:cNvPr>
          <p:cNvSpPr txBox="1">
            <a:spLocks noGrp="1"/>
          </p:cNvSpPr>
          <p:nvPr>
            <p:ph type="body" idx="1"/>
          </p:nvPr>
        </p:nvSpPr>
        <p:spPr>
          <a:xfrm>
            <a:off x="609600" y="1428750"/>
            <a:ext cx="7924802" cy="2838451"/>
          </a:xfrm>
          <a:prstGeom prst="rect">
            <a:avLst/>
          </a:prstGeom>
          <a:noFill/>
          <a:ln>
            <a:noFill/>
          </a:ln>
        </p:spPr>
        <p:txBody>
          <a:bodyPr lIns="91425" tIns="91425" rIns="91425" bIns="91425" anchor="t" anchorCtr="0"/>
          <a:lstStyle>
            <a:lvl1pPr marL="514350" marR="0" lvl="0" indent="-311150" algn="l" rtl="0">
              <a:spcBef>
                <a:spcPts val="640"/>
              </a:spcBef>
              <a:buClr>
                <a:srgbClr val="003974"/>
              </a:buClr>
              <a:buSzPct val="100000"/>
              <a:buFont typeface="Arial"/>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 name="Shape 24">
            <a:extLst>
              <a:ext uri="{FF2B5EF4-FFF2-40B4-BE49-F238E27FC236}">
                <a16:creationId xmlns:a16="http://schemas.microsoft.com/office/drawing/2014/main" id="{704E001E-CC00-2441-9903-6FCCB2A24360}"/>
              </a:ext>
            </a:extLst>
          </p:cNvPr>
          <p:cNvSpPr txBox="1">
            <a:spLocks noGrp="1"/>
          </p:cNvSpPr>
          <p:nvPr>
            <p:ph type="title"/>
          </p:nvPr>
        </p:nvSpPr>
        <p:spPr>
          <a:xfrm>
            <a:off x="609599" y="590550"/>
            <a:ext cx="7924802"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pic>
        <p:nvPicPr>
          <p:cNvPr id="16" name="Picture 15">
            <a:extLst>
              <a:ext uri="{FF2B5EF4-FFF2-40B4-BE49-F238E27FC236}">
                <a16:creationId xmlns:a16="http://schemas.microsoft.com/office/drawing/2014/main" id="{350586D6-FD24-EC4E-AF1C-05683FE4FC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75561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85B20D-E3D7-B640-8AA9-8150B73446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51" y="1367"/>
            <a:ext cx="9137930" cy="5142133"/>
          </a:xfrm>
          <a:prstGeom prst="rect">
            <a:avLst/>
          </a:prstGeom>
        </p:spPr>
      </p:pic>
      <p:sp>
        <p:nvSpPr>
          <p:cNvPr id="4" name="Shape 24">
            <a:extLst>
              <a:ext uri="{FF2B5EF4-FFF2-40B4-BE49-F238E27FC236}">
                <a16:creationId xmlns:a16="http://schemas.microsoft.com/office/drawing/2014/main" id="{F9A124C1-E66B-ED49-9622-4CE685E9FF7B}"/>
              </a:ext>
            </a:extLst>
          </p:cNvPr>
          <p:cNvSpPr txBox="1">
            <a:spLocks noGrp="1"/>
          </p:cNvSpPr>
          <p:nvPr>
            <p:ph type="title"/>
          </p:nvPr>
        </p:nvSpPr>
        <p:spPr>
          <a:xfrm>
            <a:off x="685800" y="1559664"/>
            <a:ext cx="77724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5500" b="1" i="0" u="none" strike="noStrike" cap="none">
                <a:solidFill>
                  <a:schemeClr val="bg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pic>
        <p:nvPicPr>
          <p:cNvPr id="7" name="Picture 6">
            <a:extLst>
              <a:ext uri="{FF2B5EF4-FFF2-40B4-BE49-F238E27FC236}">
                <a16:creationId xmlns:a16="http://schemas.microsoft.com/office/drawing/2014/main" id="{3826DD91-6297-5F45-A187-8628DCF111C4}"/>
              </a:ext>
            </a:extLst>
          </p:cNvPr>
          <p:cNvPicPr>
            <a:picLocks noChangeAspect="1"/>
          </p:cNvPicPr>
          <p:nvPr userDrawn="1"/>
        </p:nvPicPr>
        <p:blipFill>
          <a:blip r:embed="rId3" cstate="email">
            <a:alphaModFix amt="15000"/>
            <a:extLst>
              <a:ext uri="{28A0092B-C50C-407E-A947-70E740481C1C}">
                <a14:useLocalDpi xmlns:a14="http://schemas.microsoft.com/office/drawing/2010/main"/>
              </a:ext>
            </a:extLst>
          </a:blip>
          <a:stretch>
            <a:fillRect/>
          </a:stretch>
        </p:blipFill>
        <p:spPr>
          <a:xfrm>
            <a:off x="6248887" y="2266950"/>
            <a:ext cx="3428026" cy="3351848"/>
          </a:xfrm>
          <a:prstGeom prst="rect">
            <a:avLst/>
          </a:prstGeom>
          <a:effectLst/>
        </p:spPr>
      </p:pic>
      <p:sp>
        <p:nvSpPr>
          <p:cNvPr id="8" name="Shape 22">
            <a:extLst>
              <a:ext uri="{FF2B5EF4-FFF2-40B4-BE49-F238E27FC236}">
                <a16:creationId xmlns:a16="http://schemas.microsoft.com/office/drawing/2014/main" id="{489D3C96-C3C7-0B46-BDF1-DB63C08B3889}"/>
              </a:ext>
            </a:extLst>
          </p:cNvPr>
          <p:cNvSpPr txBox="1">
            <a:spLocks noGrp="1"/>
          </p:cNvSpPr>
          <p:nvPr>
            <p:ph type="body" idx="1"/>
          </p:nvPr>
        </p:nvSpPr>
        <p:spPr>
          <a:xfrm>
            <a:off x="685800" y="2266949"/>
            <a:ext cx="7772400" cy="682285"/>
          </a:xfrm>
          <a:prstGeom prst="rect">
            <a:avLst/>
          </a:prstGeom>
          <a:noFill/>
          <a:ln>
            <a:noFill/>
          </a:ln>
        </p:spPr>
        <p:txBody>
          <a:bodyPr lIns="91425" tIns="91425" rIns="91425" bIns="91425" anchor="t" anchorCtr="0"/>
          <a:lstStyle>
            <a:lvl1pPr marL="0" marR="0" lvl="0" indent="0" algn="ctr" rtl="0">
              <a:spcBef>
                <a:spcPts val="640"/>
              </a:spcBef>
              <a:buClr>
                <a:srgbClr val="003974"/>
              </a:buClr>
              <a:buSzPct val="100000"/>
              <a:buFont typeface="Arial"/>
              <a:buNone/>
              <a:defRPr sz="2400" b="0" i="0" u="none" strike="noStrike" cap="none">
                <a:solidFill>
                  <a:schemeClr val="bg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17143107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Bullet Point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A946A6B-B377-DC49-929C-8D57347C42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Shape 22">
            <a:extLst>
              <a:ext uri="{FF2B5EF4-FFF2-40B4-BE49-F238E27FC236}">
                <a16:creationId xmlns:a16="http://schemas.microsoft.com/office/drawing/2014/main" id="{C49A10D5-A2EC-504A-B738-F10B18D8CF00}"/>
              </a:ext>
            </a:extLst>
          </p:cNvPr>
          <p:cNvSpPr txBox="1">
            <a:spLocks noGrp="1"/>
          </p:cNvSpPr>
          <p:nvPr>
            <p:ph type="body" idx="1"/>
          </p:nvPr>
        </p:nvSpPr>
        <p:spPr>
          <a:xfrm>
            <a:off x="609600" y="1428750"/>
            <a:ext cx="7924802" cy="2838451"/>
          </a:xfrm>
          <a:prstGeom prst="rect">
            <a:avLst/>
          </a:prstGeom>
          <a:noFill/>
          <a:ln>
            <a:noFill/>
          </a:ln>
        </p:spPr>
        <p:txBody>
          <a:bodyPr lIns="91425" tIns="91425" rIns="91425" bIns="91425" anchor="t" anchorCtr="0"/>
          <a:lstStyle>
            <a:lvl1pPr marL="514350" marR="0" lvl="0" indent="-311150" algn="l" rtl="0">
              <a:spcBef>
                <a:spcPts val="640"/>
              </a:spcBef>
              <a:buClr>
                <a:srgbClr val="003974"/>
              </a:buClr>
              <a:buSzPct val="100000"/>
              <a:buFont typeface="Arial"/>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 name="Shape 24">
            <a:extLst>
              <a:ext uri="{FF2B5EF4-FFF2-40B4-BE49-F238E27FC236}">
                <a16:creationId xmlns:a16="http://schemas.microsoft.com/office/drawing/2014/main" id="{B60C050D-D265-8F45-9230-21AFB17E361E}"/>
              </a:ext>
            </a:extLst>
          </p:cNvPr>
          <p:cNvSpPr txBox="1">
            <a:spLocks noGrp="1"/>
          </p:cNvSpPr>
          <p:nvPr>
            <p:ph type="title"/>
          </p:nvPr>
        </p:nvSpPr>
        <p:spPr>
          <a:xfrm>
            <a:off x="609599" y="590550"/>
            <a:ext cx="7924802"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2815495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_Content Bloc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26C719-4109-D146-B38D-9DC9248D35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Shape 22">
            <a:extLst>
              <a:ext uri="{FF2B5EF4-FFF2-40B4-BE49-F238E27FC236}">
                <a16:creationId xmlns:a16="http://schemas.microsoft.com/office/drawing/2014/main" id="{65C64505-7302-8A42-B0E7-B6B2C5D97647}"/>
              </a:ext>
            </a:extLst>
          </p:cNvPr>
          <p:cNvSpPr txBox="1">
            <a:spLocks noGrp="1"/>
          </p:cNvSpPr>
          <p:nvPr>
            <p:ph type="body" idx="1"/>
          </p:nvPr>
        </p:nvSpPr>
        <p:spPr>
          <a:xfrm>
            <a:off x="609600" y="1428750"/>
            <a:ext cx="7924802" cy="2838451"/>
          </a:xfrm>
          <a:prstGeom prst="rect">
            <a:avLst/>
          </a:prstGeom>
          <a:noFill/>
          <a:ln>
            <a:noFill/>
          </a:ln>
        </p:spPr>
        <p:txBody>
          <a:bodyPr lIns="91425" tIns="91425" rIns="91425" bIns="91425" anchor="t" anchorCtr="0"/>
          <a:lstStyle>
            <a:lvl1pPr marL="20320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 name="Shape 24">
            <a:extLst>
              <a:ext uri="{FF2B5EF4-FFF2-40B4-BE49-F238E27FC236}">
                <a16:creationId xmlns:a16="http://schemas.microsoft.com/office/drawing/2014/main" id="{1424238D-58CD-9D4E-9A08-8382E62B7734}"/>
              </a:ext>
            </a:extLst>
          </p:cNvPr>
          <p:cNvSpPr txBox="1">
            <a:spLocks noGrp="1"/>
          </p:cNvSpPr>
          <p:nvPr>
            <p:ph type="title"/>
          </p:nvPr>
        </p:nvSpPr>
        <p:spPr>
          <a:xfrm>
            <a:off x="609599" y="590550"/>
            <a:ext cx="7924802"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377077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Bullet Points">
    <p:spTree>
      <p:nvGrpSpPr>
        <p:cNvPr id="1" name=""/>
        <p:cNvGrpSpPr/>
        <p:nvPr/>
      </p:nvGrpSpPr>
      <p:grpSpPr>
        <a:xfrm>
          <a:off x="0" y="0"/>
          <a:ext cx="0" cy="0"/>
          <a:chOff x="0" y="0"/>
          <a:chExt cx="0" cy="0"/>
        </a:xfrm>
      </p:grpSpPr>
      <p:sp>
        <p:nvSpPr>
          <p:cNvPr id="6" name="Shape 22">
            <a:extLst>
              <a:ext uri="{FF2B5EF4-FFF2-40B4-BE49-F238E27FC236}">
                <a16:creationId xmlns:a16="http://schemas.microsoft.com/office/drawing/2014/main" id="{27310137-8EF9-FE45-B869-5294080E2567}"/>
              </a:ext>
            </a:extLst>
          </p:cNvPr>
          <p:cNvSpPr txBox="1">
            <a:spLocks noGrp="1"/>
          </p:cNvSpPr>
          <p:nvPr>
            <p:ph type="body" idx="1"/>
          </p:nvPr>
        </p:nvSpPr>
        <p:spPr>
          <a:xfrm>
            <a:off x="609600" y="1428750"/>
            <a:ext cx="7924802" cy="2838451"/>
          </a:xfrm>
          <a:prstGeom prst="rect">
            <a:avLst/>
          </a:prstGeom>
          <a:noFill/>
          <a:ln>
            <a:noFill/>
          </a:ln>
        </p:spPr>
        <p:txBody>
          <a:bodyPr lIns="91425" tIns="91425" rIns="91425" bIns="91425" anchor="t" anchorCtr="0"/>
          <a:lstStyle>
            <a:lvl1pPr marL="660400" marR="0" lvl="0" indent="-457200" algn="l" rtl="0">
              <a:spcBef>
                <a:spcPts val="640"/>
              </a:spcBef>
              <a:buClr>
                <a:schemeClr val="tx1"/>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 name="Shape 24">
            <a:extLst>
              <a:ext uri="{FF2B5EF4-FFF2-40B4-BE49-F238E27FC236}">
                <a16:creationId xmlns:a16="http://schemas.microsoft.com/office/drawing/2014/main" id="{A12D858C-027A-7349-B5BA-C07F49C02FD1}"/>
              </a:ext>
            </a:extLst>
          </p:cNvPr>
          <p:cNvSpPr txBox="1">
            <a:spLocks noGrp="1"/>
          </p:cNvSpPr>
          <p:nvPr>
            <p:ph type="title"/>
          </p:nvPr>
        </p:nvSpPr>
        <p:spPr>
          <a:xfrm>
            <a:off x="609599" y="590550"/>
            <a:ext cx="7924802"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pic>
        <p:nvPicPr>
          <p:cNvPr id="8" name="Picture 7">
            <a:extLst>
              <a:ext uri="{FF2B5EF4-FFF2-40B4-BE49-F238E27FC236}">
                <a16:creationId xmlns:a16="http://schemas.microsoft.com/office/drawing/2014/main" id="{D753E7D5-770F-C546-B53F-517F029095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411636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Content Block">
    <p:spTree>
      <p:nvGrpSpPr>
        <p:cNvPr id="1" name=""/>
        <p:cNvGrpSpPr/>
        <p:nvPr/>
      </p:nvGrpSpPr>
      <p:grpSpPr>
        <a:xfrm>
          <a:off x="0" y="0"/>
          <a:ext cx="0" cy="0"/>
          <a:chOff x="0" y="0"/>
          <a:chExt cx="0" cy="0"/>
        </a:xfrm>
      </p:grpSpPr>
      <p:sp>
        <p:nvSpPr>
          <p:cNvPr id="6" name="Shape 22">
            <a:extLst>
              <a:ext uri="{FF2B5EF4-FFF2-40B4-BE49-F238E27FC236}">
                <a16:creationId xmlns:a16="http://schemas.microsoft.com/office/drawing/2014/main" id="{65C64505-7302-8A42-B0E7-B6B2C5D97647}"/>
              </a:ext>
            </a:extLst>
          </p:cNvPr>
          <p:cNvSpPr txBox="1">
            <a:spLocks noGrp="1"/>
          </p:cNvSpPr>
          <p:nvPr>
            <p:ph type="body" idx="1"/>
          </p:nvPr>
        </p:nvSpPr>
        <p:spPr>
          <a:xfrm>
            <a:off x="609600" y="1428750"/>
            <a:ext cx="7924802" cy="2838451"/>
          </a:xfrm>
          <a:prstGeom prst="rect">
            <a:avLst/>
          </a:prstGeom>
          <a:noFill/>
          <a:ln>
            <a:noFill/>
          </a:ln>
        </p:spPr>
        <p:txBody>
          <a:bodyPr lIns="91425" tIns="91425" rIns="91425" bIns="91425" anchor="t" anchorCtr="0"/>
          <a:lstStyle>
            <a:lvl1pPr marL="20320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 name="Shape 24">
            <a:extLst>
              <a:ext uri="{FF2B5EF4-FFF2-40B4-BE49-F238E27FC236}">
                <a16:creationId xmlns:a16="http://schemas.microsoft.com/office/drawing/2014/main" id="{1424238D-58CD-9D4E-9A08-8382E62B7734}"/>
              </a:ext>
            </a:extLst>
          </p:cNvPr>
          <p:cNvSpPr txBox="1">
            <a:spLocks noGrp="1"/>
          </p:cNvSpPr>
          <p:nvPr>
            <p:ph type="title"/>
          </p:nvPr>
        </p:nvSpPr>
        <p:spPr>
          <a:xfrm>
            <a:off x="609599" y="590550"/>
            <a:ext cx="7924802"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pic>
        <p:nvPicPr>
          <p:cNvPr id="8" name="Picture 7">
            <a:extLst>
              <a:ext uri="{FF2B5EF4-FFF2-40B4-BE49-F238E27FC236}">
                <a16:creationId xmlns:a16="http://schemas.microsoft.com/office/drawing/2014/main" id="{B816E71C-3CC7-9849-9910-1D3B2E659B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718362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_Bullet Poin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E1C2C2-0788-A841-9E5E-AFADB332B31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Shape 22">
            <a:extLst>
              <a:ext uri="{FF2B5EF4-FFF2-40B4-BE49-F238E27FC236}">
                <a16:creationId xmlns:a16="http://schemas.microsoft.com/office/drawing/2014/main" id="{27310137-8EF9-FE45-B869-5294080E2567}"/>
              </a:ext>
            </a:extLst>
          </p:cNvPr>
          <p:cNvSpPr txBox="1">
            <a:spLocks noGrp="1"/>
          </p:cNvSpPr>
          <p:nvPr>
            <p:ph type="body" idx="1"/>
          </p:nvPr>
        </p:nvSpPr>
        <p:spPr>
          <a:xfrm>
            <a:off x="609600" y="1428750"/>
            <a:ext cx="7924802" cy="2838451"/>
          </a:xfrm>
          <a:prstGeom prst="rect">
            <a:avLst/>
          </a:prstGeom>
          <a:noFill/>
          <a:ln>
            <a:noFill/>
          </a:ln>
        </p:spPr>
        <p:txBody>
          <a:bodyPr lIns="91425" tIns="91425" rIns="91425" bIns="91425" anchor="t" anchorCtr="0"/>
          <a:lstStyle>
            <a:lvl1pPr marL="660400" marR="0" lvl="0" indent="-457200" algn="l" rtl="0">
              <a:spcBef>
                <a:spcPts val="640"/>
              </a:spcBef>
              <a:buClr>
                <a:schemeClr val="tx1"/>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 name="Shape 24">
            <a:extLst>
              <a:ext uri="{FF2B5EF4-FFF2-40B4-BE49-F238E27FC236}">
                <a16:creationId xmlns:a16="http://schemas.microsoft.com/office/drawing/2014/main" id="{F2C81E3D-234F-2F4A-9459-B7D906A30889}"/>
              </a:ext>
            </a:extLst>
          </p:cNvPr>
          <p:cNvSpPr txBox="1">
            <a:spLocks noGrp="1"/>
          </p:cNvSpPr>
          <p:nvPr>
            <p:ph type="title"/>
          </p:nvPr>
        </p:nvSpPr>
        <p:spPr>
          <a:xfrm>
            <a:off x="609599" y="590550"/>
            <a:ext cx="7924802"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2446985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85B20D-E3D7-B640-8AA9-8150B73446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51" y="1367"/>
            <a:ext cx="9137930" cy="5142133"/>
          </a:xfrm>
          <a:prstGeom prst="rect">
            <a:avLst/>
          </a:prstGeom>
        </p:spPr>
      </p:pic>
      <p:sp>
        <p:nvSpPr>
          <p:cNvPr id="4" name="Shape 24">
            <a:extLst>
              <a:ext uri="{FF2B5EF4-FFF2-40B4-BE49-F238E27FC236}">
                <a16:creationId xmlns:a16="http://schemas.microsoft.com/office/drawing/2014/main" id="{F9A124C1-E66B-ED49-9622-4CE685E9FF7B}"/>
              </a:ext>
            </a:extLst>
          </p:cNvPr>
          <p:cNvSpPr txBox="1">
            <a:spLocks noGrp="1"/>
          </p:cNvSpPr>
          <p:nvPr>
            <p:ph type="title"/>
          </p:nvPr>
        </p:nvSpPr>
        <p:spPr>
          <a:xfrm>
            <a:off x="685800" y="1937147"/>
            <a:ext cx="77724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5500" b="1" i="0" u="none" strike="noStrike" cap="none">
                <a:solidFill>
                  <a:schemeClr val="bg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 name="Shape 22">
            <a:extLst>
              <a:ext uri="{FF2B5EF4-FFF2-40B4-BE49-F238E27FC236}">
                <a16:creationId xmlns:a16="http://schemas.microsoft.com/office/drawing/2014/main" id="{FC24F2C2-D680-DE40-82CF-92A11B85D7B4}"/>
              </a:ext>
            </a:extLst>
          </p:cNvPr>
          <p:cNvSpPr txBox="1">
            <a:spLocks noGrp="1"/>
          </p:cNvSpPr>
          <p:nvPr>
            <p:ph type="body" idx="1"/>
          </p:nvPr>
        </p:nvSpPr>
        <p:spPr>
          <a:xfrm>
            <a:off x="685800" y="2647950"/>
            <a:ext cx="7772400" cy="682285"/>
          </a:xfrm>
          <a:prstGeom prst="rect">
            <a:avLst/>
          </a:prstGeom>
          <a:noFill/>
          <a:ln>
            <a:noFill/>
          </a:ln>
        </p:spPr>
        <p:txBody>
          <a:bodyPr lIns="91425" tIns="91425" rIns="91425" bIns="91425" anchor="t" anchorCtr="0"/>
          <a:lstStyle>
            <a:lvl1pPr marL="0" marR="0" lvl="0" indent="0" algn="ctr" rtl="0">
              <a:spcBef>
                <a:spcPts val="640"/>
              </a:spcBef>
              <a:buClr>
                <a:srgbClr val="003974"/>
              </a:buClr>
              <a:buSzPct val="100000"/>
              <a:buFont typeface="Arial"/>
              <a:buNone/>
              <a:defRPr sz="2400" b="0" i="0" u="none" strike="noStrike" cap="none">
                <a:solidFill>
                  <a:schemeClr val="bg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4006846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Block">
    <p:spTree>
      <p:nvGrpSpPr>
        <p:cNvPr id="1" name="Shape 21"/>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927"/>
            <a:ext cx="9144000" cy="1245419"/>
          </a:xfrm>
          <a:prstGeom prst="rect">
            <a:avLst/>
          </a:prstGeom>
        </p:spPr>
      </p:pic>
      <p:sp>
        <p:nvSpPr>
          <p:cNvPr id="22" name="Shape 22"/>
          <p:cNvSpPr txBox="1">
            <a:spLocks noGrp="1"/>
          </p:cNvSpPr>
          <p:nvPr>
            <p:ph type="body" idx="1"/>
          </p:nvPr>
        </p:nvSpPr>
        <p:spPr>
          <a:xfrm>
            <a:off x="533401" y="1314451"/>
            <a:ext cx="8153400"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4" name="Shape 24"/>
          <p:cNvSpPr txBox="1">
            <a:spLocks noGrp="1"/>
          </p:cNvSpPr>
          <p:nvPr>
            <p:ph type="title"/>
          </p:nvPr>
        </p:nvSpPr>
        <p:spPr>
          <a:xfrm>
            <a:off x="1371600" y="285750"/>
            <a:ext cx="7086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ullet Points">
    <p:spTree>
      <p:nvGrpSpPr>
        <p:cNvPr id="1" name="Shape 21"/>
        <p:cNvGrpSpPr/>
        <p:nvPr/>
      </p:nvGrpSpPr>
      <p:grpSpPr>
        <a:xfrm>
          <a:off x="0" y="0"/>
          <a:ext cx="0" cy="0"/>
          <a:chOff x="0" y="0"/>
          <a:chExt cx="0" cy="0"/>
        </a:xfrm>
      </p:grpSpPr>
      <p:pic>
        <p:nvPicPr>
          <p:cNvPr id="7" name="Picture 6">
            <a:extLst>
              <a:ext uri="{FF2B5EF4-FFF2-40B4-BE49-F238E27FC236}">
                <a16:creationId xmlns:a16="http://schemas.microsoft.com/office/drawing/2014/main" id="{0B1E7AD0-345F-8042-8F3F-E3AF32A67C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927"/>
            <a:ext cx="9144000" cy="1245419"/>
          </a:xfrm>
          <a:prstGeom prst="rect">
            <a:avLst/>
          </a:prstGeom>
        </p:spPr>
      </p:pic>
      <p:sp>
        <p:nvSpPr>
          <p:cNvPr id="24" name="Shape 24"/>
          <p:cNvSpPr txBox="1">
            <a:spLocks noGrp="1"/>
          </p:cNvSpPr>
          <p:nvPr>
            <p:ph type="title"/>
          </p:nvPr>
        </p:nvSpPr>
        <p:spPr>
          <a:xfrm>
            <a:off x="1371600" y="285750"/>
            <a:ext cx="7086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 name="Shape 22"/>
          <p:cNvSpPr txBox="1">
            <a:spLocks noGrp="1"/>
          </p:cNvSpPr>
          <p:nvPr>
            <p:ph type="body" idx="1"/>
          </p:nvPr>
        </p:nvSpPr>
        <p:spPr>
          <a:xfrm>
            <a:off x="457201" y="1314451"/>
            <a:ext cx="8229600" cy="3280172"/>
          </a:xfrm>
          <a:prstGeom prst="rect">
            <a:avLst/>
          </a:prstGeom>
          <a:noFill/>
          <a:ln>
            <a:noFill/>
          </a:ln>
        </p:spPr>
        <p:txBody>
          <a:bodyPr lIns="91425" tIns="91425" rIns="91425" bIns="91425" anchor="t" anchorCtr="0"/>
          <a:lstStyle>
            <a:lvl1pPr marL="514350" marR="0" lvl="0" indent="-311150" algn="l" rtl="0">
              <a:spcBef>
                <a:spcPts val="640"/>
              </a:spcBef>
              <a:buClr>
                <a:srgbClr val="003974"/>
              </a:buClr>
              <a:buSzPct val="100000"/>
              <a:buFont typeface="Arial"/>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 Block">
    <p:spTree>
      <p:nvGrpSpPr>
        <p:cNvPr id="1" name="Shape 21"/>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343"/>
            <a:ext cx="9144000" cy="1835354"/>
          </a:xfrm>
          <a:prstGeom prst="rect">
            <a:avLst/>
          </a:prstGeom>
        </p:spPr>
      </p:pic>
      <p:sp>
        <p:nvSpPr>
          <p:cNvPr id="22" name="Shape 22"/>
          <p:cNvSpPr txBox="1">
            <a:spLocks noGrp="1"/>
          </p:cNvSpPr>
          <p:nvPr>
            <p:ph type="body" idx="1"/>
          </p:nvPr>
        </p:nvSpPr>
        <p:spPr>
          <a:xfrm>
            <a:off x="533401" y="1314451"/>
            <a:ext cx="8077199"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4" name="Shape 24"/>
          <p:cNvSpPr txBox="1">
            <a:spLocks noGrp="1"/>
          </p:cNvSpPr>
          <p:nvPr>
            <p:ph type="title"/>
          </p:nvPr>
        </p:nvSpPr>
        <p:spPr>
          <a:xfrm>
            <a:off x="533400" y="336947"/>
            <a:ext cx="7086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ullet Points">
    <p:spTree>
      <p:nvGrpSpPr>
        <p:cNvPr id="1" name="Shape 21"/>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67107"/>
            <a:ext cx="9144000" cy="1835354"/>
          </a:xfrm>
          <a:prstGeom prst="rect">
            <a:avLst/>
          </a:prstGeom>
        </p:spPr>
      </p:pic>
      <p:sp>
        <p:nvSpPr>
          <p:cNvPr id="5" name="Shape 22">
            <a:extLst>
              <a:ext uri="{FF2B5EF4-FFF2-40B4-BE49-F238E27FC236}">
                <a16:creationId xmlns:a16="http://schemas.microsoft.com/office/drawing/2014/main" id="{02348906-79B9-4748-B12F-54D4BE0F055C}"/>
              </a:ext>
            </a:extLst>
          </p:cNvPr>
          <p:cNvSpPr txBox="1">
            <a:spLocks noGrp="1"/>
          </p:cNvSpPr>
          <p:nvPr>
            <p:ph type="body" idx="1"/>
          </p:nvPr>
        </p:nvSpPr>
        <p:spPr>
          <a:xfrm>
            <a:off x="533401" y="1314451"/>
            <a:ext cx="8077199"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 name="Shape 24">
            <a:extLst>
              <a:ext uri="{FF2B5EF4-FFF2-40B4-BE49-F238E27FC236}">
                <a16:creationId xmlns:a16="http://schemas.microsoft.com/office/drawing/2014/main" id="{6E832965-238D-324A-8B41-205BF59B6EA7}"/>
              </a:ext>
            </a:extLst>
          </p:cNvPr>
          <p:cNvSpPr txBox="1">
            <a:spLocks noGrp="1"/>
          </p:cNvSpPr>
          <p:nvPr>
            <p:ph type="title"/>
          </p:nvPr>
        </p:nvSpPr>
        <p:spPr>
          <a:xfrm>
            <a:off x="533400" y="336947"/>
            <a:ext cx="7086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 Block">
    <p:spTree>
      <p:nvGrpSpPr>
        <p:cNvPr id="1" name="Shape 21"/>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9050"/>
            <a:ext cx="9144000" cy="1245419"/>
          </a:xfrm>
          <a:prstGeom prst="rect">
            <a:avLst/>
          </a:prstGeom>
        </p:spPr>
      </p:pic>
      <p:sp>
        <p:nvSpPr>
          <p:cNvPr id="22" name="Shape 22"/>
          <p:cNvSpPr txBox="1">
            <a:spLocks noGrp="1"/>
          </p:cNvSpPr>
          <p:nvPr>
            <p:ph type="body" idx="1"/>
          </p:nvPr>
        </p:nvSpPr>
        <p:spPr>
          <a:xfrm>
            <a:off x="533401" y="1314451"/>
            <a:ext cx="8153400"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4" name="Shape 24"/>
          <p:cNvSpPr txBox="1">
            <a:spLocks noGrp="1"/>
          </p:cNvSpPr>
          <p:nvPr>
            <p:ph type="title"/>
          </p:nvPr>
        </p:nvSpPr>
        <p:spPr>
          <a:xfrm>
            <a:off x="0" y="336947"/>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00000">
              <a:srgbClr val="EBEBEB">
                <a:alpha val="72000"/>
              </a:srgbClr>
            </a:gs>
            <a:gs pos="0">
              <a:schemeClr val="bg1">
                <a:lumMod val="95000"/>
                <a:alpha val="45000"/>
              </a:schemeClr>
            </a:gs>
          </a:gsLst>
          <a:lin ang="5400000" scaled="1"/>
        </a:gra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9" r:id="rId1"/>
    <p:sldLayoutId id="2147483689" r:id="rId2"/>
    <p:sldLayoutId id="2147483700" r:id="rId3"/>
    <p:sldLayoutId id="2147483701" r:id="rId4"/>
    <p:sldLayoutId id="2147483664" r:id="rId5"/>
    <p:sldLayoutId id="2147483656" r:id="rId6"/>
    <p:sldLayoutId id="2147483657" r:id="rId7"/>
    <p:sldLayoutId id="2147483663" r:id="rId8"/>
    <p:sldLayoutId id="2147483662" r:id="rId9"/>
    <p:sldLayoutId id="2147483661" r:id="rId10"/>
    <p:sldLayoutId id="2147483676" r:id="rId11"/>
    <p:sldLayoutId id="2147483690" r:id="rId12"/>
    <p:sldLayoutId id="2147483688" r:id="rId13"/>
    <p:sldLayoutId id="2147483691" r:id="rId14"/>
    <p:sldLayoutId id="2147483677" r:id="rId15"/>
    <p:sldLayoutId id="2147483692" r:id="rId16"/>
    <p:sldLayoutId id="2147483680" r:id="rId17"/>
    <p:sldLayoutId id="2147483693" r:id="rId18"/>
    <p:sldLayoutId id="2147483702" r:id="rId19"/>
    <p:sldLayoutId id="2147483703" r:id="rId20"/>
    <p:sldLayoutId id="2147483694" r:id="rId21"/>
    <p:sldLayoutId id="2147483707" r:id="rId22"/>
    <p:sldLayoutId id="2147483682" r:id="rId23"/>
    <p:sldLayoutId id="2147483695" r:id="rId24"/>
    <p:sldLayoutId id="2147483678" r:id="rId25"/>
    <p:sldLayoutId id="2147483704" r:id="rId26"/>
    <p:sldLayoutId id="2147483681" r:id="rId27"/>
    <p:sldLayoutId id="2147483696" r:id="rId28"/>
    <p:sldLayoutId id="2147483685" r:id="rId29"/>
    <p:sldLayoutId id="2147483699" r:id="rId30"/>
    <p:sldLayoutId id="2147483686" r:id="rId31"/>
    <p:sldLayoutId id="2147483698" r:id="rId32"/>
    <p:sldLayoutId id="2147483705" r:id="rId33"/>
    <p:sldLayoutId id="2147483706" r:id="rId3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dirty="0">
          <a:solidFill>
            <a:schemeClr val="tx1"/>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34.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3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3" Type="http://schemas.openxmlformats.org/officeDocument/2006/relationships/customXml" Target="../ink/ink9.xml"/><Relationship Id="rId18" Type="http://schemas.openxmlformats.org/officeDocument/2006/relationships/customXml" Target="../ink/ink14.xml"/><Relationship Id="rId26" Type="http://schemas.openxmlformats.org/officeDocument/2006/relationships/customXml" Target="../ink/ink22.xml"/><Relationship Id="rId39" Type="http://schemas.openxmlformats.org/officeDocument/2006/relationships/customXml" Target="../ink/ink35.xml"/><Relationship Id="rId21" Type="http://schemas.openxmlformats.org/officeDocument/2006/relationships/customXml" Target="../ink/ink17.xml"/><Relationship Id="rId34" Type="http://schemas.openxmlformats.org/officeDocument/2006/relationships/customXml" Target="../ink/ink30.xml"/><Relationship Id="rId42" Type="http://schemas.openxmlformats.org/officeDocument/2006/relationships/customXml" Target="../ink/ink38.xml"/><Relationship Id="rId47" Type="http://schemas.openxmlformats.org/officeDocument/2006/relationships/customXml" Target="../ink/ink43.xml"/><Relationship Id="rId50" Type="http://schemas.openxmlformats.org/officeDocument/2006/relationships/customXml" Target="../ink/ink46.xml"/><Relationship Id="rId7" Type="http://schemas.openxmlformats.org/officeDocument/2006/relationships/customXml" Target="../ink/ink3.xml"/><Relationship Id="rId2" Type="http://schemas.openxmlformats.org/officeDocument/2006/relationships/notesSlide" Target="../notesSlides/notesSlide2.xml"/><Relationship Id="rId16" Type="http://schemas.openxmlformats.org/officeDocument/2006/relationships/customXml" Target="../ink/ink12.xml"/><Relationship Id="rId29" Type="http://schemas.openxmlformats.org/officeDocument/2006/relationships/customXml" Target="../ink/ink25.xml"/><Relationship Id="rId11" Type="http://schemas.openxmlformats.org/officeDocument/2006/relationships/customXml" Target="../ink/ink7.xml"/><Relationship Id="rId24" Type="http://schemas.openxmlformats.org/officeDocument/2006/relationships/customXml" Target="../ink/ink20.xml"/><Relationship Id="rId32" Type="http://schemas.openxmlformats.org/officeDocument/2006/relationships/customXml" Target="../ink/ink28.xml"/><Relationship Id="rId37" Type="http://schemas.openxmlformats.org/officeDocument/2006/relationships/customXml" Target="../ink/ink33.xml"/><Relationship Id="rId40" Type="http://schemas.openxmlformats.org/officeDocument/2006/relationships/customXml" Target="../ink/ink36.xml"/><Relationship Id="rId45" Type="http://schemas.openxmlformats.org/officeDocument/2006/relationships/customXml" Target="../ink/ink41.xml"/><Relationship Id="rId5" Type="http://schemas.openxmlformats.org/officeDocument/2006/relationships/image" Target="../media/image19.png"/><Relationship Id="rId15" Type="http://schemas.openxmlformats.org/officeDocument/2006/relationships/customXml" Target="../ink/ink11.xml"/><Relationship Id="rId23" Type="http://schemas.openxmlformats.org/officeDocument/2006/relationships/customXml" Target="../ink/ink19.xml"/><Relationship Id="rId28" Type="http://schemas.openxmlformats.org/officeDocument/2006/relationships/customXml" Target="../ink/ink24.xml"/><Relationship Id="rId36" Type="http://schemas.openxmlformats.org/officeDocument/2006/relationships/customXml" Target="../ink/ink32.xml"/><Relationship Id="rId49" Type="http://schemas.openxmlformats.org/officeDocument/2006/relationships/customXml" Target="../ink/ink45.xml"/><Relationship Id="rId10" Type="http://schemas.openxmlformats.org/officeDocument/2006/relationships/customXml" Target="../ink/ink6.xml"/><Relationship Id="rId19" Type="http://schemas.openxmlformats.org/officeDocument/2006/relationships/customXml" Target="../ink/ink15.xml"/><Relationship Id="rId31" Type="http://schemas.openxmlformats.org/officeDocument/2006/relationships/customXml" Target="../ink/ink27.xml"/><Relationship Id="rId44" Type="http://schemas.openxmlformats.org/officeDocument/2006/relationships/customXml" Target="../ink/ink40.xml"/><Relationship Id="rId52" Type="http://schemas.openxmlformats.org/officeDocument/2006/relationships/customXml" Target="../ink/ink48.xml"/><Relationship Id="rId4" Type="http://schemas.openxmlformats.org/officeDocument/2006/relationships/customXml" Target="../ink/ink1.xml"/><Relationship Id="rId9" Type="http://schemas.openxmlformats.org/officeDocument/2006/relationships/customXml" Target="../ink/ink5.xml"/><Relationship Id="rId14" Type="http://schemas.openxmlformats.org/officeDocument/2006/relationships/customXml" Target="../ink/ink10.xml"/><Relationship Id="rId22" Type="http://schemas.openxmlformats.org/officeDocument/2006/relationships/customXml" Target="../ink/ink18.xml"/><Relationship Id="rId27" Type="http://schemas.openxmlformats.org/officeDocument/2006/relationships/customXml" Target="../ink/ink23.xml"/><Relationship Id="rId30" Type="http://schemas.openxmlformats.org/officeDocument/2006/relationships/customXml" Target="../ink/ink26.xml"/><Relationship Id="rId35" Type="http://schemas.openxmlformats.org/officeDocument/2006/relationships/customXml" Target="../ink/ink31.xml"/><Relationship Id="rId43" Type="http://schemas.openxmlformats.org/officeDocument/2006/relationships/customXml" Target="../ink/ink39.xml"/><Relationship Id="rId48" Type="http://schemas.openxmlformats.org/officeDocument/2006/relationships/customXml" Target="../ink/ink44.xml"/><Relationship Id="rId8" Type="http://schemas.openxmlformats.org/officeDocument/2006/relationships/customXml" Target="../ink/ink4.xml"/><Relationship Id="rId51" Type="http://schemas.openxmlformats.org/officeDocument/2006/relationships/customXml" Target="../ink/ink47.xml"/><Relationship Id="rId3" Type="http://schemas.openxmlformats.org/officeDocument/2006/relationships/image" Target="../media/image18.png"/><Relationship Id="rId12" Type="http://schemas.openxmlformats.org/officeDocument/2006/relationships/customXml" Target="../ink/ink8.xml"/><Relationship Id="rId17" Type="http://schemas.openxmlformats.org/officeDocument/2006/relationships/customXml" Target="../ink/ink13.xml"/><Relationship Id="rId25" Type="http://schemas.openxmlformats.org/officeDocument/2006/relationships/customXml" Target="../ink/ink21.xml"/><Relationship Id="rId33" Type="http://schemas.openxmlformats.org/officeDocument/2006/relationships/customXml" Target="../ink/ink29.xml"/><Relationship Id="rId38" Type="http://schemas.openxmlformats.org/officeDocument/2006/relationships/customXml" Target="../ink/ink34.xml"/><Relationship Id="rId46" Type="http://schemas.openxmlformats.org/officeDocument/2006/relationships/customXml" Target="../ink/ink42.xml"/><Relationship Id="rId20" Type="http://schemas.openxmlformats.org/officeDocument/2006/relationships/customXml" Target="../ink/ink16.xml"/><Relationship Id="rId41" Type="http://schemas.openxmlformats.org/officeDocument/2006/relationships/customXml" Target="../ink/ink37.xml"/><Relationship Id="rId1" Type="http://schemas.openxmlformats.org/officeDocument/2006/relationships/slideLayout" Target="../slideLayouts/slideLayout34.xml"/><Relationship Id="rId6" Type="http://schemas.openxmlformats.org/officeDocument/2006/relationships/customXml" Target="../ink/ink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0904D0-29DA-575A-4682-4E5A8BD9D5C8}"/>
              </a:ext>
            </a:extLst>
          </p:cNvPr>
          <p:cNvPicPr>
            <a:picLocks noChangeAspect="1"/>
          </p:cNvPicPr>
          <p:nvPr/>
        </p:nvPicPr>
        <p:blipFill>
          <a:blip r:embed="rId3"/>
          <a:stretch>
            <a:fillRect/>
          </a:stretch>
        </p:blipFill>
        <p:spPr>
          <a:xfrm>
            <a:off x="533400" y="514350"/>
            <a:ext cx="8077199" cy="3962400"/>
          </a:xfrm>
          <a:prstGeom prst="rect">
            <a:avLst/>
          </a:prstGeom>
        </p:spPr>
      </p:pic>
      <p:pic>
        <p:nvPicPr>
          <p:cNvPr id="5" name="Picture 4">
            <a:extLst>
              <a:ext uri="{FF2B5EF4-FFF2-40B4-BE49-F238E27FC236}">
                <a16:creationId xmlns:a16="http://schemas.microsoft.com/office/drawing/2014/main" id="{0B0DD016-135A-BF3B-853F-8E255DCA6C27}"/>
              </a:ext>
            </a:extLst>
          </p:cNvPr>
          <p:cNvPicPr>
            <a:picLocks noChangeAspect="1"/>
          </p:cNvPicPr>
          <p:nvPr/>
        </p:nvPicPr>
        <p:blipFill>
          <a:blip r:embed="rId4" cstate="email">
            <a:lum bright="70000" contrast="-70000"/>
            <a:extLst>
              <a:ext uri="{28A0092B-C50C-407E-A947-70E740481C1C}">
                <a14:useLocalDpi xmlns:a14="http://schemas.microsoft.com/office/drawing/2010/main"/>
              </a:ext>
            </a:extLst>
          </a:blip>
          <a:stretch>
            <a:fillRect/>
          </a:stretch>
        </p:blipFill>
        <p:spPr>
          <a:xfrm>
            <a:off x="533400" y="1105791"/>
            <a:ext cx="7937680" cy="2962913"/>
          </a:xfrm>
          <a:prstGeom prst="rect">
            <a:avLst/>
          </a:prstGeom>
        </p:spPr>
      </p:pic>
    </p:spTree>
    <p:extLst>
      <p:ext uri="{BB962C8B-B14F-4D97-AF65-F5344CB8AC3E}">
        <p14:creationId xmlns:p14="http://schemas.microsoft.com/office/powerpoint/2010/main" val="237657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BB6FB2-278B-E200-280F-8C22415BA3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9800" y="438150"/>
            <a:ext cx="4267200" cy="4267200"/>
          </a:xfrm>
          <a:prstGeom prst="rect">
            <a:avLst/>
          </a:prstGeom>
        </p:spPr>
      </p:pic>
    </p:spTree>
    <p:extLst>
      <p:ext uri="{BB962C8B-B14F-4D97-AF65-F5344CB8AC3E}">
        <p14:creationId xmlns:p14="http://schemas.microsoft.com/office/powerpoint/2010/main" val="466063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A8D450-3487-0BF2-48EE-67C5FE33F8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9634" y="511365"/>
            <a:ext cx="3255837" cy="1319492"/>
          </a:xfrm>
          <a:prstGeom prst="rect">
            <a:avLst/>
          </a:prstGeom>
        </p:spPr>
      </p:pic>
      <p:pic>
        <p:nvPicPr>
          <p:cNvPr id="7" name="Picture 6">
            <a:extLst>
              <a:ext uri="{FF2B5EF4-FFF2-40B4-BE49-F238E27FC236}">
                <a16:creationId xmlns:a16="http://schemas.microsoft.com/office/drawing/2014/main" id="{0994E166-ECD5-0705-CCA4-F235EC2F73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9786" y="1843128"/>
            <a:ext cx="3733414" cy="2100222"/>
          </a:xfrm>
          <a:prstGeom prst="rect">
            <a:avLst/>
          </a:prstGeom>
        </p:spPr>
      </p:pic>
      <p:pic>
        <p:nvPicPr>
          <p:cNvPr id="5" name="Picture 4">
            <a:extLst>
              <a:ext uri="{FF2B5EF4-FFF2-40B4-BE49-F238E27FC236}">
                <a16:creationId xmlns:a16="http://schemas.microsoft.com/office/drawing/2014/main" id="{8CAAAD6B-BB44-1170-2592-5C515C1F22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91200" y="2647950"/>
            <a:ext cx="2940587" cy="1804539"/>
          </a:xfrm>
          <a:prstGeom prst="rect">
            <a:avLst/>
          </a:prstGeom>
        </p:spPr>
      </p:pic>
      <p:pic>
        <p:nvPicPr>
          <p:cNvPr id="3" name="Picture 2">
            <a:extLst>
              <a:ext uri="{FF2B5EF4-FFF2-40B4-BE49-F238E27FC236}">
                <a16:creationId xmlns:a16="http://schemas.microsoft.com/office/drawing/2014/main" id="{115B2360-6E70-1AE0-FC37-2E766116996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5442" y="3057505"/>
            <a:ext cx="2163958" cy="1454152"/>
          </a:xfrm>
          <a:prstGeom prst="rect">
            <a:avLst/>
          </a:prstGeom>
        </p:spPr>
      </p:pic>
      <p:pic>
        <p:nvPicPr>
          <p:cNvPr id="6" name="Picture 5">
            <a:extLst>
              <a:ext uri="{FF2B5EF4-FFF2-40B4-BE49-F238E27FC236}">
                <a16:creationId xmlns:a16="http://schemas.microsoft.com/office/drawing/2014/main" id="{43EF1888-A2E6-EA30-A1AF-B43BE502505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3400" y="511365"/>
            <a:ext cx="2819399" cy="1875899"/>
          </a:xfrm>
          <a:prstGeom prst="rect">
            <a:avLst/>
          </a:prstGeom>
        </p:spPr>
      </p:pic>
    </p:spTree>
    <p:extLst>
      <p:ext uri="{BB962C8B-B14F-4D97-AF65-F5344CB8AC3E}">
        <p14:creationId xmlns:p14="http://schemas.microsoft.com/office/powerpoint/2010/main" val="1954176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D9279F-2775-2960-5A03-7DA501CC7EDF}"/>
              </a:ext>
            </a:extLst>
          </p:cNvPr>
          <p:cNvPicPr>
            <a:picLocks noChangeAspect="1"/>
          </p:cNvPicPr>
          <p:nvPr/>
        </p:nvPicPr>
        <p:blipFill>
          <a:blip r:embed="rId3"/>
          <a:stretch>
            <a:fillRect/>
          </a:stretch>
        </p:blipFill>
        <p:spPr>
          <a:xfrm rot="20075442">
            <a:off x="1113219" y="833670"/>
            <a:ext cx="2473636" cy="2549916"/>
          </a:xfrm>
          <a:prstGeom prst="rect">
            <a:avLst/>
          </a:prstGeom>
        </p:spPr>
      </p:pic>
      <p:pic>
        <p:nvPicPr>
          <p:cNvPr id="2" name="Picture 1">
            <a:extLst>
              <a:ext uri="{FF2B5EF4-FFF2-40B4-BE49-F238E27FC236}">
                <a16:creationId xmlns:a16="http://schemas.microsoft.com/office/drawing/2014/main" id="{72495019-B6A5-6BC3-13E5-503C4644D7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9000" y="895350"/>
            <a:ext cx="4883883" cy="3257550"/>
          </a:xfrm>
          <a:prstGeom prst="rect">
            <a:avLst/>
          </a:prstGeom>
        </p:spPr>
      </p:pic>
    </p:spTree>
    <p:extLst>
      <p:ext uri="{BB962C8B-B14F-4D97-AF65-F5344CB8AC3E}">
        <p14:creationId xmlns:p14="http://schemas.microsoft.com/office/powerpoint/2010/main" val="328699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1574F9-DFF9-E76E-FBBB-FBA045AC84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800" y="438150"/>
            <a:ext cx="4267200" cy="4267200"/>
          </a:xfrm>
          <a:prstGeom prst="rect">
            <a:avLst/>
          </a:prstGeom>
        </p:spPr>
      </p:pic>
    </p:spTree>
    <p:extLst>
      <p:ext uri="{BB962C8B-B14F-4D97-AF65-F5344CB8AC3E}">
        <p14:creationId xmlns:p14="http://schemas.microsoft.com/office/powerpoint/2010/main" val="360195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B63291-BAB4-5BEB-3556-6FF1432006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0600" y="638175"/>
            <a:ext cx="5156200" cy="3867150"/>
          </a:xfrm>
          <a:prstGeom prst="rect">
            <a:avLst/>
          </a:prstGeom>
        </p:spPr>
      </p:pic>
      <p:sp>
        <p:nvSpPr>
          <p:cNvPr id="4" name="TextBox 3">
            <a:extLst>
              <a:ext uri="{FF2B5EF4-FFF2-40B4-BE49-F238E27FC236}">
                <a16:creationId xmlns:a16="http://schemas.microsoft.com/office/drawing/2014/main" id="{4BAB29D8-201C-D839-178C-AAC90456FC9F}"/>
              </a:ext>
            </a:extLst>
          </p:cNvPr>
          <p:cNvSpPr txBox="1"/>
          <p:nvPr/>
        </p:nvSpPr>
        <p:spPr>
          <a:xfrm>
            <a:off x="4297681" y="4171950"/>
            <a:ext cx="1849119" cy="307777"/>
          </a:xfrm>
          <a:prstGeom prst="rect">
            <a:avLst/>
          </a:prstGeom>
          <a:solidFill>
            <a:schemeClr val="accent5">
              <a:lumMod val="20000"/>
              <a:lumOff val="80000"/>
            </a:schemeClr>
          </a:solidFill>
        </p:spPr>
        <p:txBody>
          <a:bodyPr wrap="square" rtlCol="0">
            <a:spAutoFit/>
          </a:bodyPr>
          <a:lstStyle/>
          <a:p>
            <a:endParaRPr lang="en-US" dirty="0"/>
          </a:p>
        </p:txBody>
      </p:sp>
    </p:spTree>
    <p:extLst>
      <p:ext uri="{BB962C8B-B14F-4D97-AF65-F5344CB8AC3E}">
        <p14:creationId xmlns:p14="http://schemas.microsoft.com/office/powerpoint/2010/main" val="3167436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9FC770-9889-10FF-A1FD-9D5AB240E2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348860">
            <a:off x="667154" y="2888497"/>
            <a:ext cx="2018492" cy="1733550"/>
          </a:xfrm>
          <a:prstGeom prst="rect">
            <a:avLst/>
          </a:prstGeom>
        </p:spPr>
      </p:pic>
      <p:pic>
        <p:nvPicPr>
          <p:cNvPr id="3" name="Picture 2">
            <a:extLst>
              <a:ext uri="{FF2B5EF4-FFF2-40B4-BE49-F238E27FC236}">
                <a16:creationId xmlns:a16="http://schemas.microsoft.com/office/drawing/2014/main" id="{B37E5A7C-3946-3014-CE40-62795D3A24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89200" y="2038350"/>
            <a:ext cx="3225800" cy="2419350"/>
          </a:xfrm>
          <a:prstGeom prst="rect">
            <a:avLst/>
          </a:prstGeom>
        </p:spPr>
      </p:pic>
      <p:pic>
        <p:nvPicPr>
          <p:cNvPr id="2" name="Picture 1">
            <a:extLst>
              <a:ext uri="{FF2B5EF4-FFF2-40B4-BE49-F238E27FC236}">
                <a16:creationId xmlns:a16="http://schemas.microsoft.com/office/drawing/2014/main" id="{8A7E74BB-2A49-31A2-C7D2-FDBB3434F7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19800" y="1986043"/>
            <a:ext cx="2713716" cy="2133600"/>
          </a:xfrm>
          <a:prstGeom prst="rect">
            <a:avLst/>
          </a:prstGeom>
        </p:spPr>
      </p:pic>
      <p:sp>
        <p:nvSpPr>
          <p:cNvPr id="4" name="TextBox 3">
            <a:extLst>
              <a:ext uri="{FF2B5EF4-FFF2-40B4-BE49-F238E27FC236}">
                <a16:creationId xmlns:a16="http://schemas.microsoft.com/office/drawing/2014/main" id="{55B4607A-33D3-31AD-1E3A-EEE516A5A9D2}"/>
              </a:ext>
            </a:extLst>
          </p:cNvPr>
          <p:cNvSpPr txBox="1"/>
          <p:nvPr/>
        </p:nvSpPr>
        <p:spPr>
          <a:xfrm>
            <a:off x="6019800" y="3808314"/>
            <a:ext cx="2713716" cy="307777"/>
          </a:xfrm>
          <a:prstGeom prst="rect">
            <a:avLst/>
          </a:prstGeom>
          <a:solidFill>
            <a:srgbClr val="000000"/>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30095738-912E-49B4-40C5-DA4ECBB777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2521" y="633493"/>
            <a:ext cx="2990007" cy="2419350"/>
          </a:xfrm>
          <a:prstGeom prst="rect">
            <a:avLst/>
          </a:prstGeom>
        </p:spPr>
      </p:pic>
      <p:pic>
        <p:nvPicPr>
          <p:cNvPr id="6" name="Picture 5">
            <a:extLst>
              <a:ext uri="{FF2B5EF4-FFF2-40B4-BE49-F238E27FC236}">
                <a16:creationId xmlns:a16="http://schemas.microsoft.com/office/drawing/2014/main" id="{194DFFF8-896B-E95D-32BC-E88CE186A37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84306" y="438150"/>
            <a:ext cx="2713716" cy="1871752"/>
          </a:xfrm>
          <a:prstGeom prst="rect">
            <a:avLst/>
          </a:prstGeom>
        </p:spPr>
      </p:pic>
      <p:pic>
        <p:nvPicPr>
          <p:cNvPr id="8" name="Picture 7">
            <a:extLst>
              <a:ext uri="{FF2B5EF4-FFF2-40B4-BE49-F238E27FC236}">
                <a16:creationId xmlns:a16="http://schemas.microsoft.com/office/drawing/2014/main" id="{7443B1C2-CDAA-283D-6589-C1F353D540B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33658" y="669494"/>
            <a:ext cx="2286000" cy="1143000"/>
          </a:xfrm>
          <a:prstGeom prst="rect">
            <a:avLst/>
          </a:prstGeom>
        </p:spPr>
      </p:pic>
    </p:spTree>
    <p:extLst>
      <p:ext uri="{BB962C8B-B14F-4D97-AF65-F5344CB8AC3E}">
        <p14:creationId xmlns:p14="http://schemas.microsoft.com/office/powerpoint/2010/main" val="3366244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125DABA-CAC6-5E4C-39C6-6B8B3C9B23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42950"/>
            <a:ext cx="3130719" cy="1752771"/>
          </a:xfrm>
          <a:prstGeom prst="rect">
            <a:avLst/>
          </a:prstGeom>
        </p:spPr>
      </p:pic>
      <p:pic>
        <p:nvPicPr>
          <p:cNvPr id="10" name="Picture 9">
            <a:extLst>
              <a:ext uri="{FF2B5EF4-FFF2-40B4-BE49-F238E27FC236}">
                <a16:creationId xmlns:a16="http://schemas.microsoft.com/office/drawing/2014/main" id="{17EEE1DF-E236-AADA-4A14-315D891EF2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6200" y="2571750"/>
            <a:ext cx="2831850" cy="1741342"/>
          </a:xfrm>
          <a:prstGeom prst="rect">
            <a:avLst/>
          </a:prstGeom>
        </p:spPr>
      </p:pic>
      <p:pic>
        <p:nvPicPr>
          <p:cNvPr id="11" name="Picture 10">
            <a:extLst>
              <a:ext uri="{FF2B5EF4-FFF2-40B4-BE49-F238E27FC236}">
                <a16:creationId xmlns:a16="http://schemas.microsoft.com/office/drawing/2014/main" id="{E06CC957-6C25-6BB7-0DF0-58F2F5CA77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1025" y="2827990"/>
            <a:ext cx="2307868" cy="1535429"/>
          </a:xfrm>
          <a:prstGeom prst="rect">
            <a:avLst/>
          </a:prstGeom>
        </p:spPr>
      </p:pic>
      <p:pic>
        <p:nvPicPr>
          <p:cNvPr id="13" name="Picture 12">
            <a:extLst>
              <a:ext uri="{FF2B5EF4-FFF2-40B4-BE49-F238E27FC236}">
                <a16:creationId xmlns:a16="http://schemas.microsoft.com/office/drawing/2014/main" id="{A70A1E1C-6091-17C9-D823-946DE50BF78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34000" y="742950"/>
            <a:ext cx="2831851" cy="1636181"/>
          </a:xfrm>
          <a:prstGeom prst="rect">
            <a:avLst/>
          </a:prstGeom>
        </p:spPr>
      </p:pic>
    </p:spTree>
    <p:extLst>
      <p:ext uri="{BB962C8B-B14F-4D97-AF65-F5344CB8AC3E}">
        <p14:creationId xmlns:p14="http://schemas.microsoft.com/office/powerpoint/2010/main" val="3820584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652FDC-64ED-42F2-6A5C-699056C64E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1" y="514350"/>
            <a:ext cx="8077200" cy="4030852"/>
          </a:xfrm>
          <a:prstGeom prst="rect">
            <a:avLst/>
          </a:prstGeom>
        </p:spPr>
      </p:pic>
      <p:sp>
        <p:nvSpPr>
          <p:cNvPr id="2" name="TextBox 1">
            <a:extLst>
              <a:ext uri="{FF2B5EF4-FFF2-40B4-BE49-F238E27FC236}">
                <a16:creationId xmlns:a16="http://schemas.microsoft.com/office/drawing/2014/main" id="{B5272AC1-1D0F-1FE8-38EF-A1AFF428D7EE}"/>
              </a:ext>
            </a:extLst>
          </p:cNvPr>
          <p:cNvSpPr txBox="1"/>
          <p:nvPr/>
        </p:nvSpPr>
        <p:spPr>
          <a:xfrm>
            <a:off x="914400" y="1352550"/>
            <a:ext cx="7010400" cy="1631216"/>
          </a:xfrm>
          <a:prstGeom prst="rect">
            <a:avLst/>
          </a:prstGeom>
          <a:noFill/>
        </p:spPr>
        <p:txBody>
          <a:bodyPr wrap="square" rtlCol="0">
            <a:spAutoFit/>
          </a:bodyPr>
          <a:lstStyle/>
          <a:p>
            <a:pPr algn="ctr"/>
            <a:r>
              <a:rPr lang="en-US" sz="10000" dirty="0">
                <a:solidFill>
                  <a:schemeClr val="bg1"/>
                </a:solidFill>
                <a:latin typeface="Brush Script MT" panose="03060802040406070304" pitchFamily="66" charset="0"/>
              </a:rPr>
              <a:t>ENERGY</a:t>
            </a:r>
          </a:p>
        </p:txBody>
      </p:sp>
    </p:spTree>
    <p:extLst>
      <p:ext uri="{BB962C8B-B14F-4D97-AF65-F5344CB8AC3E}">
        <p14:creationId xmlns:p14="http://schemas.microsoft.com/office/powerpoint/2010/main" val="4045598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CF98F4-74A5-E558-3711-1456A4C2AE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730" y="438780"/>
            <a:ext cx="8153400" cy="4013201"/>
          </a:xfrm>
          <a:prstGeom prst="rect">
            <a:avLst/>
          </a:prstGeom>
        </p:spPr>
      </p:pic>
      <p:sp>
        <p:nvSpPr>
          <p:cNvPr id="5" name="TextBox 4">
            <a:extLst>
              <a:ext uri="{FF2B5EF4-FFF2-40B4-BE49-F238E27FC236}">
                <a16:creationId xmlns:a16="http://schemas.microsoft.com/office/drawing/2014/main" id="{663451D7-CF45-847B-4AFC-D024DE06A18B}"/>
              </a:ext>
            </a:extLst>
          </p:cNvPr>
          <p:cNvSpPr txBox="1"/>
          <p:nvPr/>
        </p:nvSpPr>
        <p:spPr>
          <a:xfrm flipH="1">
            <a:off x="457199" y="3106400"/>
            <a:ext cx="8229601" cy="1384995"/>
          </a:xfrm>
          <a:prstGeom prst="rect">
            <a:avLst/>
          </a:prstGeom>
          <a:noFill/>
        </p:spPr>
        <p:txBody>
          <a:bodyPr wrap="square" rtlCol="0">
            <a:spAutoFit/>
          </a:bodyPr>
          <a:lstStyle/>
          <a:p>
            <a:pPr algn="ctr"/>
            <a:r>
              <a:rPr lang="en-US" sz="2800" b="1" dirty="0">
                <a:solidFill>
                  <a:srgbClr val="EAEAEA"/>
                </a:solidFill>
              </a:rPr>
              <a:t>Today’s take away?</a:t>
            </a:r>
          </a:p>
          <a:p>
            <a:pPr algn="ctr"/>
            <a:r>
              <a:rPr lang="en-US" sz="2800" b="1" dirty="0">
                <a:solidFill>
                  <a:srgbClr val="EAEAEA"/>
                </a:solidFill>
              </a:rPr>
              <a:t> </a:t>
            </a:r>
          </a:p>
          <a:p>
            <a:pPr algn="ctr"/>
            <a:endParaRPr lang="en-US" sz="2800" b="1" dirty="0">
              <a:solidFill>
                <a:srgbClr val="EAEAEA"/>
              </a:solidFill>
            </a:endParaRPr>
          </a:p>
        </p:txBody>
      </p:sp>
      <p:sp>
        <p:nvSpPr>
          <p:cNvPr id="6" name="TextBox 5">
            <a:extLst>
              <a:ext uri="{FF2B5EF4-FFF2-40B4-BE49-F238E27FC236}">
                <a16:creationId xmlns:a16="http://schemas.microsoft.com/office/drawing/2014/main" id="{0B79EB41-6A6B-AF8A-3A26-A178365EF169}"/>
              </a:ext>
            </a:extLst>
          </p:cNvPr>
          <p:cNvSpPr txBox="1"/>
          <p:nvPr/>
        </p:nvSpPr>
        <p:spPr>
          <a:xfrm flipH="1">
            <a:off x="3352989" y="3568065"/>
            <a:ext cx="2468881" cy="923330"/>
          </a:xfrm>
          <a:prstGeom prst="rect">
            <a:avLst/>
          </a:prstGeom>
          <a:noFill/>
        </p:spPr>
        <p:txBody>
          <a:bodyPr wrap="square" rtlCol="0">
            <a:spAutoFit/>
          </a:bodyPr>
          <a:lstStyle/>
          <a:p>
            <a:pPr algn="ctr"/>
            <a:r>
              <a:rPr lang="en-US" sz="5400" b="1" dirty="0">
                <a:solidFill>
                  <a:srgbClr val="FFFF00"/>
                </a:solidFill>
              </a:rPr>
              <a:t>YOU</a:t>
            </a:r>
          </a:p>
        </p:txBody>
      </p:sp>
    </p:spTree>
    <p:extLst>
      <p:ext uri="{BB962C8B-B14F-4D97-AF65-F5344CB8AC3E}">
        <p14:creationId xmlns:p14="http://schemas.microsoft.com/office/powerpoint/2010/main" val="3303191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E4DAE5-063A-DCA6-CFE8-E4FB4B20502E}"/>
              </a:ext>
            </a:extLst>
          </p:cNvPr>
          <p:cNvSpPr/>
          <p:nvPr/>
        </p:nvSpPr>
        <p:spPr>
          <a:xfrm>
            <a:off x="1219200" y="666750"/>
            <a:ext cx="6532559" cy="2585323"/>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Thank You to our</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Education Sponsor</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9" name="Picture 8">
            <a:extLst>
              <a:ext uri="{FF2B5EF4-FFF2-40B4-BE49-F238E27FC236}">
                <a16:creationId xmlns:a16="http://schemas.microsoft.com/office/drawing/2014/main" id="{9C43C124-2277-13E3-9349-CB31E508D760}"/>
              </a:ext>
            </a:extLst>
          </p:cNvPr>
          <p:cNvPicPr>
            <a:picLocks noChangeAspect="1"/>
          </p:cNvPicPr>
          <p:nvPr/>
        </p:nvPicPr>
        <p:blipFill>
          <a:blip r:embed="rId2"/>
          <a:stretch>
            <a:fillRect/>
          </a:stretch>
        </p:blipFill>
        <p:spPr>
          <a:xfrm>
            <a:off x="2956517" y="2733675"/>
            <a:ext cx="5654083" cy="1438275"/>
          </a:xfrm>
          <a:prstGeom prst="rect">
            <a:avLst/>
          </a:prstGeom>
        </p:spPr>
      </p:pic>
      <p:sp>
        <p:nvSpPr>
          <p:cNvPr id="10" name="TextBox 9">
            <a:extLst>
              <a:ext uri="{FF2B5EF4-FFF2-40B4-BE49-F238E27FC236}">
                <a16:creationId xmlns:a16="http://schemas.microsoft.com/office/drawing/2014/main" id="{D4D7DAFA-F2C7-5992-07EC-8E3BCD193914}"/>
              </a:ext>
            </a:extLst>
          </p:cNvPr>
          <p:cNvSpPr txBox="1"/>
          <p:nvPr/>
        </p:nvSpPr>
        <p:spPr>
          <a:xfrm flipH="1">
            <a:off x="6477000" y="2647950"/>
            <a:ext cx="2133600" cy="1600438"/>
          </a:xfrm>
          <a:prstGeom prst="rect">
            <a:avLst/>
          </a:prstGeom>
          <a:solidFill>
            <a:srgbClr val="F8F8F8"/>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99982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BA287-7535-9E79-EE34-425BA292F2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514350"/>
            <a:ext cx="8091406" cy="3962400"/>
          </a:xfrm>
          <a:prstGeom prst="rect">
            <a:avLst/>
          </a:prstGeom>
        </p:spPr>
      </p:pic>
      <p:sp>
        <p:nvSpPr>
          <p:cNvPr id="4" name="TextBox 3">
            <a:extLst>
              <a:ext uri="{FF2B5EF4-FFF2-40B4-BE49-F238E27FC236}">
                <a16:creationId xmlns:a16="http://schemas.microsoft.com/office/drawing/2014/main" id="{E8637B88-DE72-7E79-29BA-D9F44FBCC97C}"/>
              </a:ext>
            </a:extLst>
          </p:cNvPr>
          <p:cNvSpPr txBox="1"/>
          <p:nvPr/>
        </p:nvSpPr>
        <p:spPr>
          <a:xfrm rot="20860392" flipH="1">
            <a:off x="954018" y="2635534"/>
            <a:ext cx="838200" cy="461665"/>
          </a:xfrm>
          <a:prstGeom prst="rect">
            <a:avLst/>
          </a:prstGeom>
          <a:noFill/>
          <a:ln>
            <a:noFill/>
          </a:ln>
        </p:spPr>
        <p:txBody>
          <a:bodyPr wrap="square" rtlCol="0">
            <a:spAutoFit/>
          </a:bodyPr>
          <a:lstStyle/>
          <a:p>
            <a:r>
              <a:rPr lang="en-US" sz="2400" dirty="0"/>
              <a:t>ANN</a:t>
            </a:r>
          </a:p>
        </p:txBody>
      </p:sp>
      <p:sp>
        <p:nvSpPr>
          <p:cNvPr id="15" name="TextBox 14">
            <a:extLst>
              <a:ext uri="{FF2B5EF4-FFF2-40B4-BE49-F238E27FC236}">
                <a16:creationId xmlns:a16="http://schemas.microsoft.com/office/drawing/2014/main" id="{8B495416-9C7E-3794-42D5-86E90F760776}"/>
              </a:ext>
            </a:extLst>
          </p:cNvPr>
          <p:cNvSpPr txBox="1"/>
          <p:nvPr/>
        </p:nvSpPr>
        <p:spPr>
          <a:xfrm rot="822480">
            <a:off x="2667000" y="1123950"/>
            <a:ext cx="990600" cy="523220"/>
          </a:xfrm>
          <a:prstGeom prst="rect">
            <a:avLst/>
          </a:prstGeom>
          <a:noFill/>
        </p:spPr>
        <p:txBody>
          <a:bodyPr wrap="square" rtlCol="0">
            <a:spAutoFit/>
          </a:bodyPr>
          <a:lstStyle/>
          <a:p>
            <a:r>
              <a:rPr lang="en-US" sz="2800" dirty="0"/>
              <a:t>OUN</a:t>
            </a:r>
          </a:p>
        </p:txBody>
      </p:sp>
      <p:sp>
        <p:nvSpPr>
          <p:cNvPr id="16" name="TextBox 15">
            <a:extLst>
              <a:ext uri="{FF2B5EF4-FFF2-40B4-BE49-F238E27FC236}">
                <a16:creationId xmlns:a16="http://schemas.microsoft.com/office/drawing/2014/main" id="{B457204A-6D51-0C31-1550-5C2B0096C72F}"/>
              </a:ext>
            </a:extLst>
          </p:cNvPr>
          <p:cNvSpPr txBox="1"/>
          <p:nvPr/>
        </p:nvSpPr>
        <p:spPr>
          <a:xfrm rot="20755062">
            <a:off x="4038600" y="3074673"/>
            <a:ext cx="1066800" cy="523220"/>
          </a:xfrm>
          <a:prstGeom prst="rect">
            <a:avLst/>
          </a:prstGeom>
          <a:noFill/>
        </p:spPr>
        <p:txBody>
          <a:bodyPr wrap="square" rtlCol="0">
            <a:spAutoFit/>
          </a:bodyPr>
          <a:lstStyle/>
          <a:p>
            <a:r>
              <a:rPr lang="en-US" sz="2800" dirty="0"/>
              <a:t>CEM</a:t>
            </a:r>
          </a:p>
        </p:txBody>
      </p:sp>
      <p:sp>
        <p:nvSpPr>
          <p:cNvPr id="17" name="TextBox 16">
            <a:extLst>
              <a:ext uri="{FF2B5EF4-FFF2-40B4-BE49-F238E27FC236}">
                <a16:creationId xmlns:a16="http://schemas.microsoft.com/office/drawing/2014/main" id="{B7B6C77F-8ADF-BCAC-F7FB-1563B58EC7AB}"/>
              </a:ext>
            </a:extLst>
          </p:cNvPr>
          <p:cNvSpPr txBox="1"/>
          <p:nvPr/>
        </p:nvSpPr>
        <p:spPr>
          <a:xfrm rot="223782" flipH="1">
            <a:off x="5638800" y="1172091"/>
            <a:ext cx="914400" cy="523220"/>
          </a:xfrm>
          <a:prstGeom prst="rect">
            <a:avLst/>
          </a:prstGeom>
          <a:noFill/>
        </p:spPr>
        <p:txBody>
          <a:bodyPr wrap="square" rtlCol="0">
            <a:spAutoFit/>
          </a:bodyPr>
          <a:lstStyle/>
          <a:p>
            <a:r>
              <a:rPr lang="en-US" sz="2800" dirty="0"/>
              <a:t>ENT</a:t>
            </a:r>
          </a:p>
        </p:txBody>
      </p:sp>
      <p:sp>
        <p:nvSpPr>
          <p:cNvPr id="18" name="TextBox 17">
            <a:extLst>
              <a:ext uri="{FF2B5EF4-FFF2-40B4-BE49-F238E27FC236}">
                <a16:creationId xmlns:a16="http://schemas.microsoft.com/office/drawing/2014/main" id="{F0E9399E-7FB4-66A6-94B1-9662D9C97BE2}"/>
              </a:ext>
            </a:extLst>
          </p:cNvPr>
          <p:cNvSpPr txBox="1"/>
          <p:nvPr/>
        </p:nvSpPr>
        <p:spPr>
          <a:xfrm rot="1041899">
            <a:off x="7391400" y="2650565"/>
            <a:ext cx="609601" cy="533400"/>
          </a:xfrm>
          <a:prstGeom prst="rect">
            <a:avLst/>
          </a:prstGeom>
          <a:noFill/>
        </p:spPr>
        <p:txBody>
          <a:bodyPr wrap="square" rtlCol="0">
            <a:spAutoFit/>
          </a:bodyPr>
          <a:lstStyle/>
          <a:p>
            <a:r>
              <a:rPr lang="en-US" sz="2800" dirty="0"/>
              <a:t>S!</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AD9B14E-B638-41D8-6F56-8A343D1CE44C}"/>
                  </a:ext>
                </a:extLst>
              </p14:cNvPr>
              <p14:cNvContentPartPr/>
              <p14:nvPr/>
            </p14:nvContentPartPr>
            <p14:xfrm>
              <a:off x="1295777" y="2302164"/>
              <a:ext cx="360" cy="360"/>
            </p14:xfrm>
          </p:contentPart>
        </mc:Choice>
        <mc:Fallback xmlns="">
          <p:pic>
            <p:nvPicPr>
              <p:cNvPr id="2" name="Ink 1">
                <a:extLst>
                  <a:ext uri="{FF2B5EF4-FFF2-40B4-BE49-F238E27FC236}">
                    <a16:creationId xmlns:a16="http://schemas.microsoft.com/office/drawing/2014/main" id="{2AD9B14E-B638-41D8-6F56-8A343D1CE44C}"/>
                  </a:ext>
                </a:extLst>
              </p:cNvPr>
              <p:cNvPicPr/>
              <p:nvPr/>
            </p:nvPicPr>
            <p:blipFill>
              <a:blip r:embed="rId5"/>
              <a:stretch>
                <a:fillRect/>
              </a:stretch>
            </p:blipFill>
            <p:spPr>
              <a:xfrm>
                <a:off x="1259777" y="226652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B7C1875A-F384-E2A4-901E-16F1CBADC7A4}"/>
                  </a:ext>
                </a:extLst>
              </p14:cNvPr>
              <p14:cNvContentPartPr/>
              <p14:nvPr/>
            </p14:nvContentPartPr>
            <p14:xfrm>
              <a:off x="1315577" y="2091924"/>
              <a:ext cx="360" cy="360"/>
            </p14:xfrm>
          </p:contentPart>
        </mc:Choice>
        <mc:Fallback xmlns="">
          <p:pic>
            <p:nvPicPr>
              <p:cNvPr id="3" name="Ink 2">
                <a:extLst>
                  <a:ext uri="{FF2B5EF4-FFF2-40B4-BE49-F238E27FC236}">
                    <a16:creationId xmlns:a16="http://schemas.microsoft.com/office/drawing/2014/main" id="{B7C1875A-F384-E2A4-901E-16F1CBADC7A4}"/>
                  </a:ext>
                </a:extLst>
              </p:cNvPr>
              <p:cNvPicPr/>
              <p:nvPr/>
            </p:nvPicPr>
            <p:blipFill>
              <a:blip r:embed="rId5"/>
              <a:stretch>
                <a:fillRect/>
              </a:stretch>
            </p:blipFill>
            <p:spPr>
              <a:xfrm>
                <a:off x="1279937" y="205592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BD079284-6F70-580B-D9DA-78A7C503461C}"/>
                  </a:ext>
                </a:extLst>
              </p14:cNvPr>
              <p14:cNvContentPartPr/>
              <p14:nvPr/>
            </p14:nvContentPartPr>
            <p14:xfrm>
              <a:off x="1368137" y="1927404"/>
              <a:ext cx="360" cy="360"/>
            </p14:xfrm>
          </p:contentPart>
        </mc:Choice>
        <mc:Fallback xmlns="">
          <p:pic>
            <p:nvPicPr>
              <p:cNvPr id="5" name="Ink 4">
                <a:extLst>
                  <a:ext uri="{FF2B5EF4-FFF2-40B4-BE49-F238E27FC236}">
                    <a16:creationId xmlns:a16="http://schemas.microsoft.com/office/drawing/2014/main" id="{BD079284-6F70-580B-D9DA-78A7C503461C}"/>
                  </a:ext>
                </a:extLst>
              </p:cNvPr>
              <p:cNvPicPr/>
              <p:nvPr/>
            </p:nvPicPr>
            <p:blipFill>
              <a:blip r:embed="rId5"/>
              <a:stretch>
                <a:fillRect/>
              </a:stretch>
            </p:blipFill>
            <p:spPr>
              <a:xfrm>
                <a:off x="1332497" y="18914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F0EE11E-10A9-2447-70E6-E2C4DFC7272B}"/>
                  </a:ext>
                </a:extLst>
              </p14:cNvPr>
              <p14:cNvContentPartPr/>
              <p14:nvPr/>
            </p14:nvContentPartPr>
            <p14:xfrm>
              <a:off x="1440497" y="1802484"/>
              <a:ext cx="360" cy="360"/>
            </p14:xfrm>
          </p:contentPart>
        </mc:Choice>
        <mc:Fallback xmlns="">
          <p:pic>
            <p:nvPicPr>
              <p:cNvPr id="7" name="Ink 6">
                <a:extLst>
                  <a:ext uri="{FF2B5EF4-FFF2-40B4-BE49-F238E27FC236}">
                    <a16:creationId xmlns:a16="http://schemas.microsoft.com/office/drawing/2014/main" id="{CF0EE11E-10A9-2447-70E6-E2C4DFC7272B}"/>
                  </a:ext>
                </a:extLst>
              </p:cNvPr>
              <p:cNvPicPr/>
              <p:nvPr/>
            </p:nvPicPr>
            <p:blipFill>
              <a:blip r:embed="rId5"/>
              <a:stretch>
                <a:fillRect/>
              </a:stretch>
            </p:blipFill>
            <p:spPr>
              <a:xfrm>
                <a:off x="1404857" y="176648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E4A88D05-8EFC-8F1B-FEF9-E3E6CA6BF5F9}"/>
                  </a:ext>
                </a:extLst>
              </p14:cNvPr>
              <p14:cNvContentPartPr/>
              <p14:nvPr/>
            </p14:nvContentPartPr>
            <p14:xfrm>
              <a:off x="1573963" y="1704792"/>
              <a:ext cx="360" cy="360"/>
            </p14:xfrm>
          </p:contentPart>
        </mc:Choice>
        <mc:Fallback xmlns="">
          <p:pic>
            <p:nvPicPr>
              <p:cNvPr id="8" name="Ink 7">
                <a:extLst>
                  <a:ext uri="{FF2B5EF4-FFF2-40B4-BE49-F238E27FC236}">
                    <a16:creationId xmlns:a16="http://schemas.microsoft.com/office/drawing/2014/main" id="{E4A88D05-8EFC-8F1B-FEF9-E3E6CA6BF5F9}"/>
                  </a:ext>
                </a:extLst>
              </p:cNvPr>
              <p:cNvPicPr/>
              <p:nvPr/>
            </p:nvPicPr>
            <p:blipFill>
              <a:blip r:embed="rId5"/>
              <a:stretch>
                <a:fillRect/>
              </a:stretch>
            </p:blipFill>
            <p:spPr>
              <a:xfrm>
                <a:off x="1538323" y="1669152"/>
                <a:ext cx="72000" cy="72000"/>
              </a:xfrm>
              <a:prstGeom prst="rect">
                <a:avLst/>
              </a:prstGeom>
            </p:spPr>
          </p:pic>
        </mc:Fallback>
      </mc:AlternateContent>
      <p:grpSp>
        <p:nvGrpSpPr>
          <p:cNvPr id="11" name="Group 10">
            <a:extLst>
              <a:ext uri="{FF2B5EF4-FFF2-40B4-BE49-F238E27FC236}">
                <a16:creationId xmlns:a16="http://schemas.microsoft.com/office/drawing/2014/main" id="{9AF22AE3-CFF3-CC21-A22A-8481CBC16A70}"/>
              </a:ext>
            </a:extLst>
          </p:cNvPr>
          <p:cNvGrpSpPr/>
          <p:nvPr/>
        </p:nvGrpSpPr>
        <p:grpSpPr>
          <a:xfrm>
            <a:off x="1697803" y="1553952"/>
            <a:ext cx="138240" cy="48240"/>
            <a:chOff x="1697803" y="1553952"/>
            <a:chExt cx="138240" cy="48240"/>
          </a:xfrm>
        </p:grpSpPr>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73CA3B23-9890-AE49-3DCB-8647E6A49C37}"/>
                    </a:ext>
                  </a:extLst>
                </p14:cNvPr>
                <p14:cNvContentPartPr/>
                <p14:nvPr/>
              </p14:nvContentPartPr>
              <p14:xfrm>
                <a:off x="1697803" y="1601832"/>
                <a:ext cx="360" cy="360"/>
              </p14:xfrm>
            </p:contentPart>
          </mc:Choice>
          <mc:Fallback xmlns="">
            <p:pic>
              <p:nvPicPr>
                <p:cNvPr id="9" name="Ink 8">
                  <a:extLst>
                    <a:ext uri="{FF2B5EF4-FFF2-40B4-BE49-F238E27FC236}">
                      <a16:creationId xmlns:a16="http://schemas.microsoft.com/office/drawing/2014/main" id="{73CA3B23-9890-AE49-3DCB-8647E6A49C37}"/>
                    </a:ext>
                  </a:extLst>
                </p:cNvPr>
                <p:cNvPicPr/>
                <p:nvPr/>
              </p:nvPicPr>
              <p:blipFill>
                <a:blip r:embed="rId5"/>
                <a:stretch>
                  <a:fillRect/>
                </a:stretch>
              </p:blipFill>
              <p:spPr>
                <a:xfrm>
                  <a:off x="1662163" y="156619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8C49290A-9786-1BC7-2061-ECBF32FCA06C}"/>
                    </a:ext>
                  </a:extLst>
                </p14:cNvPr>
                <p14:cNvContentPartPr/>
                <p14:nvPr/>
              </p14:nvContentPartPr>
              <p14:xfrm>
                <a:off x="1835683" y="1553952"/>
                <a:ext cx="360" cy="360"/>
              </p14:xfrm>
            </p:contentPart>
          </mc:Choice>
          <mc:Fallback xmlns="">
            <p:pic>
              <p:nvPicPr>
                <p:cNvPr id="10" name="Ink 9">
                  <a:extLst>
                    <a:ext uri="{FF2B5EF4-FFF2-40B4-BE49-F238E27FC236}">
                      <a16:creationId xmlns:a16="http://schemas.microsoft.com/office/drawing/2014/main" id="{8C49290A-9786-1BC7-2061-ECBF32FCA06C}"/>
                    </a:ext>
                  </a:extLst>
                </p:cNvPr>
                <p:cNvPicPr/>
                <p:nvPr/>
              </p:nvPicPr>
              <p:blipFill>
                <a:blip r:embed="rId5"/>
                <a:stretch>
                  <a:fillRect/>
                </a:stretch>
              </p:blipFill>
              <p:spPr>
                <a:xfrm>
                  <a:off x="1799683" y="1517952"/>
                  <a:ext cx="72000" cy="72000"/>
                </a:xfrm>
                <a:prstGeom prst="rect">
                  <a:avLst/>
                </a:prstGeom>
              </p:spPr>
            </p:pic>
          </mc:Fallback>
        </mc:AlternateContent>
      </p:grpSp>
      <p:grpSp>
        <p:nvGrpSpPr>
          <p:cNvPr id="20" name="Group 19">
            <a:extLst>
              <a:ext uri="{FF2B5EF4-FFF2-40B4-BE49-F238E27FC236}">
                <a16:creationId xmlns:a16="http://schemas.microsoft.com/office/drawing/2014/main" id="{CFE7B74F-1DF2-CAF3-85B1-123D913AE90C}"/>
              </a:ext>
            </a:extLst>
          </p:cNvPr>
          <p:cNvGrpSpPr/>
          <p:nvPr/>
        </p:nvGrpSpPr>
        <p:grpSpPr>
          <a:xfrm>
            <a:off x="1972843" y="1367832"/>
            <a:ext cx="254880" cy="96480"/>
            <a:chOff x="1972843" y="1367832"/>
            <a:chExt cx="254880" cy="96480"/>
          </a:xfrm>
        </p:grpSpPr>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29BC4842-D17D-9832-83E6-10B03A719CC3}"/>
                    </a:ext>
                  </a:extLst>
                </p14:cNvPr>
                <p14:cNvContentPartPr/>
                <p14:nvPr/>
              </p14:nvContentPartPr>
              <p14:xfrm>
                <a:off x="1972843" y="1463952"/>
                <a:ext cx="360" cy="360"/>
              </p14:xfrm>
            </p:contentPart>
          </mc:Choice>
          <mc:Fallback xmlns="">
            <p:pic>
              <p:nvPicPr>
                <p:cNvPr id="12" name="Ink 11">
                  <a:extLst>
                    <a:ext uri="{FF2B5EF4-FFF2-40B4-BE49-F238E27FC236}">
                      <a16:creationId xmlns:a16="http://schemas.microsoft.com/office/drawing/2014/main" id="{29BC4842-D17D-9832-83E6-10B03A719CC3}"/>
                    </a:ext>
                  </a:extLst>
                </p:cNvPr>
                <p:cNvPicPr/>
                <p:nvPr/>
              </p:nvPicPr>
              <p:blipFill>
                <a:blip r:embed="rId5"/>
                <a:stretch>
                  <a:fillRect/>
                </a:stretch>
              </p:blipFill>
              <p:spPr>
                <a:xfrm>
                  <a:off x="1937203" y="142831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BCA8517E-4D78-D52D-FCCE-18A66DE934CE}"/>
                    </a:ext>
                  </a:extLst>
                </p14:cNvPr>
                <p14:cNvContentPartPr/>
                <p14:nvPr/>
              </p14:nvContentPartPr>
              <p14:xfrm>
                <a:off x="2096683" y="1416072"/>
                <a:ext cx="360" cy="360"/>
              </p14:xfrm>
            </p:contentPart>
          </mc:Choice>
          <mc:Fallback xmlns="">
            <p:pic>
              <p:nvPicPr>
                <p:cNvPr id="13" name="Ink 12">
                  <a:extLst>
                    <a:ext uri="{FF2B5EF4-FFF2-40B4-BE49-F238E27FC236}">
                      <a16:creationId xmlns:a16="http://schemas.microsoft.com/office/drawing/2014/main" id="{BCA8517E-4D78-D52D-FCCE-18A66DE934CE}"/>
                    </a:ext>
                  </a:extLst>
                </p:cNvPr>
                <p:cNvPicPr/>
                <p:nvPr/>
              </p:nvPicPr>
              <p:blipFill>
                <a:blip r:embed="rId5"/>
                <a:stretch>
                  <a:fillRect/>
                </a:stretch>
              </p:blipFill>
              <p:spPr>
                <a:xfrm>
                  <a:off x="2061043" y="138007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k 18">
                  <a:extLst>
                    <a:ext uri="{FF2B5EF4-FFF2-40B4-BE49-F238E27FC236}">
                      <a16:creationId xmlns:a16="http://schemas.microsoft.com/office/drawing/2014/main" id="{5770A31D-27A0-8BF9-A26A-DD15D4019921}"/>
                    </a:ext>
                  </a:extLst>
                </p14:cNvPr>
                <p14:cNvContentPartPr/>
                <p14:nvPr/>
              </p14:nvContentPartPr>
              <p14:xfrm>
                <a:off x="2227363" y="1367832"/>
                <a:ext cx="360" cy="360"/>
              </p14:xfrm>
            </p:contentPart>
          </mc:Choice>
          <mc:Fallback xmlns="">
            <p:pic>
              <p:nvPicPr>
                <p:cNvPr id="19" name="Ink 18">
                  <a:extLst>
                    <a:ext uri="{FF2B5EF4-FFF2-40B4-BE49-F238E27FC236}">
                      <a16:creationId xmlns:a16="http://schemas.microsoft.com/office/drawing/2014/main" id="{5770A31D-27A0-8BF9-A26A-DD15D4019921}"/>
                    </a:ext>
                  </a:extLst>
                </p:cNvPr>
                <p:cNvPicPr/>
                <p:nvPr/>
              </p:nvPicPr>
              <p:blipFill>
                <a:blip r:embed="rId5"/>
                <a:stretch>
                  <a:fillRect/>
                </a:stretch>
              </p:blipFill>
              <p:spPr>
                <a:xfrm>
                  <a:off x="2191363" y="1332192"/>
                  <a:ext cx="72000" cy="72000"/>
                </a:xfrm>
                <a:prstGeom prst="rect">
                  <a:avLst/>
                </a:prstGeom>
              </p:spPr>
            </p:pic>
          </mc:Fallback>
        </mc:AlternateContent>
      </p:grpSp>
      <p:grpSp>
        <p:nvGrpSpPr>
          <p:cNvPr id="23" name="Group 22">
            <a:extLst>
              <a:ext uri="{FF2B5EF4-FFF2-40B4-BE49-F238E27FC236}">
                <a16:creationId xmlns:a16="http://schemas.microsoft.com/office/drawing/2014/main" id="{F48D8FDF-30D9-D49F-6F26-B9171324FAED}"/>
              </a:ext>
            </a:extLst>
          </p:cNvPr>
          <p:cNvGrpSpPr/>
          <p:nvPr/>
        </p:nvGrpSpPr>
        <p:grpSpPr>
          <a:xfrm>
            <a:off x="2344363" y="1306272"/>
            <a:ext cx="123840" cy="20880"/>
            <a:chOff x="2344363" y="1306272"/>
            <a:chExt cx="123840" cy="20880"/>
          </a:xfrm>
        </p:grpSpPr>
        <mc:AlternateContent xmlns:mc="http://schemas.openxmlformats.org/markup-compatibility/2006" xmlns:p14="http://schemas.microsoft.com/office/powerpoint/2010/main">
          <mc:Choice Requires="p14">
            <p:contentPart p14:bwMode="auto" r:id="rId15">
              <p14:nvContentPartPr>
                <p14:cNvPr id="21" name="Ink 20">
                  <a:extLst>
                    <a:ext uri="{FF2B5EF4-FFF2-40B4-BE49-F238E27FC236}">
                      <a16:creationId xmlns:a16="http://schemas.microsoft.com/office/drawing/2014/main" id="{9BAD97DD-C925-4471-1DFC-6F0253DD36B6}"/>
                    </a:ext>
                  </a:extLst>
                </p14:cNvPr>
                <p14:cNvContentPartPr/>
                <p14:nvPr/>
              </p14:nvContentPartPr>
              <p14:xfrm>
                <a:off x="2344363" y="1326792"/>
                <a:ext cx="360" cy="360"/>
              </p14:xfrm>
            </p:contentPart>
          </mc:Choice>
          <mc:Fallback xmlns="">
            <p:pic>
              <p:nvPicPr>
                <p:cNvPr id="21" name="Ink 20">
                  <a:extLst>
                    <a:ext uri="{FF2B5EF4-FFF2-40B4-BE49-F238E27FC236}">
                      <a16:creationId xmlns:a16="http://schemas.microsoft.com/office/drawing/2014/main" id="{9BAD97DD-C925-4471-1DFC-6F0253DD36B6}"/>
                    </a:ext>
                  </a:extLst>
                </p:cNvPr>
                <p:cNvPicPr/>
                <p:nvPr/>
              </p:nvPicPr>
              <p:blipFill>
                <a:blip r:embed="rId5"/>
                <a:stretch>
                  <a:fillRect/>
                </a:stretch>
              </p:blipFill>
              <p:spPr>
                <a:xfrm>
                  <a:off x="2308363" y="129079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 name="Ink 21">
                  <a:extLst>
                    <a:ext uri="{FF2B5EF4-FFF2-40B4-BE49-F238E27FC236}">
                      <a16:creationId xmlns:a16="http://schemas.microsoft.com/office/drawing/2014/main" id="{ED95DDB1-ED47-5474-4401-E4CCEF2800DD}"/>
                    </a:ext>
                  </a:extLst>
                </p14:cNvPr>
                <p14:cNvContentPartPr/>
                <p14:nvPr/>
              </p14:nvContentPartPr>
              <p14:xfrm>
                <a:off x="2467843" y="1306272"/>
                <a:ext cx="360" cy="360"/>
              </p14:xfrm>
            </p:contentPart>
          </mc:Choice>
          <mc:Fallback xmlns="">
            <p:pic>
              <p:nvPicPr>
                <p:cNvPr id="22" name="Ink 21">
                  <a:extLst>
                    <a:ext uri="{FF2B5EF4-FFF2-40B4-BE49-F238E27FC236}">
                      <a16:creationId xmlns:a16="http://schemas.microsoft.com/office/drawing/2014/main" id="{ED95DDB1-ED47-5474-4401-E4CCEF2800DD}"/>
                    </a:ext>
                  </a:extLst>
                </p:cNvPr>
                <p:cNvPicPr/>
                <p:nvPr/>
              </p:nvPicPr>
              <p:blipFill>
                <a:blip r:embed="rId5"/>
                <a:stretch>
                  <a:fillRect/>
                </a:stretch>
              </p:blipFill>
              <p:spPr>
                <a:xfrm>
                  <a:off x="2432203" y="1270272"/>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24" name="Ink 23">
                <a:extLst>
                  <a:ext uri="{FF2B5EF4-FFF2-40B4-BE49-F238E27FC236}">
                    <a16:creationId xmlns:a16="http://schemas.microsoft.com/office/drawing/2014/main" id="{B41594B8-33A9-FC46-CA8C-DD9317F0E7FF}"/>
                  </a:ext>
                </a:extLst>
              </p14:cNvPr>
              <p14:cNvContentPartPr/>
              <p14:nvPr/>
            </p14:nvContentPartPr>
            <p14:xfrm>
              <a:off x="3843043" y="1340472"/>
              <a:ext cx="360" cy="360"/>
            </p14:xfrm>
          </p:contentPart>
        </mc:Choice>
        <mc:Fallback xmlns="">
          <p:pic>
            <p:nvPicPr>
              <p:cNvPr id="24" name="Ink 23">
                <a:extLst>
                  <a:ext uri="{FF2B5EF4-FFF2-40B4-BE49-F238E27FC236}">
                    <a16:creationId xmlns:a16="http://schemas.microsoft.com/office/drawing/2014/main" id="{B41594B8-33A9-FC46-CA8C-DD9317F0E7FF}"/>
                  </a:ext>
                </a:extLst>
              </p:cNvPr>
              <p:cNvPicPr/>
              <p:nvPr/>
            </p:nvPicPr>
            <p:blipFill>
              <a:blip r:embed="rId5"/>
              <a:stretch>
                <a:fillRect/>
              </a:stretch>
            </p:blipFill>
            <p:spPr>
              <a:xfrm>
                <a:off x="3807043" y="130447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 name="Ink 24">
                <a:extLst>
                  <a:ext uri="{FF2B5EF4-FFF2-40B4-BE49-F238E27FC236}">
                    <a16:creationId xmlns:a16="http://schemas.microsoft.com/office/drawing/2014/main" id="{9293FCC8-B0BE-DFAA-FA3C-D82340638737}"/>
                  </a:ext>
                </a:extLst>
              </p14:cNvPr>
              <p14:cNvContentPartPr/>
              <p14:nvPr/>
            </p14:nvContentPartPr>
            <p14:xfrm>
              <a:off x="3925483" y="1443792"/>
              <a:ext cx="360" cy="360"/>
            </p14:xfrm>
          </p:contentPart>
        </mc:Choice>
        <mc:Fallback xmlns="">
          <p:pic>
            <p:nvPicPr>
              <p:cNvPr id="25" name="Ink 24">
                <a:extLst>
                  <a:ext uri="{FF2B5EF4-FFF2-40B4-BE49-F238E27FC236}">
                    <a16:creationId xmlns:a16="http://schemas.microsoft.com/office/drawing/2014/main" id="{9293FCC8-B0BE-DFAA-FA3C-D82340638737}"/>
                  </a:ext>
                </a:extLst>
              </p:cNvPr>
              <p:cNvPicPr/>
              <p:nvPr/>
            </p:nvPicPr>
            <p:blipFill>
              <a:blip r:embed="rId5"/>
              <a:stretch>
                <a:fillRect/>
              </a:stretch>
            </p:blipFill>
            <p:spPr>
              <a:xfrm>
                <a:off x="3889483" y="140779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Ink 25">
                <a:extLst>
                  <a:ext uri="{FF2B5EF4-FFF2-40B4-BE49-F238E27FC236}">
                    <a16:creationId xmlns:a16="http://schemas.microsoft.com/office/drawing/2014/main" id="{0370554A-6471-EBC0-A021-46639E28A5C7}"/>
                  </a:ext>
                </a:extLst>
              </p14:cNvPr>
              <p14:cNvContentPartPr/>
              <p14:nvPr/>
            </p14:nvContentPartPr>
            <p14:xfrm>
              <a:off x="3953203" y="1560432"/>
              <a:ext cx="360" cy="360"/>
            </p14:xfrm>
          </p:contentPart>
        </mc:Choice>
        <mc:Fallback xmlns="">
          <p:pic>
            <p:nvPicPr>
              <p:cNvPr id="26" name="Ink 25">
                <a:extLst>
                  <a:ext uri="{FF2B5EF4-FFF2-40B4-BE49-F238E27FC236}">
                    <a16:creationId xmlns:a16="http://schemas.microsoft.com/office/drawing/2014/main" id="{0370554A-6471-EBC0-A021-46639E28A5C7}"/>
                  </a:ext>
                </a:extLst>
              </p:cNvPr>
              <p:cNvPicPr/>
              <p:nvPr/>
            </p:nvPicPr>
            <p:blipFill>
              <a:blip r:embed="rId5"/>
              <a:stretch>
                <a:fillRect/>
              </a:stretch>
            </p:blipFill>
            <p:spPr>
              <a:xfrm>
                <a:off x="3917203" y="152479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 name="Ink 26">
                <a:extLst>
                  <a:ext uri="{FF2B5EF4-FFF2-40B4-BE49-F238E27FC236}">
                    <a16:creationId xmlns:a16="http://schemas.microsoft.com/office/drawing/2014/main" id="{5BDD5261-0501-610B-7793-93769AD92886}"/>
                  </a:ext>
                </a:extLst>
              </p14:cNvPr>
              <p14:cNvContentPartPr/>
              <p14:nvPr/>
            </p14:nvContentPartPr>
            <p14:xfrm>
              <a:off x="3953203" y="1677432"/>
              <a:ext cx="360" cy="360"/>
            </p14:xfrm>
          </p:contentPart>
        </mc:Choice>
        <mc:Fallback xmlns="">
          <p:pic>
            <p:nvPicPr>
              <p:cNvPr id="27" name="Ink 26">
                <a:extLst>
                  <a:ext uri="{FF2B5EF4-FFF2-40B4-BE49-F238E27FC236}">
                    <a16:creationId xmlns:a16="http://schemas.microsoft.com/office/drawing/2014/main" id="{5BDD5261-0501-610B-7793-93769AD92886}"/>
                  </a:ext>
                </a:extLst>
              </p:cNvPr>
              <p:cNvPicPr/>
              <p:nvPr/>
            </p:nvPicPr>
            <p:blipFill>
              <a:blip r:embed="rId5"/>
              <a:stretch>
                <a:fillRect/>
              </a:stretch>
            </p:blipFill>
            <p:spPr>
              <a:xfrm>
                <a:off x="3917203" y="164179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8" name="Ink 27">
                <a:extLst>
                  <a:ext uri="{FF2B5EF4-FFF2-40B4-BE49-F238E27FC236}">
                    <a16:creationId xmlns:a16="http://schemas.microsoft.com/office/drawing/2014/main" id="{7B0EB29D-C568-43E8-9D82-76498DD711ED}"/>
                  </a:ext>
                </a:extLst>
              </p14:cNvPr>
              <p14:cNvContentPartPr/>
              <p14:nvPr/>
            </p14:nvContentPartPr>
            <p14:xfrm>
              <a:off x="3953203" y="1808112"/>
              <a:ext cx="360" cy="360"/>
            </p14:xfrm>
          </p:contentPart>
        </mc:Choice>
        <mc:Fallback xmlns="">
          <p:pic>
            <p:nvPicPr>
              <p:cNvPr id="28" name="Ink 27">
                <a:extLst>
                  <a:ext uri="{FF2B5EF4-FFF2-40B4-BE49-F238E27FC236}">
                    <a16:creationId xmlns:a16="http://schemas.microsoft.com/office/drawing/2014/main" id="{7B0EB29D-C568-43E8-9D82-76498DD711ED}"/>
                  </a:ext>
                </a:extLst>
              </p:cNvPr>
              <p:cNvPicPr/>
              <p:nvPr/>
            </p:nvPicPr>
            <p:blipFill>
              <a:blip r:embed="rId5"/>
              <a:stretch>
                <a:fillRect/>
              </a:stretch>
            </p:blipFill>
            <p:spPr>
              <a:xfrm>
                <a:off x="3917203" y="177211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9" name="Ink 28">
                <a:extLst>
                  <a:ext uri="{FF2B5EF4-FFF2-40B4-BE49-F238E27FC236}">
                    <a16:creationId xmlns:a16="http://schemas.microsoft.com/office/drawing/2014/main" id="{C9E6B9CB-3492-29C7-E5F0-4FB128FBE9D1}"/>
                  </a:ext>
                </a:extLst>
              </p14:cNvPr>
              <p14:cNvContentPartPr/>
              <p14:nvPr/>
            </p14:nvContentPartPr>
            <p14:xfrm>
              <a:off x="4001083" y="1945632"/>
              <a:ext cx="360" cy="360"/>
            </p14:xfrm>
          </p:contentPart>
        </mc:Choice>
        <mc:Fallback xmlns="">
          <p:pic>
            <p:nvPicPr>
              <p:cNvPr id="29" name="Ink 28">
                <a:extLst>
                  <a:ext uri="{FF2B5EF4-FFF2-40B4-BE49-F238E27FC236}">
                    <a16:creationId xmlns:a16="http://schemas.microsoft.com/office/drawing/2014/main" id="{C9E6B9CB-3492-29C7-E5F0-4FB128FBE9D1}"/>
                  </a:ext>
                </a:extLst>
              </p:cNvPr>
              <p:cNvPicPr/>
              <p:nvPr/>
            </p:nvPicPr>
            <p:blipFill>
              <a:blip r:embed="rId5"/>
              <a:stretch>
                <a:fillRect/>
              </a:stretch>
            </p:blipFill>
            <p:spPr>
              <a:xfrm>
                <a:off x="3965443" y="190963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0" name="Ink 29">
                <a:extLst>
                  <a:ext uri="{FF2B5EF4-FFF2-40B4-BE49-F238E27FC236}">
                    <a16:creationId xmlns:a16="http://schemas.microsoft.com/office/drawing/2014/main" id="{56203F2B-2178-D661-FAE3-BCCD95CB76A0}"/>
                  </a:ext>
                </a:extLst>
              </p14:cNvPr>
              <p14:cNvContentPartPr/>
              <p14:nvPr/>
            </p14:nvContentPartPr>
            <p14:xfrm>
              <a:off x="4028803" y="2062272"/>
              <a:ext cx="360" cy="360"/>
            </p14:xfrm>
          </p:contentPart>
        </mc:Choice>
        <mc:Fallback xmlns="">
          <p:pic>
            <p:nvPicPr>
              <p:cNvPr id="30" name="Ink 29">
                <a:extLst>
                  <a:ext uri="{FF2B5EF4-FFF2-40B4-BE49-F238E27FC236}">
                    <a16:creationId xmlns:a16="http://schemas.microsoft.com/office/drawing/2014/main" id="{56203F2B-2178-D661-FAE3-BCCD95CB76A0}"/>
                  </a:ext>
                </a:extLst>
              </p:cNvPr>
              <p:cNvPicPr/>
              <p:nvPr/>
            </p:nvPicPr>
            <p:blipFill>
              <a:blip r:embed="rId5"/>
              <a:stretch>
                <a:fillRect/>
              </a:stretch>
            </p:blipFill>
            <p:spPr>
              <a:xfrm>
                <a:off x="3992803" y="202663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1" name="Ink 30">
                <a:extLst>
                  <a:ext uri="{FF2B5EF4-FFF2-40B4-BE49-F238E27FC236}">
                    <a16:creationId xmlns:a16="http://schemas.microsoft.com/office/drawing/2014/main" id="{8C12A4C6-71EA-9CC8-E2C3-09CFC8D57F2B}"/>
                  </a:ext>
                </a:extLst>
              </p14:cNvPr>
              <p14:cNvContentPartPr/>
              <p14:nvPr/>
            </p14:nvContentPartPr>
            <p14:xfrm>
              <a:off x="4083523" y="2165232"/>
              <a:ext cx="360" cy="360"/>
            </p14:xfrm>
          </p:contentPart>
        </mc:Choice>
        <mc:Fallback xmlns="">
          <p:pic>
            <p:nvPicPr>
              <p:cNvPr id="31" name="Ink 30">
                <a:extLst>
                  <a:ext uri="{FF2B5EF4-FFF2-40B4-BE49-F238E27FC236}">
                    <a16:creationId xmlns:a16="http://schemas.microsoft.com/office/drawing/2014/main" id="{8C12A4C6-71EA-9CC8-E2C3-09CFC8D57F2B}"/>
                  </a:ext>
                </a:extLst>
              </p:cNvPr>
              <p:cNvPicPr/>
              <p:nvPr/>
            </p:nvPicPr>
            <p:blipFill>
              <a:blip r:embed="rId5"/>
              <a:stretch>
                <a:fillRect/>
              </a:stretch>
            </p:blipFill>
            <p:spPr>
              <a:xfrm>
                <a:off x="4047883" y="212959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2" name="Ink 31">
                <a:extLst>
                  <a:ext uri="{FF2B5EF4-FFF2-40B4-BE49-F238E27FC236}">
                    <a16:creationId xmlns:a16="http://schemas.microsoft.com/office/drawing/2014/main" id="{895C3B66-FC6A-DFDC-ED7D-B045D0363CE4}"/>
                  </a:ext>
                </a:extLst>
              </p14:cNvPr>
              <p14:cNvContentPartPr/>
              <p14:nvPr/>
            </p14:nvContentPartPr>
            <p14:xfrm>
              <a:off x="4111243" y="2275392"/>
              <a:ext cx="360" cy="360"/>
            </p14:xfrm>
          </p:contentPart>
        </mc:Choice>
        <mc:Fallback xmlns="">
          <p:pic>
            <p:nvPicPr>
              <p:cNvPr id="32" name="Ink 31">
                <a:extLst>
                  <a:ext uri="{FF2B5EF4-FFF2-40B4-BE49-F238E27FC236}">
                    <a16:creationId xmlns:a16="http://schemas.microsoft.com/office/drawing/2014/main" id="{895C3B66-FC6A-DFDC-ED7D-B045D0363CE4}"/>
                  </a:ext>
                </a:extLst>
              </p:cNvPr>
              <p:cNvPicPr/>
              <p:nvPr/>
            </p:nvPicPr>
            <p:blipFill>
              <a:blip r:embed="rId5"/>
              <a:stretch>
                <a:fillRect/>
              </a:stretch>
            </p:blipFill>
            <p:spPr>
              <a:xfrm>
                <a:off x="4075243" y="223975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3" name="Ink 32">
                <a:extLst>
                  <a:ext uri="{FF2B5EF4-FFF2-40B4-BE49-F238E27FC236}">
                    <a16:creationId xmlns:a16="http://schemas.microsoft.com/office/drawing/2014/main" id="{A50529C2-DA9A-0B87-6379-71F19FE6213F}"/>
                  </a:ext>
                </a:extLst>
              </p14:cNvPr>
              <p14:cNvContentPartPr/>
              <p14:nvPr/>
            </p14:nvContentPartPr>
            <p14:xfrm>
              <a:off x="4131763" y="2385552"/>
              <a:ext cx="360" cy="360"/>
            </p14:xfrm>
          </p:contentPart>
        </mc:Choice>
        <mc:Fallback xmlns="">
          <p:pic>
            <p:nvPicPr>
              <p:cNvPr id="33" name="Ink 32">
                <a:extLst>
                  <a:ext uri="{FF2B5EF4-FFF2-40B4-BE49-F238E27FC236}">
                    <a16:creationId xmlns:a16="http://schemas.microsoft.com/office/drawing/2014/main" id="{A50529C2-DA9A-0B87-6379-71F19FE6213F}"/>
                  </a:ext>
                </a:extLst>
              </p:cNvPr>
              <p:cNvPicPr/>
              <p:nvPr/>
            </p:nvPicPr>
            <p:blipFill>
              <a:blip r:embed="rId5"/>
              <a:stretch>
                <a:fillRect/>
              </a:stretch>
            </p:blipFill>
            <p:spPr>
              <a:xfrm>
                <a:off x="4095763" y="234991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4" name="Ink 33">
                <a:extLst>
                  <a:ext uri="{FF2B5EF4-FFF2-40B4-BE49-F238E27FC236}">
                    <a16:creationId xmlns:a16="http://schemas.microsoft.com/office/drawing/2014/main" id="{948E66D3-AF31-76F0-4C70-9068C76E7411}"/>
                  </a:ext>
                </a:extLst>
              </p14:cNvPr>
              <p14:cNvContentPartPr/>
              <p14:nvPr/>
            </p14:nvContentPartPr>
            <p14:xfrm>
              <a:off x="4131763" y="2536752"/>
              <a:ext cx="360" cy="360"/>
            </p14:xfrm>
          </p:contentPart>
        </mc:Choice>
        <mc:Fallback xmlns="">
          <p:pic>
            <p:nvPicPr>
              <p:cNvPr id="34" name="Ink 33">
                <a:extLst>
                  <a:ext uri="{FF2B5EF4-FFF2-40B4-BE49-F238E27FC236}">
                    <a16:creationId xmlns:a16="http://schemas.microsoft.com/office/drawing/2014/main" id="{948E66D3-AF31-76F0-4C70-9068C76E7411}"/>
                  </a:ext>
                </a:extLst>
              </p:cNvPr>
              <p:cNvPicPr/>
              <p:nvPr/>
            </p:nvPicPr>
            <p:blipFill>
              <a:blip r:embed="rId5"/>
              <a:stretch>
                <a:fillRect/>
              </a:stretch>
            </p:blipFill>
            <p:spPr>
              <a:xfrm>
                <a:off x="4095763" y="250075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5" name="Ink 34">
                <a:extLst>
                  <a:ext uri="{FF2B5EF4-FFF2-40B4-BE49-F238E27FC236}">
                    <a16:creationId xmlns:a16="http://schemas.microsoft.com/office/drawing/2014/main" id="{5FE47D8A-069E-394A-1735-0C6651273700}"/>
                  </a:ext>
                </a:extLst>
              </p14:cNvPr>
              <p14:cNvContentPartPr/>
              <p14:nvPr/>
            </p14:nvContentPartPr>
            <p14:xfrm>
              <a:off x="4131763" y="2646912"/>
              <a:ext cx="360" cy="360"/>
            </p14:xfrm>
          </p:contentPart>
        </mc:Choice>
        <mc:Fallback xmlns="">
          <p:pic>
            <p:nvPicPr>
              <p:cNvPr id="35" name="Ink 34">
                <a:extLst>
                  <a:ext uri="{FF2B5EF4-FFF2-40B4-BE49-F238E27FC236}">
                    <a16:creationId xmlns:a16="http://schemas.microsoft.com/office/drawing/2014/main" id="{5FE47D8A-069E-394A-1735-0C6651273700}"/>
                  </a:ext>
                </a:extLst>
              </p:cNvPr>
              <p:cNvPicPr/>
              <p:nvPr/>
            </p:nvPicPr>
            <p:blipFill>
              <a:blip r:embed="rId5"/>
              <a:stretch>
                <a:fillRect/>
              </a:stretch>
            </p:blipFill>
            <p:spPr>
              <a:xfrm>
                <a:off x="4095763" y="261091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6" name="Ink 35">
                <a:extLst>
                  <a:ext uri="{FF2B5EF4-FFF2-40B4-BE49-F238E27FC236}">
                    <a16:creationId xmlns:a16="http://schemas.microsoft.com/office/drawing/2014/main" id="{E6EB99A5-BE89-3648-10CC-F81A9713885F}"/>
                  </a:ext>
                </a:extLst>
              </p14:cNvPr>
              <p14:cNvContentPartPr/>
              <p14:nvPr/>
            </p14:nvContentPartPr>
            <p14:xfrm>
              <a:off x="4131763" y="2804952"/>
              <a:ext cx="360" cy="360"/>
            </p14:xfrm>
          </p:contentPart>
        </mc:Choice>
        <mc:Fallback xmlns="">
          <p:pic>
            <p:nvPicPr>
              <p:cNvPr id="36" name="Ink 35">
                <a:extLst>
                  <a:ext uri="{FF2B5EF4-FFF2-40B4-BE49-F238E27FC236}">
                    <a16:creationId xmlns:a16="http://schemas.microsoft.com/office/drawing/2014/main" id="{E6EB99A5-BE89-3648-10CC-F81A9713885F}"/>
                  </a:ext>
                </a:extLst>
              </p:cNvPr>
              <p:cNvPicPr/>
              <p:nvPr/>
            </p:nvPicPr>
            <p:blipFill>
              <a:blip r:embed="rId5"/>
              <a:stretch>
                <a:fillRect/>
              </a:stretch>
            </p:blipFill>
            <p:spPr>
              <a:xfrm>
                <a:off x="4095763" y="276895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7" name="Ink 36">
                <a:extLst>
                  <a:ext uri="{FF2B5EF4-FFF2-40B4-BE49-F238E27FC236}">
                    <a16:creationId xmlns:a16="http://schemas.microsoft.com/office/drawing/2014/main" id="{01BE6519-98A3-0737-A6F2-46D89EBCF9FF}"/>
                  </a:ext>
                </a:extLst>
              </p14:cNvPr>
              <p14:cNvContentPartPr/>
              <p14:nvPr/>
            </p14:nvContentPartPr>
            <p14:xfrm>
              <a:off x="5066683" y="2839512"/>
              <a:ext cx="360" cy="360"/>
            </p14:xfrm>
          </p:contentPart>
        </mc:Choice>
        <mc:Fallback xmlns="">
          <p:pic>
            <p:nvPicPr>
              <p:cNvPr id="37" name="Ink 36">
                <a:extLst>
                  <a:ext uri="{FF2B5EF4-FFF2-40B4-BE49-F238E27FC236}">
                    <a16:creationId xmlns:a16="http://schemas.microsoft.com/office/drawing/2014/main" id="{01BE6519-98A3-0737-A6F2-46D89EBCF9FF}"/>
                  </a:ext>
                </a:extLst>
              </p:cNvPr>
              <p:cNvPicPr/>
              <p:nvPr/>
            </p:nvPicPr>
            <p:blipFill>
              <a:blip r:embed="rId5"/>
              <a:stretch>
                <a:fillRect/>
              </a:stretch>
            </p:blipFill>
            <p:spPr>
              <a:xfrm>
                <a:off x="5031043" y="280351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8" name="Ink 37">
                <a:extLst>
                  <a:ext uri="{FF2B5EF4-FFF2-40B4-BE49-F238E27FC236}">
                    <a16:creationId xmlns:a16="http://schemas.microsoft.com/office/drawing/2014/main" id="{6B630DA9-C267-A733-E787-6926B53AA8CB}"/>
                  </a:ext>
                </a:extLst>
              </p14:cNvPr>
              <p14:cNvContentPartPr/>
              <p14:nvPr/>
            </p14:nvContentPartPr>
            <p14:xfrm>
              <a:off x="5073523" y="2646912"/>
              <a:ext cx="360" cy="360"/>
            </p14:xfrm>
          </p:contentPart>
        </mc:Choice>
        <mc:Fallback xmlns="">
          <p:pic>
            <p:nvPicPr>
              <p:cNvPr id="38" name="Ink 37">
                <a:extLst>
                  <a:ext uri="{FF2B5EF4-FFF2-40B4-BE49-F238E27FC236}">
                    <a16:creationId xmlns:a16="http://schemas.microsoft.com/office/drawing/2014/main" id="{6B630DA9-C267-A733-E787-6926B53AA8CB}"/>
                  </a:ext>
                </a:extLst>
              </p:cNvPr>
              <p:cNvPicPr/>
              <p:nvPr/>
            </p:nvPicPr>
            <p:blipFill>
              <a:blip r:embed="rId5"/>
              <a:stretch>
                <a:fillRect/>
              </a:stretch>
            </p:blipFill>
            <p:spPr>
              <a:xfrm>
                <a:off x="5037883" y="261091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9" name="Ink 38">
                <a:extLst>
                  <a:ext uri="{FF2B5EF4-FFF2-40B4-BE49-F238E27FC236}">
                    <a16:creationId xmlns:a16="http://schemas.microsoft.com/office/drawing/2014/main" id="{191C9F11-A7DE-DDA9-8CAE-68FD7C2A77FA}"/>
                  </a:ext>
                </a:extLst>
              </p14:cNvPr>
              <p14:cNvContentPartPr/>
              <p14:nvPr/>
            </p14:nvContentPartPr>
            <p14:xfrm>
              <a:off x="5073523" y="2461152"/>
              <a:ext cx="360" cy="360"/>
            </p14:xfrm>
          </p:contentPart>
        </mc:Choice>
        <mc:Fallback xmlns="">
          <p:pic>
            <p:nvPicPr>
              <p:cNvPr id="39" name="Ink 38">
                <a:extLst>
                  <a:ext uri="{FF2B5EF4-FFF2-40B4-BE49-F238E27FC236}">
                    <a16:creationId xmlns:a16="http://schemas.microsoft.com/office/drawing/2014/main" id="{191C9F11-A7DE-DDA9-8CAE-68FD7C2A77FA}"/>
                  </a:ext>
                </a:extLst>
              </p:cNvPr>
              <p:cNvPicPr/>
              <p:nvPr/>
            </p:nvPicPr>
            <p:blipFill>
              <a:blip r:embed="rId5"/>
              <a:stretch>
                <a:fillRect/>
              </a:stretch>
            </p:blipFill>
            <p:spPr>
              <a:xfrm>
                <a:off x="5037883" y="242551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0" name="Ink 39">
                <a:extLst>
                  <a:ext uri="{FF2B5EF4-FFF2-40B4-BE49-F238E27FC236}">
                    <a16:creationId xmlns:a16="http://schemas.microsoft.com/office/drawing/2014/main" id="{3A935207-FF84-95D1-F6DA-BF02512D0156}"/>
                  </a:ext>
                </a:extLst>
              </p14:cNvPr>
              <p14:cNvContentPartPr/>
              <p14:nvPr/>
            </p14:nvContentPartPr>
            <p14:xfrm>
              <a:off x="5108083" y="2192952"/>
              <a:ext cx="360" cy="360"/>
            </p14:xfrm>
          </p:contentPart>
        </mc:Choice>
        <mc:Fallback xmlns="">
          <p:pic>
            <p:nvPicPr>
              <p:cNvPr id="40" name="Ink 39">
                <a:extLst>
                  <a:ext uri="{FF2B5EF4-FFF2-40B4-BE49-F238E27FC236}">
                    <a16:creationId xmlns:a16="http://schemas.microsoft.com/office/drawing/2014/main" id="{3A935207-FF84-95D1-F6DA-BF02512D0156}"/>
                  </a:ext>
                </a:extLst>
              </p:cNvPr>
              <p:cNvPicPr/>
              <p:nvPr/>
            </p:nvPicPr>
            <p:blipFill>
              <a:blip r:embed="rId5"/>
              <a:stretch>
                <a:fillRect/>
              </a:stretch>
            </p:blipFill>
            <p:spPr>
              <a:xfrm>
                <a:off x="5072443" y="215731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1" name="Ink 40">
                <a:extLst>
                  <a:ext uri="{FF2B5EF4-FFF2-40B4-BE49-F238E27FC236}">
                    <a16:creationId xmlns:a16="http://schemas.microsoft.com/office/drawing/2014/main" id="{09373590-9D38-75D1-F972-F1661D00BB1D}"/>
                  </a:ext>
                </a:extLst>
              </p14:cNvPr>
              <p14:cNvContentPartPr/>
              <p14:nvPr/>
            </p14:nvContentPartPr>
            <p14:xfrm>
              <a:off x="5094403" y="2303112"/>
              <a:ext cx="360" cy="360"/>
            </p14:xfrm>
          </p:contentPart>
        </mc:Choice>
        <mc:Fallback xmlns="">
          <p:pic>
            <p:nvPicPr>
              <p:cNvPr id="41" name="Ink 40">
                <a:extLst>
                  <a:ext uri="{FF2B5EF4-FFF2-40B4-BE49-F238E27FC236}">
                    <a16:creationId xmlns:a16="http://schemas.microsoft.com/office/drawing/2014/main" id="{09373590-9D38-75D1-F972-F1661D00BB1D}"/>
                  </a:ext>
                </a:extLst>
              </p:cNvPr>
              <p:cNvPicPr/>
              <p:nvPr/>
            </p:nvPicPr>
            <p:blipFill>
              <a:blip r:embed="rId5"/>
              <a:stretch>
                <a:fillRect/>
              </a:stretch>
            </p:blipFill>
            <p:spPr>
              <a:xfrm>
                <a:off x="5058763" y="226747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2" name="Ink 41">
                <a:extLst>
                  <a:ext uri="{FF2B5EF4-FFF2-40B4-BE49-F238E27FC236}">
                    <a16:creationId xmlns:a16="http://schemas.microsoft.com/office/drawing/2014/main" id="{C3F1A691-F467-A200-1403-ABEF118ADC6D}"/>
                  </a:ext>
                </a:extLst>
              </p14:cNvPr>
              <p14:cNvContentPartPr/>
              <p14:nvPr/>
            </p14:nvContentPartPr>
            <p14:xfrm>
              <a:off x="5431363" y="1519392"/>
              <a:ext cx="360" cy="360"/>
            </p14:xfrm>
          </p:contentPart>
        </mc:Choice>
        <mc:Fallback xmlns="">
          <p:pic>
            <p:nvPicPr>
              <p:cNvPr id="42" name="Ink 41">
                <a:extLst>
                  <a:ext uri="{FF2B5EF4-FFF2-40B4-BE49-F238E27FC236}">
                    <a16:creationId xmlns:a16="http://schemas.microsoft.com/office/drawing/2014/main" id="{C3F1A691-F467-A200-1403-ABEF118ADC6D}"/>
                  </a:ext>
                </a:extLst>
              </p:cNvPr>
              <p:cNvPicPr/>
              <p:nvPr/>
            </p:nvPicPr>
            <p:blipFill>
              <a:blip r:embed="rId5"/>
              <a:stretch>
                <a:fillRect/>
              </a:stretch>
            </p:blipFill>
            <p:spPr>
              <a:xfrm>
                <a:off x="5395363" y="1483392"/>
                <a:ext cx="72000" cy="72000"/>
              </a:xfrm>
              <a:prstGeom prst="rect">
                <a:avLst/>
              </a:prstGeom>
            </p:spPr>
          </p:pic>
        </mc:Fallback>
      </mc:AlternateContent>
      <p:grpSp>
        <p:nvGrpSpPr>
          <p:cNvPr id="45" name="Group 44">
            <a:extLst>
              <a:ext uri="{FF2B5EF4-FFF2-40B4-BE49-F238E27FC236}">
                <a16:creationId xmlns:a16="http://schemas.microsoft.com/office/drawing/2014/main" id="{B42C09F3-800E-6F68-2C55-4BE8E044040E}"/>
              </a:ext>
            </a:extLst>
          </p:cNvPr>
          <p:cNvGrpSpPr/>
          <p:nvPr/>
        </p:nvGrpSpPr>
        <p:grpSpPr>
          <a:xfrm>
            <a:off x="5245603" y="1546752"/>
            <a:ext cx="41400" cy="69120"/>
            <a:chOff x="5245603" y="1546752"/>
            <a:chExt cx="41400" cy="69120"/>
          </a:xfrm>
        </p:grpSpPr>
        <mc:AlternateContent xmlns:mc="http://schemas.openxmlformats.org/markup-compatibility/2006" xmlns:p14="http://schemas.microsoft.com/office/powerpoint/2010/main">
          <mc:Choice Requires="p14">
            <p:contentPart p14:bwMode="auto" r:id="rId36">
              <p14:nvContentPartPr>
                <p14:cNvPr id="43" name="Ink 42">
                  <a:extLst>
                    <a:ext uri="{FF2B5EF4-FFF2-40B4-BE49-F238E27FC236}">
                      <a16:creationId xmlns:a16="http://schemas.microsoft.com/office/drawing/2014/main" id="{7D3AAF55-5C75-1F74-F9A3-31A1E41A42C6}"/>
                    </a:ext>
                  </a:extLst>
                </p14:cNvPr>
                <p14:cNvContentPartPr/>
                <p14:nvPr/>
              </p14:nvContentPartPr>
              <p14:xfrm>
                <a:off x="5286643" y="1546752"/>
                <a:ext cx="360" cy="360"/>
              </p14:xfrm>
            </p:contentPart>
          </mc:Choice>
          <mc:Fallback xmlns="">
            <p:pic>
              <p:nvPicPr>
                <p:cNvPr id="43" name="Ink 42">
                  <a:extLst>
                    <a:ext uri="{FF2B5EF4-FFF2-40B4-BE49-F238E27FC236}">
                      <a16:creationId xmlns:a16="http://schemas.microsoft.com/office/drawing/2014/main" id="{7D3AAF55-5C75-1F74-F9A3-31A1E41A42C6}"/>
                    </a:ext>
                  </a:extLst>
                </p:cNvPr>
                <p:cNvPicPr/>
                <p:nvPr/>
              </p:nvPicPr>
              <p:blipFill>
                <a:blip r:embed="rId5"/>
                <a:stretch>
                  <a:fillRect/>
                </a:stretch>
              </p:blipFill>
              <p:spPr>
                <a:xfrm>
                  <a:off x="5251003" y="151075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4" name="Ink 43">
                  <a:extLst>
                    <a:ext uri="{FF2B5EF4-FFF2-40B4-BE49-F238E27FC236}">
                      <a16:creationId xmlns:a16="http://schemas.microsoft.com/office/drawing/2014/main" id="{BAE2F150-7C25-A8F6-CFFF-ED9E5EF24CE6}"/>
                    </a:ext>
                  </a:extLst>
                </p14:cNvPr>
                <p14:cNvContentPartPr/>
                <p14:nvPr/>
              </p14:nvContentPartPr>
              <p14:xfrm>
                <a:off x="5245603" y="1615512"/>
                <a:ext cx="360" cy="360"/>
              </p14:xfrm>
            </p:contentPart>
          </mc:Choice>
          <mc:Fallback xmlns="">
            <p:pic>
              <p:nvPicPr>
                <p:cNvPr id="44" name="Ink 43">
                  <a:extLst>
                    <a:ext uri="{FF2B5EF4-FFF2-40B4-BE49-F238E27FC236}">
                      <a16:creationId xmlns:a16="http://schemas.microsoft.com/office/drawing/2014/main" id="{BAE2F150-7C25-A8F6-CFFF-ED9E5EF24CE6}"/>
                    </a:ext>
                  </a:extLst>
                </p:cNvPr>
                <p:cNvPicPr/>
                <p:nvPr/>
              </p:nvPicPr>
              <p:blipFill>
                <a:blip r:embed="rId5"/>
                <a:stretch>
                  <a:fillRect/>
                </a:stretch>
              </p:blipFill>
              <p:spPr>
                <a:xfrm>
                  <a:off x="5209603" y="1579512"/>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46" name="Ink 45">
                <a:extLst>
                  <a:ext uri="{FF2B5EF4-FFF2-40B4-BE49-F238E27FC236}">
                    <a16:creationId xmlns:a16="http://schemas.microsoft.com/office/drawing/2014/main" id="{888A9160-AEC6-2113-E73F-A40CCCED0729}"/>
                  </a:ext>
                </a:extLst>
              </p14:cNvPr>
              <p14:cNvContentPartPr/>
              <p14:nvPr/>
            </p14:nvContentPartPr>
            <p14:xfrm>
              <a:off x="5218243" y="1766712"/>
              <a:ext cx="360" cy="360"/>
            </p14:xfrm>
          </p:contentPart>
        </mc:Choice>
        <mc:Fallback xmlns="">
          <p:pic>
            <p:nvPicPr>
              <p:cNvPr id="46" name="Ink 45">
                <a:extLst>
                  <a:ext uri="{FF2B5EF4-FFF2-40B4-BE49-F238E27FC236}">
                    <a16:creationId xmlns:a16="http://schemas.microsoft.com/office/drawing/2014/main" id="{888A9160-AEC6-2113-E73F-A40CCCED0729}"/>
                  </a:ext>
                </a:extLst>
              </p:cNvPr>
              <p:cNvPicPr/>
              <p:nvPr/>
            </p:nvPicPr>
            <p:blipFill>
              <a:blip r:embed="rId5"/>
              <a:stretch>
                <a:fillRect/>
              </a:stretch>
            </p:blipFill>
            <p:spPr>
              <a:xfrm>
                <a:off x="5182243" y="173107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7" name="Ink 46">
                <a:extLst>
                  <a:ext uri="{FF2B5EF4-FFF2-40B4-BE49-F238E27FC236}">
                    <a16:creationId xmlns:a16="http://schemas.microsoft.com/office/drawing/2014/main" id="{79B70974-BFAC-E203-1F96-E955283B5FB2}"/>
                  </a:ext>
                </a:extLst>
              </p14:cNvPr>
              <p14:cNvContentPartPr/>
              <p14:nvPr/>
            </p14:nvContentPartPr>
            <p14:xfrm>
              <a:off x="5190523" y="1876512"/>
              <a:ext cx="360" cy="360"/>
            </p14:xfrm>
          </p:contentPart>
        </mc:Choice>
        <mc:Fallback xmlns="">
          <p:pic>
            <p:nvPicPr>
              <p:cNvPr id="47" name="Ink 46">
                <a:extLst>
                  <a:ext uri="{FF2B5EF4-FFF2-40B4-BE49-F238E27FC236}">
                    <a16:creationId xmlns:a16="http://schemas.microsoft.com/office/drawing/2014/main" id="{79B70974-BFAC-E203-1F96-E955283B5FB2}"/>
                  </a:ext>
                </a:extLst>
              </p:cNvPr>
              <p:cNvPicPr/>
              <p:nvPr/>
            </p:nvPicPr>
            <p:blipFill>
              <a:blip r:embed="rId5"/>
              <a:stretch>
                <a:fillRect/>
              </a:stretch>
            </p:blipFill>
            <p:spPr>
              <a:xfrm>
                <a:off x="5154883" y="184087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8" name="Ink 47">
                <a:extLst>
                  <a:ext uri="{FF2B5EF4-FFF2-40B4-BE49-F238E27FC236}">
                    <a16:creationId xmlns:a16="http://schemas.microsoft.com/office/drawing/2014/main" id="{24FDB696-BDFC-07DC-5F17-42B50917D5DE}"/>
                  </a:ext>
                </a:extLst>
              </p14:cNvPr>
              <p14:cNvContentPartPr/>
              <p14:nvPr/>
            </p14:nvContentPartPr>
            <p14:xfrm>
              <a:off x="5149483" y="1959312"/>
              <a:ext cx="360" cy="360"/>
            </p14:xfrm>
          </p:contentPart>
        </mc:Choice>
        <mc:Fallback xmlns="">
          <p:pic>
            <p:nvPicPr>
              <p:cNvPr id="48" name="Ink 47">
                <a:extLst>
                  <a:ext uri="{FF2B5EF4-FFF2-40B4-BE49-F238E27FC236}">
                    <a16:creationId xmlns:a16="http://schemas.microsoft.com/office/drawing/2014/main" id="{24FDB696-BDFC-07DC-5F17-42B50917D5DE}"/>
                  </a:ext>
                </a:extLst>
              </p:cNvPr>
              <p:cNvPicPr/>
              <p:nvPr/>
            </p:nvPicPr>
            <p:blipFill>
              <a:blip r:embed="rId5"/>
              <a:stretch>
                <a:fillRect/>
              </a:stretch>
            </p:blipFill>
            <p:spPr>
              <a:xfrm>
                <a:off x="5113483" y="192331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9" name="Ink 48">
                <a:extLst>
                  <a:ext uri="{FF2B5EF4-FFF2-40B4-BE49-F238E27FC236}">
                    <a16:creationId xmlns:a16="http://schemas.microsoft.com/office/drawing/2014/main" id="{926F68EF-16F5-3382-D554-CE6A7309A97B}"/>
                  </a:ext>
                </a:extLst>
              </p14:cNvPr>
              <p14:cNvContentPartPr/>
              <p14:nvPr/>
            </p14:nvContentPartPr>
            <p14:xfrm>
              <a:off x="5135803" y="2041752"/>
              <a:ext cx="360" cy="360"/>
            </p14:xfrm>
          </p:contentPart>
        </mc:Choice>
        <mc:Fallback xmlns="">
          <p:pic>
            <p:nvPicPr>
              <p:cNvPr id="49" name="Ink 48">
                <a:extLst>
                  <a:ext uri="{FF2B5EF4-FFF2-40B4-BE49-F238E27FC236}">
                    <a16:creationId xmlns:a16="http://schemas.microsoft.com/office/drawing/2014/main" id="{926F68EF-16F5-3382-D554-CE6A7309A97B}"/>
                  </a:ext>
                </a:extLst>
              </p:cNvPr>
              <p:cNvPicPr/>
              <p:nvPr/>
            </p:nvPicPr>
            <p:blipFill>
              <a:blip r:embed="rId5"/>
              <a:stretch>
                <a:fillRect/>
              </a:stretch>
            </p:blipFill>
            <p:spPr>
              <a:xfrm>
                <a:off x="5099803" y="200575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0" name="Ink 49">
                <a:extLst>
                  <a:ext uri="{FF2B5EF4-FFF2-40B4-BE49-F238E27FC236}">
                    <a16:creationId xmlns:a16="http://schemas.microsoft.com/office/drawing/2014/main" id="{AFC81944-D775-F2AC-B60C-61BB4F7F0A87}"/>
                  </a:ext>
                </a:extLst>
              </p14:cNvPr>
              <p14:cNvContentPartPr/>
              <p14:nvPr/>
            </p14:nvContentPartPr>
            <p14:xfrm>
              <a:off x="6764803" y="1292232"/>
              <a:ext cx="360" cy="360"/>
            </p14:xfrm>
          </p:contentPart>
        </mc:Choice>
        <mc:Fallback xmlns="">
          <p:pic>
            <p:nvPicPr>
              <p:cNvPr id="50" name="Ink 49">
                <a:extLst>
                  <a:ext uri="{FF2B5EF4-FFF2-40B4-BE49-F238E27FC236}">
                    <a16:creationId xmlns:a16="http://schemas.microsoft.com/office/drawing/2014/main" id="{AFC81944-D775-F2AC-B60C-61BB4F7F0A87}"/>
                  </a:ext>
                </a:extLst>
              </p:cNvPr>
              <p:cNvPicPr/>
              <p:nvPr/>
            </p:nvPicPr>
            <p:blipFill>
              <a:blip r:embed="rId5"/>
              <a:stretch>
                <a:fillRect/>
              </a:stretch>
            </p:blipFill>
            <p:spPr>
              <a:xfrm>
                <a:off x="6729163" y="1256592"/>
                <a:ext cx="72000" cy="72000"/>
              </a:xfrm>
              <a:prstGeom prst="rect">
                <a:avLst/>
              </a:prstGeom>
            </p:spPr>
          </p:pic>
        </mc:Fallback>
      </mc:AlternateContent>
      <p:grpSp>
        <p:nvGrpSpPr>
          <p:cNvPr id="53" name="Group 52">
            <a:extLst>
              <a:ext uri="{FF2B5EF4-FFF2-40B4-BE49-F238E27FC236}">
                <a16:creationId xmlns:a16="http://schemas.microsoft.com/office/drawing/2014/main" id="{3209FD15-BE32-AE6F-0EB7-1375D78845DB}"/>
              </a:ext>
            </a:extLst>
          </p:cNvPr>
          <p:cNvGrpSpPr/>
          <p:nvPr/>
        </p:nvGrpSpPr>
        <p:grpSpPr>
          <a:xfrm>
            <a:off x="6916363" y="1313112"/>
            <a:ext cx="117360" cy="55080"/>
            <a:chOff x="6916363" y="1313112"/>
            <a:chExt cx="117360" cy="55080"/>
          </a:xfrm>
        </p:grpSpPr>
        <mc:AlternateContent xmlns:mc="http://schemas.openxmlformats.org/markup-compatibility/2006" xmlns:p14="http://schemas.microsoft.com/office/powerpoint/2010/main">
          <mc:Choice Requires="p14">
            <p:contentPart p14:bwMode="auto" r:id="rId43">
              <p14:nvContentPartPr>
                <p14:cNvPr id="51" name="Ink 50">
                  <a:extLst>
                    <a:ext uri="{FF2B5EF4-FFF2-40B4-BE49-F238E27FC236}">
                      <a16:creationId xmlns:a16="http://schemas.microsoft.com/office/drawing/2014/main" id="{4B811EDF-9D02-2721-839C-D0F38CAC5963}"/>
                    </a:ext>
                  </a:extLst>
                </p14:cNvPr>
                <p14:cNvContentPartPr/>
                <p14:nvPr/>
              </p14:nvContentPartPr>
              <p14:xfrm>
                <a:off x="6916363" y="1313112"/>
                <a:ext cx="360" cy="360"/>
              </p14:xfrm>
            </p:contentPart>
          </mc:Choice>
          <mc:Fallback xmlns="">
            <p:pic>
              <p:nvPicPr>
                <p:cNvPr id="51" name="Ink 50">
                  <a:extLst>
                    <a:ext uri="{FF2B5EF4-FFF2-40B4-BE49-F238E27FC236}">
                      <a16:creationId xmlns:a16="http://schemas.microsoft.com/office/drawing/2014/main" id="{4B811EDF-9D02-2721-839C-D0F38CAC5963}"/>
                    </a:ext>
                  </a:extLst>
                </p:cNvPr>
                <p:cNvPicPr/>
                <p:nvPr/>
              </p:nvPicPr>
              <p:blipFill>
                <a:blip r:embed="rId5"/>
                <a:stretch>
                  <a:fillRect/>
                </a:stretch>
              </p:blipFill>
              <p:spPr>
                <a:xfrm>
                  <a:off x="6880363" y="127711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2" name="Ink 51">
                  <a:extLst>
                    <a:ext uri="{FF2B5EF4-FFF2-40B4-BE49-F238E27FC236}">
                      <a16:creationId xmlns:a16="http://schemas.microsoft.com/office/drawing/2014/main" id="{E853C898-D6AE-91E8-B403-8BE6703CE922}"/>
                    </a:ext>
                  </a:extLst>
                </p14:cNvPr>
                <p14:cNvContentPartPr/>
                <p14:nvPr/>
              </p14:nvContentPartPr>
              <p14:xfrm>
                <a:off x="7033363" y="1367832"/>
                <a:ext cx="360" cy="360"/>
              </p14:xfrm>
            </p:contentPart>
          </mc:Choice>
          <mc:Fallback xmlns="">
            <p:pic>
              <p:nvPicPr>
                <p:cNvPr id="52" name="Ink 51">
                  <a:extLst>
                    <a:ext uri="{FF2B5EF4-FFF2-40B4-BE49-F238E27FC236}">
                      <a16:creationId xmlns:a16="http://schemas.microsoft.com/office/drawing/2014/main" id="{E853C898-D6AE-91E8-B403-8BE6703CE922}"/>
                    </a:ext>
                  </a:extLst>
                </p:cNvPr>
                <p:cNvPicPr/>
                <p:nvPr/>
              </p:nvPicPr>
              <p:blipFill>
                <a:blip r:embed="rId5"/>
                <a:stretch>
                  <a:fillRect/>
                </a:stretch>
              </p:blipFill>
              <p:spPr>
                <a:xfrm>
                  <a:off x="6997363" y="1332192"/>
                  <a:ext cx="72000" cy="72000"/>
                </a:xfrm>
                <a:prstGeom prst="rect">
                  <a:avLst/>
                </a:prstGeom>
              </p:spPr>
            </p:pic>
          </mc:Fallback>
        </mc:AlternateContent>
      </p:grpSp>
      <p:grpSp>
        <p:nvGrpSpPr>
          <p:cNvPr id="56" name="Group 55">
            <a:extLst>
              <a:ext uri="{FF2B5EF4-FFF2-40B4-BE49-F238E27FC236}">
                <a16:creationId xmlns:a16="http://schemas.microsoft.com/office/drawing/2014/main" id="{89962615-25C9-2A02-6374-8D2286FA443E}"/>
              </a:ext>
            </a:extLst>
          </p:cNvPr>
          <p:cNvGrpSpPr/>
          <p:nvPr/>
        </p:nvGrpSpPr>
        <p:grpSpPr>
          <a:xfrm>
            <a:off x="7143163" y="1491672"/>
            <a:ext cx="82800" cy="69120"/>
            <a:chOff x="7143163" y="1491672"/>
            <a:chExt cx="82800" cy="69120"/>
          </a:xfrm>
        </p:grpSpPr>
        <mc:AlternateContent xmlns:mc="http://schemas.openxmlformats.org/markup-compatibility/2006" xmlns:p14="http://schemas.microsoft.com/office/powerpoint/2010/main">
          <mc:Choice Requires="p14">
            <p:contentPart p14:bwMode="auto" r:id="rId45">
              <p14:nvContentPartPr>
                <p14:cNvPr id="54" name="Ink 53">
                  <a:extLst>
                    <a:ext uri="{FF2B5EF4-FFF2-40B4-BE49-F238E27FC236}">
                      <a16:creationId xmlns:a16="http://schemas.microsoft.com/office/drawing/2014/main" id="{7D74FD4A-BCD4-1D7C-9CAC-5BB2F7915FD6}"/>
                    </a:ext>
                  </a:extLst>
                </p14:cNvPr>
                <p14:cNvContentPartPr/>
                <p14:nvPr/>
              </p14:nvContentPartPr>
              <p14:xfrm>
                <a:off x="7143163" y="1491672"/>
                <a:ext cx="360" cy="360"/>
              </p14:xfrm>
            </p:contentPart>
          </mc:Choice>
          <mc:Fallback xmlns="">
            <p:pic>
              <p:nvPicPr>
                <p:cNvPr id="54" name="Ink 53">
                  <a:extLst>
                    <a:ext uri="{FF2B5EF4-FFF2-40B4-BE49-F238E27FC236}">
                      <a16:creationId xmlns:a16="http://schemas.microsoft.com/office/drawing/2014/main" id="{7D74FD4A-BCD4-1D7C-9CAC-5BB2F7915FD6}"/>
                    </a:ext>
                  </a:extLst>
                </p:cNvPr>
                <p:cNvPicPr/>
                <p:nvPr/>
              </p:nvPicPr>
              <p:blipFill>
                <a:blip r:embed="rId5"/>
                <a:stretch>
                  <a:fillRect/>
                </a:stretch>
              </p:blipFill>
              <p:spPr>
                <a:xfrm>
                  <a:off x="7107163" y="145603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5" name="Ink 54">
                  <a:extLst>
                    <a:ext uri="{FF2B5EF4-FFF2-40B4-BE49-F238E27FC236}">
                      <a16:creationId xmlns:a16="http://schemas.microsoft.com/office/drawing/2014/main" id="{806706C3-4EBF-3D22-960D-79012626C0FC}"/>
                    </a:ext>
                  </a:extLst>
                </p14:cNvPr>
                <p14:cNvContentPartPr/>
                <p14:nvPr/>
              </p14:nvContentPartPr>
              <p14:xfrm>
                <a:off x="7225603" y="1560432"/>
                <a:ext cx="360" cy="360"/>
              </p14:xfrm>
            </p:contentPart>
          </mc:Choice>
          <mc:Fallback xmlns="">
            <p:pic>
              <p:nvPicPr>
                <p:cNvPr id="55" name="Ink 54">
                  <a:extLst>
                    <a:ext uri="{FF2B5EF4-FFF2-40B4-BE49-F238E27FC236}">
                      <a16:creationId xmlns:a16="http://schemas.microsoft.com/office/drawing/2014/main" id="{806706C3-4EBF-3D22-960D-79012626C0FC}"/>
                    </a:ext>
                  </a:extLst>
                </p:cNvPr>
                <p:cNvPicPr/>
                <p:nvPr/>
              </p:nvPicPr>
              <p:blipFill>
                <a:blip r:embed="rId5"/>
                <a:stretch>
                  <a:fillRect/>
                </a:stretch>
              </p:blipFill>
              <p:spPr>
                <a:xfrm>
                  <a:off x="7189603" y="1524792"/>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57" name="Ink 56">
                <a:extLst>
                  <a:ext uri="{FF2B5EF4-FFF2-40B4-BE49-F238E27FC236}">
                    <a16:creationId xmlns:a16="http://schemas.microsoft.com/office/drawing/2014/main" id="{691E5793-88A1-BA0C-4905-A9C8B65D0777}"/>
                  </a:ext>
                </a:extLst>
              </p14:cNvPr>
              <p14:cNvContentPartPr/>
              <p14:nvPr/>
            </p14:nvContentPartPr>
            <p14:xfrm>
              <a:off x="7356283" y="1650072"/>
              <a:ext cx="360" cy="360"/>
            </p14:xfrm>
          </p:contentPart>
        </mc:Choice>
        <mc:Fallback xmlns="">
          <p:pic>
            <p:nvPicPr>
              <p:cNvPr id="57" name="Ink 56">
                <a:extLst>
                  <a:ext uri="{FF2B5EF4-FFF2-40B4-BE49-F238E27FC236}">
                    <a16:creationId xmlns:a16="http://schemas.microsoft.com/office/drawing/2014/main" id="{691E5793-88A1-BA0C-4905-A9C8B65D0777}"/>
                  </a:ext>
                </a:extLst>
              </p:cNvPr>
              <p:cNvPicPr/>
              <p:nvPr/>
            </p:nvPicPr>
            <p:blipFill>
              <a:blip r:embed="rId5"/>
              <a:stretch>
                <a:fillRect/>
              </a:stretch>
            </p:blipFill>
            <p:spPr>
              <a:xfrm>
                <a:off x="7320643" y="161407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B71C2D56-5679-AF3E-9FA0-BD8722FF9DDE}"/>
                  </a:ext>
                </a:extLst>
              </p14:cNvPr>
              <p14:cNvContentPartPr/>
              <p14:nvPr/>
            </p14:nvContentPartPr>
            <p14:xfrm>
              <a:off x="7486963" y="1787232"/>
              <a:ext cx="360" cy="360"/>
            </p14:xfrm>
          </p:contentPart>
        </mc:Choice>
        <mc:Fallback xmlns="">
          <p:pic>
            <p:nvPicPr>
              <p:cNvPr id="58" name="Ink 57">
                <a:extLst>
                  <a:ext uri="{FF2B5EF4-FFF2-40B4-BE49-F238E27FC236}">
                    <a16:creationId xmlns:a16="http://schemas.microsoft.com/office/drawing/2014/main" id="{B71C2D56-5679-AF3E-9FA0-BD8722FF9DDE}"/>
                  </a:ext>
                </a:extLst>
              </p:cNvPr>
              <p:cNvPicPr/>
              <p:nvPr/>
            </p:nvPicPr>
            <p:blipFill>
              <a:blip r:embed="rId5"/>
              <a:stretch>
                <a:fillRect/>
              </a:stretch>
            </p:blipFill>
            <p:spPr>
              <a:xfrm>
                <a:off x="7451323" y="175159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9" name="Ink 58">
                <a:extLst>
                  <a:ext uri="{FF2B5EF4-FFF2-40B4-BE49-F238E27FC236}">
                    <a16:creationId xmlns:a16="http://schemas.microsoft.com/office/drawing/2014/main" id="{336CF844-9FE2-FC8E-517B-249CDD3D224C}"/>
                  </a:ext>
                </a:extLst>
              </p14:cNvPr>
              <p14:cNvContentPartPr/>
              <p14:nvPr/>
            </p14:nvContentPartPr>
            <p14:xfrm>
              <a:off x="7569403" y="1897392"/>
              <a:ext cx="360" cy="360"/>
            </p14:xfrm>
          </p:contentPart>
        </mc:Choice>
        <mc:Fallback xmlns="">
          <p:pic>
            <p:nvPicPr>
              <p:cNvPr id="59" name="Ink 58">
                <a:extLst>
                  <a:ext uri="{FF2B5EF4-FFF2-40B4-BE49-F238E27FC236}">
                    <a16:creationId xmlns:a16="http://schemas.microsoft.com/office/drawing/2014/main" id="{336CF844-9FE2-FC8E-517B-249CDD3D224C}"/>
                  </a:ext>
                </a:extLst>
              </p:cNvPr>
              <p:cNvPicPr/>
              <p:nvPr/>
            </p:nvPicPr>
            <p:blipFill>
              <a:blip r:embed="rId5"/>
              <a:stretch>
                <a:fillRect/>
              </a:stretch>
            </p:blipFill>
            <p:spPr>
              <a:xfrm>
                <a:off x="7533763" y="186175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0" name="Ink 59">
                <a:extLst>
                  <a:ext uri="{FF2B5EF4-FFF2-40B4-BE49-F238E27FC236}">
                    <a16:creationId xmlns:a16="http://schemas.microsoft.com/office/drawing/2014/main" id="{2040C300-93B7-CF33-90FB-6057317041FF}"/>
                  </a:ext>
                </a:extLst>
              </p14:cNvPr>
              <p14:cNvContentPartPr/>
              <p14:nvPr/>
            </p14:nvContentPartPr>
            <p14:xfrm>
              <a:off x="7624483" y="1986672"/>
              <a:ext cx="360" cy="360"/>
            </p14:xfrm>
          </p:contentPart>
        </mc:Choice>
        <mc:Fallback xmlns="">
          <p:pic>
            <p:nvPicPr>
              <p:cNvPr id="60" name="Ink 59">
                <a:extLst>
                  <a:ext uri="{FF2B5EF4-FFF2-40B4-BE49-F238E27FC236}">
                    <a16:creationId xmlns:a16="http://schemas.microsoft.com/office/drawing/2014/main" id="{2040C300-93B7-CF33-90FB-6057317041FF}"/>
                  </a:ext>
                </a:extLst>
              </p:cNvPr>
              <p:cNvPicPr/>
              <p:nvPr/>
            </p:nvPicPr>
            <p:blipFill>
              <a:blip r:embed="rId5"/>
              <a:stretch>
                <a:fillRect/>
              </a:stretch>
            </p:blipFill>
            <p:spPr>
              <a:xfrm>
                <a:off x="7588483" y="195103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1" name="Ink 60">
                <a:extLst>
                  <a:ext uri="{FF2B5EF4-FFF2-40B4-BE49-F238E27FC236}">
                    <a16:creationId xmlns:a16="http://schemas.microsoft.com/office/drawing/2014/main" id="{BD2F9E54-FD47-56DF-19C4-9E388A2055A7}"/>
                  </a:ext>
                </a:extLst>
              </p14:cNvPr>
              <p14:cNvContentPartPr/>
              <p14:nvPr/>
            </p14:nvContentPartPr>
            <p14:xfrm>
              <a:off x="7665523" y="2103672"/>
              <a:ext cx="360" cy="360"/>
            </p14:xfrm>
          </p:contentPart>
        </mc:Choice>
        <mc:Fallback xmlns="">
          <p:pic>
            <p:nvPicPr>
              <p:cNvPr id="61" name="Ink 60">
                <a:extLst>
                  <a:ext uri="{FF2B5EF4-FFF2-40B4-BE49-F238E27FC236}">
                    <a16:creationId xmlns:a16="http://schemas.microsoft.com/office/drawing/2014/main" id="{BD2F9E54-FD47-56DF-19C4-9E388A2055A7}"/>
                  </a:ext>
                </a:extLst>
              </p:cNvPr>
              <p:cNvPicPr/>
              <p:nvPr/>
            </p:nvPicPr>
            <p:blipFill>
              <a:blip r:embed="rId5"/>
              <a:stretch>
                <a:fillRect/>
              </a:stretch>
            </p:blipFill>
            <p:spPr>
              <a:xfrm>
                <a:off x="7629883" y="206803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2" name="Ink 61">
                <a:extLst>
                  <a:ext uri="{FF2B5EF4-FFF2-40B4-BE49-F238E27FC236}">
                    <a16:creationId xmlns:a16="http://schemas.microsoft.com/office/drawing/2014/main" id="{452AC319-25FB-416D-297F-4DC012A2835B}"/>
                  </a:ext>
                </a:extLst>
              </p14:cNvPr>
              <p14:cNvContentPartPr/>
              <p14:nvPr/>
            </p14:nvContentPartPr>
            <p14:xfrm>
              <a:off x="7754803" y="2213832"/>
              <a:ext cx="360" cy="360"/>
            </p14:xfrm>
          </p:contentPart>
        </mc:Choice>
        <mc:Fallback xmlns="">
          <p:pic>
            <p:nvPicPr>
              <p:cNvPr id="62" name="Ink 61">
                <a:extLst>
                  <a:ext uri="{FF2B5EF4-FFF2-40B4-BE49-F238E27FC236}">
                    <a16:creationId xmlns:a16="http://schemas.microsoft.com/office/drawing/2014/main" id="{452AC319-25FB-416D-297F-4DC012A2835B}"/>
                  </a:ext>
                </a:extLst>
              </p:cNvPr>
              <p:cNvPicPr/>
              <p:nvPr/>
            </p:nvPicPr>
            <p:blipFill>
              <a:blip r:embed="rId5"/>
              <a:stretch>
                <a:fillRect/>
              </a:stretch>
            </p:blipFill>
            <p:spPr>
              <a:xfrm>
                <a:off x="7719163" y="2177832"/>
                <a:ext cx="72000" cy="72000"/>
              </a:xfrm>
              <a:prstGeom prst="rect">
                <a:avLst/>
              </a:prstGeom>
            </p:spPr>
          </p:pic>
        </mc:Fallback>
      </mc:AlternateContent>
    </p:spTree>
    <p:extLst>
      <p:ext uri="{BB962C8B-B14F-4D97-AF65-F5344CB8AC3E}">
        <p14:creationId xmlns:p14="http://schemas.microsoft.com/office/powerpoint/2010/main" val="4264596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BA287-7535-9E79-EE34-425BA292F2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514350"/>
            <a:ext cx="8091406" cy="3962400"/>
          </a:xfrm>
          <a:prstGeom prst="rect">
            <a:avLst/>
          </a:prstGeom>
        </p:spPr>
      </p:pic>
      <p:sp>
        <p:nvSpPr>
          <p:cNvPr id="4" name="TextBox 3">
            <a:extLst>
              <a:ext uri="{FF2B5EF4-FFF2-40B4-BE49-F238E27FC236}">
                <a16:creationId xmlns:a16="http://schemas.microsoft.com/office/drawing/2014/main" id="{E8637B88-DE72-7E79-29BA-D9F44FBCC97C}"/>
              </a:ext>
            </a:extLst>
          </p:cNvPr>
          <p:cNvSpPr txBox="1"/>
          <p:nvPr/>
        </p:nvSpPr>
        <p:spPr>
          <a:xfrm rot="20860392" flipH="1">
            <a:off x="954018" y="2635534"/>
            <a:ext cx="838200" cy="461665"/>
          </a:xfrm>
          <a:prstGeom prst="rect">
            <a:avLst/>
          </a:prstGeom>
          <a:noFill/>
          <a:ln>
            <a:noFill/>
          </a:ln>
        </p:spPr>
        <p:txBody>
          <a:bodyPr wrap="square" rtlCol="0">
            <a:spAutoFit/>
          </a:bodyPr>
          <a:lstStyle/>
          <a:p>
            <a:r>
              <a:rPr lang="en-US" sz="2400" dirty="0"/>
              <a:t>ANN</a:t>
            </a:r>
          </a:p>
        </p:txBody>
      </p:sp>
      <p:sp>
        <p:nvSpPr>
          <p:cNvPr id="15" name="TextBox 14">
            <a:extLst>
              <a:ext uri="{FF2B5EF4-FFF2-40B4-BE49-F238E27FC236}">
                <a16:creationId xmlns:a16="http://schemas.microsoft.com/office/drawing/2014/main" id="{8B495416-9C7E-3794-42D5-86E90F760776}"/>
              </a:ext>
            </a:extLst>
          </p:cNvPr>
          <p:cNvSpPr txBox="1"/>
          <p:nvPr/>
        </p:nvSpPr>
        <p:spPr>
          <a:xfrm rot="822480">
            <a:off x="2667000" y="1123950"/>
            <a:ext cx="990600" cy="523220"/>
          </a:xfrm>
          <a:prstGeom prst="rect">
            <a:avLst/>
          </a:prstGeom>
          <a:noFill/>
        </p:spPr>
        <p:txBody>
          <a:bodyPr wrap="square" rtlCol="0">
            <a:spAutoFit/>
          </a:bodyPr>
          <a:lstStyle/>
          <a:p>
            <a:r>
              <a:rPr lang="en-US" sz="2800" dirty="0"/>
              <a:t>OUN</a:t>
            </a:r>
          </a:p>
        </p:txBody>
      </p:sp>
      <p:sp>
        <p:nvSpPr>
          <p:cNvPr id="16" name="TextBox 15">
            <a:extLst>
              <a:ext uri="{FF2B5EF4-FFF2-40B4-BE49-F238E27FC236}">
                <a16:creationId xmlns:a16="http://schemas.microsoft.com/office/drawing/2014/main" id="{B457204A-6D51-0C31-1550-5C2B0096C72F}"/>
              </a:ext>
            </a:extLst>
          </p:cNvPr>
          <p:cNvSpPr txBox="1"/>
          <p:nvPr/>
        </p:nvSpPr>
        <p:spPr>
          <a:xfrm rot="20755062">
            <a:off x="4038600" y="3074673"/>
            <a:ext cx="1066800" cy="523220"/>
          </a:xfrm>
          <a:prstGeom prst="rect">
            <a:avLst/>
          </a:prstGeom>
          <a:noFill/>
        </p:spPr>
        <p:txBody>
          <a:bodyPr wrap="square" rtlCol="0">
            <a:spAutoFit/>
          </a:bodyPr>
          <a:lstStyle/>
          <a:p>
            <a:r>
              <a:rPr lang="en-US" sz="2800" dirty="0"/>
              <a:t>CEM</a:t>
            </a:r>
          </a:p>
        </p:txBody>
      </p:sp>
      <p:sp>
        <p:nvSpPr>
          <p:cNvPr id="17" name="TextBox 16">
            <a:extLst>
              <a:ext uri="{FF2B5EF4-FFF2-40B4-BE49-F238E27FC236}">
                <a16:creationId xmlns:a16="http://schemas.microsoft.com/office/drawing/2014/main" id="{B7B6C77F-8ADF-BCAC-F7FB-1563B58EC7AB}"/>
              </a:ext>
            </a:extLst>
          </p:cNvPr>
          <p:cNvSpPr txBox="1"/>
          <p:nvPr/>
        </p:nvSpPr>
        <p:spPr>
          <a:xfrm rot="223782" flipH="1">
            <a:off x="5638800" y="1172091"/>
            <a:ext cx="914400" cy="523220"/>
          </a:xfrm>
          <a:prstGeom prst="rect">
            <a:avLst/>
          </a:prstGeom>
          <a:noFill/>
        </p:spPr>
        <p:txBody>
          <a:bodyPr wrap="square" rtlCol="0">
            <a:spAutoFit/>
          </a:bodyPr>
          <a:lstStyle/>
          <a:p>
            <a:r>
              <a:rPr lang="en-US" sz="2800" dirty="0"/>
              <a:t>ENT</a:t>
            </a:r>
          </a:p>
        </p:txBody>
      </p:sp>
      <p:sp>
        <p:nvSpPr>
          <p:cNvPr id="18" name="TextBox 17">
            <a:extLst>
              <a:ext uri="{FF2B5EF4-FFF2-40B4-BE49-F238E27FC236}">
                <a16:creationId xmlns:a16="http://schemas.microsoft.com/office/drawing/2014/main" id="{F0E9399E-7FB4-66A6-94B1-9662D9C97BE2}"/>
              </a:ext>
            </a:extLst>
          </p:cNvPr>
          <p:cNvSpPr txBox="1"/>
          <p:nvPr/>
        </p:nvSpPr>
        <p:spPr>
          <a:xfrm rot="1041899">
            <a:off x="7391400" y="2650565"/>
            <a:ext cx="609601" cy="533400"/>
          </a:xfrm>
          <a:prstGeom prst="rect">
            <a:avLst/>
          </a:prstGeom>
          <a:noFill/>
        </p:spPr>
        <p:txBody>
          <a:bodyPr wrap="square" rtlCol="0">
            <a:spAutoFit/>
          </a:bodyPr>
          <a:lstStyle/>
          <a:p>
            <a:r>
              <a:rPr lang="en-US" sz="2800" dirty="0"/>
              <a:t>S!</a:t>
            </a:r>
          </a:p>
        </p:txBody>
      </p:sp>
      <p:pic>
        <p:nvPicPr>
          <p:cNvPr id="2" name="Picture 1">
            <a:extLst>
              <a:ext uri="{FF2B5EF4-FFF2-40B4-BE49-F238E27FC236}">
                <a16:creationId xmlns:a16="http://schemas.microsoft.com/office/drawing/2014/main" id="{98E0A2AB-85EC-D3C1-7F1B-0772874C5B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400" y="514350"/>
            <a:ext cx="8153400" cy="3962400"/>
          </a:xfrm>
          <a:prstGeom prst="rect">
            <a:avLst/>
          </a:prstGeom>
        </p:spPr>
      </p:pic>
    </p:spTree>
    <p:extLst>
      <p:ext uri="{BB962C8B-B14F-4D97-AF65-F5344CB8AC3E}">
        <p14:creationId xmlns:p14="http://schemas.microsoft.com/office/powerpoint/2010/main" val="339257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B495416-9C7E-3794-42D5-86E90F760776}"/>
              </a:ext>
            </a:extLst>
          </p:cNvPr>
          <p:cNvSpPr txBox="1"/>
          <p:nvPr/>
        </p:nvSpPr>
        <p:spPr>
          <a:xfrm rot="822480">
            <a:off x="2667000" y="1123950"/>
            <a:ext cx="990600" cy="523220"/>
          </a:xfrm>
          <a:prstGeom prst="rect">
            <a:avLst/>
          </a:prstGeom>
          <a:noFill/>
        </p:spPr>
        <p:txBody>
          <a:bodyPr wrap="square" rtlCol="0">
            <a:spAutoFit/>
          </a:bodyPr>
          <a:lstStyle/>
          <a:p>
            <a:r>
              <a:rPr lang="en-US" sz="2800" dirty="0"/>
              <a:t>OUN</a:t>
            </a:r>
          </a:p>
        </p:txBody>
      </p:sp>
      <p:sp>
        <p:nvSpPr>
          <p:cNvPr id="16" name="TextBox 15">
            <a:extLst>
              <a:ext uri="{FF2B5EF4-FFF2-40B4-BE49-F238E27FC236}">
                <a16:creationId xmlns:a16="http://schemas.microsoft.com/office/drawing/2014/main" id="{B457204A-6D51-0C31-1550-5C2B0096C72F}"/>
              </a:ext>
            </a:extLst>
          </p:cNvPr>
          <p:cNvSpPr txBox="1"/>
          <p:nvPr/>
        </p:nvSpPr>
        <p:spPr>
          <a:xfrm rot="20755062">
            <a:off x="4038600" y="3074673"/>
            <a:ext cx="1066800" cy="523220"/>
          </a:xfrm>
          <a:prstGeom prst="rect">
            <a:avLst/>
          </a:prstGeom>
          <a:noFill/>
        </p:spPr>
        <p:txBody>
          <a:bodyPr wrap="square" rtlCol="0">
            <a:spAutoFit/>
          </a:bodyPr>
          <a:lstStyle/>
          <a:p>
            <a:r>
              <a:rPr lang="en-US" sz="2800" dirty="0"/>
              <a:t>CEM</a:t>
            </a:r>
          </a:p>
        </p:txBody>
      </p:sp>
      <p:sp>
        <p:nvSpPr>
          <p:cNvPr id="17" name="TextBox 16">
            <a:extLst>
              <a:ext uri="{FF2B5EF4-FFF2-40B4-BE49-F238E27FC236}">
                <a16:creationId xmlns:a16="http://schemas.microsoft.com/office/drawing/2014/main" id="{B7B6C77F-8ADF-BCAC-F7FB-1563B58EC7AB}"/>
              </a:ext>
            </a:extLst>
          </p:cNvPr>
          <p:cNvSpPr txBox="1"/>
          <p:nvPr/>
        </p:nvSpPr>
        <p:spPr>
          <a:xfrm rot="223782" flipH="1">
            <a:off x="5638800" y="1172091"/>
            <a:ext cx="914400" cy="523220"/>
          </a:xfrm>
          <a:prstGeom prst="rect">
            <a:avLst/>
          </a:prstGeom>
          <a:noFill/>
        </p:spPr>
        <p:txBody>
          <a:bodyPr wrap="square" rtlCol="0">
            <a:spAutoFit/>
          </a:bodyPr>
          <a:lstStyle/>
          <a:p>
            <a:r>
              <a:rPr lang="en-US" sz="2800" dirty="0"/>
              <a:t>ENT</a:t>
            </a:r>
          </a:p>
        </p:txBody>
      </p:sp>
      <p:sp>
        <p:nvSpPr>
          <p:cNvPr id="18" name="TextBox 17">
            <a:extLst>
              <a:ext uri="{FF2B5EF4-FFF2-40B4-BE49-F238E27FC236}">
                <a16:creationId xmlns:a16="http://schemas.microsoft.com/office/drawing/2014/main" id="{F0E9399E-7FB4-66A6-94B1-9662D9C97BE2}"/>
              </a:ext>
            </a:extLst>
          </p:cNvPr>
          <p:cNvSpPr txBox="1"/>
          <p:nvPr/>
        </p:nvSpPr>
        <p:spPr>
          <a:xfrm rot="1041899">
            <a:off x="7391400" y="2650565"/>
            <a:ext cx="609601" cy="533400"/>
          </a:xfrm>
          <a:prstGeom prst="rect">
            <a:avLst/>
          </a:prstGeom>
          <a:noFill/>
        </p:spPr>
        <p:txBody>
          <a:bodyPr wrap="square" rtlCol="0">
            <a:spAutoFit/>
          </a:bodyPr>
          <a:lstStyle/>
          <a:p>
            <a:r>
              <a:rPr lang="en-US" sz="2800" dirty="0"/>
              <a:t>S!</a:t>
            </a:r>
          </a:p>
        </p:txBody>
      </p:sp>
      <p:pic>
        <p:nvPicPr>
          <p:cNvPr id="5" name="Picture 4">
            <a:extLst>
              <a:ext uri="{FF2B5EF4-FFF2-40B4-BE49-F238E27FC236}">
                <a16:creationId xmlns:a16="http://schemas.microsoft.com/office/drawing/2014/main" id="{3FA2F52B-94B6-481B-4A5F-53AFD89C97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4656" y="514350"/>
            <a:ext cx="5942144" cy="3962400"/>
          </a:xfrm>
          <a:prstGeom prst="rect">
            <a:avLst/>
          </a:prstGeom>
        </p:spPr>
      </p:pic>
      <p:sp>
        <p:nvSpPr>
          <p:cNvPr id="7" name="TextBox 6">
            <a:extLst>
              <a:ext uri="{FF2B5EF4-FFF2-40B4-BE49-F238E27FC236}">
                <a16:creationId xmlns:a16="http://schemas.microsoft.com/office/drawing/2014/main" id="{9434818B-F626-8BF6-5A41-9B8EC9A53972}"/>
              </a:ext>
            </a:extLst>
          </p:cNvPr>
          <p:cNvSpPr txBox="1"/>
          <p:nvPr/>
        </p:nvSpPr>
        <p:spPr>
          <a:xfrm>
            <a:off x="7924800" y="819150"/>
            <a:ext cx="665811" cy="307777"/>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15E0285E-F452-77D9-5D17-8821363AEFA7}"/>
              </a:ext>
            </a:extLst>
          </p:cNvPr>
          <p:cNvSpPr txBox="1"/>
          <p:nvPr/>
        </p:nvSpPr>
        <p:spPr>
          <a:xfrm flipH="1">
            <a:off x="3047998" y="819150"/>
            <a:ext cx="381001" cy="307777"/>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7459C8FB-A256-8DAD-6C78-EFF13B59B5E2}"/>
              </a:ext>
            </a:extLst>
          </p:cNvPr>
          <p:cNvSpPr txBox="1"/>
          <p:nvPr/>
        </p:nvSpPr>
        <p:spPr>
          <a:xfrm rot="20794312" flipH="1">
            <a:off x="1437452" y="528483"/>
            <a:ext cx="731872" cy="3785652"/>
          </a:xfrm>
          <a:prstGeom prst="rect">
            <a:avLst/>
          </a:prstGeom>
          <a:noFill/>
        </p:spPr>
        <p:txBody>
          <a:bodyPr wrap="square" rtlCol="0">
            <a:spAutoFit/>
          </a:bodyPr>
          <a:lstStyle/>
          <a:p>
            <a:r>
              <a:rPr lang="en-US" sz="4000" dirty="0">
                <a:solidFill>
                  <a:srgbClr val="0070C0"/>
                </a:solidFill>
                <a:latin typeface="Broadway" panose="04040905080B02020502" pitchFamily="82" charset="0"/>
              </a:rPr>
              <a:t>U</a:t>
            </a:r>
          </a:p>
          <a:p>
            <a:r>
              <a:rPr lang="en-US" sz="4000" dirty="0">
                <a:solidFill>
                  <a:srgbClr val="0070C0"/>
                </a:solidFill>
                <a:latin typeface="Broadway" panose="04040905080B02020502" pitchFamily="82" charset="0"/>
              </a:rPr>
              <a:t>R</a:t>
            </a:r>
          </a:p>
          <a:p>
            <a:r>
              <a:rPr lang="en-US" sz="4000" dirty="0">
                <a:solidFill>
                  <a:srgbClr val="0070C0"/>
                </a:solidFill>
                <a:latin typeface="Broadway" panose="04040905080B02020502" pitchFamily="82" charset="0"/>
              </a:rPr>
              <a:t>E</a:t>
            </a:r>
          </a:p>
          <a:p>
            <a:r>
              <a:rPr lang="en-US" sz="4000" dirty="0">
                <a:solidFill>
                  <a:srgbClr val="0070C0"/>
                </a:solidFill>
                <a:latin typeface="Broadway" panose="04040905080B02020502" pitchFamily="82" charset="0"/>
              </a:rPr>
              <a:t>K</a:t>
            </a:r>
          </a:p>
          <a:p>
            <a:r>
              <a:rPr lang="en-US" sz="4000" dirty="0">
                <a:solidFill>
                  <a:srgbClr val="0070C0"/>
                </a:solidFill>
                <a:latin typeface="Broadway" panose="04040905080B02020502" pitchFamily="82" charset="0"/>
              </a:rPr>
              <a:t>A</a:t>
            </a:r>
          </a:p>
          <a:p>
            <a:r>
              <a:rPr lang="en-US" sz="4000" dirty="0">
                <a:solidFill>
                  <a:srgbClr val="0070C0"/>
                </a:solidFill>
                <a:latin typeface="Broadway" panose="04040905080B02020502" pitchFamily="82" charset="0"/>
              </a:rPr>
              <a:t>! </a:t>
            </a:r>
          </a:p>
        </p:txBody>
      </p:sp>
    </p:spTree>
    <p:extLst>
      <p:ext uri="{BB962C8B-B14F-4D97-AF65-F5344CB8AC3E}">
        <p14:creationId xmlns:p14="http://schemas.microsoft.com/office/powerpoint/2010/main" val="4269874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0CC727-4C40-4537-2DC0-5D72A655CE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4671" y="1123950"/>
            <a:ext cx="3550584" cy="3466240"/>
          </a:xfrm>
          <a:prstGeom prst="rect">
            <a:avLst/>
          </a:prstGeom>
        </p:spPr>
      </p:pic>
      <p:sp>
        <p:nvSpPr>
          <p:cNvPr id="4" name="Title 3">
            <a:extLst>
              <a:ext uri="{FF2B5EF4-FFF2-40B4-BE49-F238E27FC236}">
                <a16:creationId xmlns:a16="http://schemas.microsoft.com/office/drawing/2014/main" id="{B95C59B0-514E-8C03-494F-E97D55D2D878}"/>
              </a:ext>
            </a:extLst>
          </p:cNvPr>
          <p:cNvSpPr>
            <a:spLocks noGrp="1"/>
          </p:cNvSpPr>
          <p:nvPr>
            <p:ph type="title"/>
          </p:nvPr>
        </p:nvSpPr>
        <p:spPr/>
        <p:txBody>
          <a:bodyPr/>
          <a:lstStyle/>
          <a:p>
            <a:r>
              <a:rPr lang="en-US" sz="4000" dirty="0"/>
              <a:t>Similarities of Clubs and Teams</a:t>
            </a:r>
          </a:p>
        </p:txBody>
      </p:sp>
      <p:pic>
        <p:nvPicPr>
          <p:cNvPr id="7" name="Picture 6">
            <a:extLst>
              <a:ext uri="{FF2B5EF4-FFF2-40B4-BE49-F238E27FC236}">
                <a16:creationId xmlns:a16="http://schemas.microsoft.com/office/drawing/2014/main" id="{E30854B8-8A3E-70F5-77F1-601ECEA320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4983" y="1123950"/>
            <a:ext cx="3899417" cy="3638550"/>
          </a:xfrm>
          <a:prstGeom prst="rect">
            <a:avLst/>
          </a:prstGeom>
        </p:spPr>
      </p:pic>
    </p:spTree>
    <p:extLst>
      <p:ext uri="{BB962C8B-B14F-4D97-AF65-F5344CB8AC3E}">
        <p14:creationId xmlns:p14="http://schemas.microsoft.com/office/powerpoint/2010/main" val="3844662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B549F-7693-F486-4552-EB27F38052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0927" y="514350"/>
            <a:ext cx="5307438" cy="4145271"/>
          </a:xfrm>
          <a:prstGeom prst="rect">
            <a:avLst/>
          </a:prstGeom>
        </p:spPr>
      </p:pic>
    </p:spTree>
    <p:extLst>
      <p:ext uri="{BB962C8B-B14F-4D97-AF65-F5344CB8AC3E}">
        <p14:creationId xmlns:p14="http://schemas.microsoft.com/office/powerpoint/2010/main" val="4100181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C508B1-AACB-6226-F2CC-001480284A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1550" y="666750"/>
            <a:ext cx="3933531" cy="2057400"/>
          </a:xfrm>
          <a:prstGeom prst="rect">
            <a:avLst/>
          </a:prstGeom>
        </p:spPr>
      </p:pic>
      <p:pic>
        <p:nvPicPr>
          <p:cNvPr id="6" name="Picture 5">
            <a:extLst>
              <a:ext uri="{FF2B5EF4-FFF2-40B4-BE49-F238E27FC236}">
                <a16:creationId xmlns:a16="http://schemas.microsoft.com/office/drawing/2014/main" id="{32335D19-6714-8F58-9960-ED965A295133}"/>
              </a:ext>
            </a:extLst>
          </p:cNvPr>
          <p:cNvPicPr>
            <a:picLocks noChangeAspect="1"/>
          </p:cNvPicPr>
          <p:nvPr/>
        </p:nvPicPr>
        <p:blipFill>
          <a:blip r:embed="rId4"/>
          <a:stretch>
            <a:fillRect/>
          </a:stretch>
        </p:blipFill>
        <p:spPr>
          <a:xfrm>
            <a:off x="711200" y="666750"/>
            <a:ext cx="4622800" cy="3962400"/>
          </a:xfrm>
          <a:prstGeom prst="rect">
            <a:avLst/>
          </a:prstGeom>
        </p:spPr>
      </p:pic>
    </p:spTree>
    <p:extLst>
      <p:ext uri="{BB962C8B-B14F-4D97-AF65-F5344CB8AC3E}">
        <p14:creationId xmlns:p14="http://schemas.microsoft.com/office/powerpoint/2010/main" val="4038114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F77169-1F8A-18AA-8966-35B48F2010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514" y="1657349"/>
            <a:ext cx="1467841" cy="2657475"/>
          </a:xfrm>
          <a:prstGeom prst="rect">
            <a:avLst/>
          </a:prstGeom>
        </p:spPr>
      </p:pic>
      <p:sp>
        <p:nvSpPr>
          <p:cNvPr id="3" name="TextBox 2">
            <a:extLst>
              <a:ext uri="{FF2B5EF4-FFF2-40B4-BE49-F238E27FC236}">
                <a16:creationId xmlns:a16="http://schemas.microsoft.com/office/drawing/2014/main" id="{895DB19B-A026-A38F-81D9-17840EE61A14}"/>
              </a:ext>
            </a:extLst>
          </p:cNvPr>
          <p:cNvSpPr txBox="1"/>
          <p:nvPr/>
        </p:nvSpPr>
        <p:spPr>
          <a:xfrm flipH="1">
            <a:off x="1905001" y="819150"/>
            <a:ext cx="5105399" cy="646331"/>
          </a:xfrm>
          <a:prstGeom prst="rect">
            <a:avLst/>
          </a:prstGeom>
          <a:noFill/>
        </p:spPr>
        <p:txBody>
          <a:bodyPr wrap="square" rtlCol="0">
            <a:spAutoFit/>
          </a:bodyPr>
          <a:lstStyle/>
          <a:p>
            <a:pPr algn="ctr"/>
            <a:r>
              <a:rPr lang="en-US" sz="3600" dirty="0"/>
              <a:t>Guild of Food Writers</a:t>
            </a:r>
          </a:p>
        </p:txBody>
      </p:sp>
    </p:spTree>
    <p:extLst>
      <p:ext uri="{BB962C8B-B14F-4D97-AF65-F5344CB8AC3E}">
        <p14:creationId xmlns:p14="http://schemas.microsoft.com/office/powerpoint/2010/main" val="2705081369"/>
      </p:ext>
    </p:extLst>
  </p:cSld>
  <p:clrMapOvr>
    <a:masterClrMapping/>
  </p:clrMapOvr>
</p:sld>
</file>

<file path=ppt/theme/theme1.xml><?xml version="1.0" encoding="utf-8"?>
<a:theme xmlns:a="http://schemas.openxmlformats.org/drawingml/2006/main" name="Kiwanis PP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2331</TotalTime>
  <Words>1989</Words>
  <Application>Microsoft Macintosh PowerPoint</Application>
  <PresentationFormat>On-screen Show (16:9)</PresentationFormat>
  <Paragraphs>154</Paragraphs>
  <Slides>18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Brush Script MT</vt:lpstr>
      <vt:lpstr>Arial</vt:lpstr>
      <vt:lpstr>Broadway</vt:lpstr>
      <vt:lpstr>Calibri</vt:lpstr>
      <vt:lpstr>Courier New</vt:lpstr>
      <vt:lpstr>Noto Sans Symbols</vt:lpstr>
      <vt:lpstr>Times New Roman</vt:lpstr>
      <vt:lpstr>Verdana</vt:lpstr>
      <vt:lpstr>Kiwanis PPT Template</vt:lpstr>
      <vt:lpstr>PowerPoint Presentation</vt:lpstr>
      <vt:lpstr>PowerPoint Presentation</vt:lpstr>
      <vt:lpstr>PowerPoint Presentation</vt:lpstr>
      <vt:lpstr>PowerPoint Presentation</vt:lpstr>
      <vt:lpstr>PowerPoint Presentation</vt:lpstr>
      <vt:lpstr>Similarities of Clubs and Teams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Kiwanis PowerPoint Template</dc:title>
  <dc:creator>Steven Hadt</dc:creator>
  <cp:lastModifiedBy>Jeffrey Wolff</cp:lastModifiedBy>
  <cp:revision>159</cp:revision>
  <dcterms:modified xsi:type="dcterms:W3CDTF">2023-03-09T19:23:32Z</dcterms:modified>
</cp:coreProperties>
</file>