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320" r:id="rId2"/>
    <p:sldId id="323" r:id="rId3"/>
    <p:sldId id="321" r:id="rId4"/>
    <p:sldId id="319" r:id="rId5"/>
    <p:sldId id="324" r:id="rId6"/>
    <p:sldId id="322" r:id="rId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5A"/>
    <a:srgbClr val="003974"/>
    <a:srgbClr val="EBEBEB"/>
    <a:srgbClr val="AAA9AA"/>
    <a:srgbClr val="9AC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6EA02-B42A-4B3E-A126-5BAC064420B7}" v="29" dt="2023-02-25T12:44:0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/>
    <p:restoredTop sz="93419" autoAdjust="0"/>
  </p:normalViewPr>
  <p:slideViewPr>
    <p:cSldViewPr>
      <p:cViewPr varScale="1">
        <p:scale>
          <a:sx n="59" d="100"/>
          <a:sy n="59" d="100"/>
        </p:scale>
        <p:origin x="87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080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60EF-6A4C-46B1-B760-BA5A55332EBF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F6E8-D45E-45E7-A100-4A32BE6E6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82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07A4A-2F7F-3041-BF55-3DA172D47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248400" y="2266950"/>
            <a:ext cx="3429000" cy="3351848"/>
          </a:xfrm>
          <a:prstGeom prst="rect">
            <a:avLst/>
          </a:prstGeom>
          <a:effectLst/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18173B0D-FB1C-5948-AA9B-D3601BF57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29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0E8D64-FF2E-E249-B74D-597043D35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-73833"/>
            <a:ext cx="9296400" cy="1245419"/>
          </a:xfrm>
          <a:prstGeom prst="rect">
            <a:avLst/>
          </a:prstGeom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72FE1A20-1A55-A64D-827E-76DA4C4F96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Shape 22">
            <a:extLst>
              <a:ext uri="{FF2B5EF4-FFF2-40B4-BE49-F238E27FC236}">
                <a16:creationId xmlns:a16="http://schemas.microsoft.com/office/drawing/2014/main" id="{4E91722C-7E88-A444-8027-EAEEC6F7A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24">
            <a:extLst>
              <a:ext uri="{FF2B5EF4-FFF2-40B4-BE49-F238E27FC236}">
                <a16:creationId xmlns:a16="http://schemas.microsoft.com/office/drawing/2014/main" id="{065432C9-3974-974F-BCE1-F459ACA9C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02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A9651A24-D784-7549-AD2D-F1E5782159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7D83548A-2D8E-184A-8681-F64729DE6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2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A81648-22EC-E04D-8DC2-BB32AE5D8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773761" y="2021411"/>
            <a:ext cx="4461922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6D2BEAE4-1FBF-864B-A3D5-4CEAA2C3E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20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24">
            <a:extLst>
              <a:ext uri="{FF2B5EF4-FFF2-40B4-BE49-F238E27FC236}">
                <a16:creationId xmlns:a16="http://schemas.microsoft.com/office/drawing/2014/main" id="{A76E177F-C7B8-1F4C-B9E0-CCBEF6B43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97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A81648-22EC-E04D-8DC2-BB32AE5D8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773761" y="2021411"/>
            <a:ext cx="4461922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6D2BEAE4-1FBF-864B-A3D5-4CEAA2C3E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60400" marR="0" lvl="0" indent="-45720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24">
            <a:extLst>
              <a:ext uri="{FF2B5EF4-FFF2-40B4-BE49-F238E27FC236}">
                <a16:creationId xmlns:a16="http://schemas.microsoft.com/office/drawing/2014/main" id="{A76E177F-C7B8-1F4C-B9E0-CCBEF6B43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84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A6AC4E-C230-1E4A-8BC3-53C99A39F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248400" y="2266950"/>
            <a:ext cx="3429000" cy="335184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CEAB4-83FF-764C-B1A6-AB29AE1D4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9690"/>
            <a:ext cx="9296400" cy="813816"/>
          </a:xfrm>
          <a:prstGeom prst="rect">
            <a:avLst/>
          </a:prstGeom>
        </p:spPr>
      </p:pic>
      <p:sp>
        <p:nvSpPr>
          <p:cNvPr id="6" name="Shape 22">
            <a:extLst>
              <a:ext uri="{FF2B5EF4-FFF2-40B4-BE49-F238E27FC236}">
                <a16:creationId xmlns:a16="http://schemas.microsoft.com/office/drawing/2014/main" id="{B94ECB58-4E65-C842-BFAD-A92CC9CD48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20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4525725A-4905-7448-A6FB-C8278414A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97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6B2816-9D96-224F-9BB6-769A166CC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9690"/>
            <a:ext cx="9296400" cy="813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6AC4E-C230-1E4A-8BC3-53C99A39F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248400" y="2266950"/>
            <a:ext cx="3429000" cy="3351848"/>
          </a:xfrm>
          <a:prstGeom prst="rect">
            <a:avLst/>
          </a:prstGeom>
          <a:effectLst/>
        </p:spPr>
      </p:pic>
      <p:sp>
        <p:nvSpPr>
          <p:cNvPr id="7" name="Shape 24">
            <a:extLst>
              <a:ext uri="{FF2B5EF4-FFF2-40B4-BE49-F238E27FC236}">
                <a16:creationId xmlns:a16="http://schemas.microsoft.com/office/drawing/2014/main" id="{ADDD1706-6B50-0D46-B3A9-50EB6F6C2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BCA2A9C2-17E1-DD48-B8A0-615AC18CE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60400" marR="0" lvl="0" indent="-4572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9B888-3A93-7648-A8F4-C20E505E6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435673"/>
            <a:ext cx="8839200" cy="574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435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A481A2C-321C-5742-925D-FFE05BEB3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3FF6B26-53AC-254F-AA56-1DB62A1DF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B4975A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46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5B20D-E3D7-B640-8AA9-8150B7344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0"/>
            <a:ext cx="9296400" cy="5232699"/>
          </a:xfrm>
          <a:prstGeom prst="rect">
            <a:avLst/>
          </a:prstGeom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6DD91-6297-5F45-A187-8628DCF11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248887" y="2266950"/>
            <a:ext cx="3428026" cy="3351848"/>
          </a:xfrm>
          <a:prstGeom prst="rect">
            <a:avLst/>
          </a:prstGeom>
          <a:effectLst/>
        </p:spPr>
      </p:pic>
      <p:sp>
        <p:nvSpPr>
          <p:cNvPr id="8" name="Shape 22">
            <a:extLst>
              <a:ext uri="{FF2B5EF4-FFF2-40B4-BE49-F238E27FC236}">
                <a16:creationId xmlns:a16="http://schemas.microsoft.com/office/drawing/2014/main" id="{489D3C96-C3C7-0B46-BDF1-DB63C08B38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3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8D5E3-461F-F04A-912B-367D20A33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0"/>
            <a:ext cx="9296400" cy="5232699"/>
          </a:xfrm>
          <a:prstGeom prst="rect">
            <a:avLst/>
          </a:prstGeom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937147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FC24F2C2-D680-DE40-82CF-92A11B85D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6479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8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-27374"/>
            <a:ext cx="9220200" cy="1255797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149346-3D2F-8E4A-B05C-8BB2C5704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-27374"/>
            <a:ext cx="9220200" cy="1255797"/>
          </a:xfrm>
          <a:prstGeom prst="rect">
            <a:avLst/>
          </a:prstGeom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Shape 22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863" y="0"/>
            <a:ext cx="9231726" cy="1852962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96750-F508-1A41-816C-6DDFCCE02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863" y="0"/>
            <a:ext cx="9231726" cy="1852962"/>
          </a:xfrm>
          <a:prstGeom prst="rect">
            <a:avLst/>
          </a:prstGeom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02348906-79B9-4748-B12F-54D4BE0F05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400" y="1352550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6E832965-238D-324A-8B41-205BF59B6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-73833"/>
            <a:ext cx="9296400" cy="1245419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700" r:id="rId3"/>
    <p:sldLayoutId id="2147483701" r:id="rId4"/>
    <p:sldLayoutId id="2147483664" r:id="rId5"/>
    <p:sldLayoutId id="2147483656" r:id="rId6"/>
    <p:sldLayoutId id="2147483657" r:id="rId7"/>
    <p:sldLayoutId id="2147483663" r:id="rId8"/>
    <p:sldLayoutId id="2147483662" r:id="rId9"/>
    <p:sldLayoutId id="2147483661" r:id="rId10"/>
    <p:sldLayoutId id="2147483676" r:id="rId11"/>
    <p:sldLayoutId id="2147483690" r:id="rId12"/>
    <p:sldLayoutId id="2147483678" r:id="rId13"/>
    <p:sldLayoutId id="2147483704" r:id="rId14"/>
    <p:sldLayoutId id="2147483681" r:id="rId15"/>
    <p:sldLayoutId id="214748369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3158574.Simon_Sine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ublicdomainpictures.net/view-image.php?image=146461&amp;picture=rectangle-checker-fla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35E9-7735-303C-AA1B-2C88A281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1832317"/>
          </a:xfrm>
        </p:spPr>
        <p:txBody>
          <a:bodyPr/>
          <a:lstStyle/>
          <a:p>
            <a:r>
              <a:rPr lang="en-US" dirty="0"/>
              <a:t>Effective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EAE1F-5143-B2A6-A4FA-9FD11C5A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194267"/>
            <a:ext cx="7772400" cy="6822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/>
              <a:t>The Who, What, How, Why, &amp; Where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/>
              <a:t>Gets You There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E9B84E-D9D0-801F-9DE3-81125EE7E5A4}"/>
              </a:ext>
            </a:extLst>
          </p:cNvPr>
          <p:cNvSpPr txBox="1">
            <a:spLocks/>
          </p:cNvSpPr>
          <p:nvPr/>
        </p:nvSpPr>
        <p:spPr>
          <a:xfrm>
            <a:off x="802907" y="3787435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>
                <a:sym typeface="Wingdings" panose="05000000000000000000" pitchFamily="2" charset="2"/>
              </a:rPr>
              <a:t>Krista Latchaw</a:t>
            </a:r>
          </a:p>
          <a:p>
            <a:r>
              <a:rPr lang="en-US" sz="2000" i="1" dirty="0">
                <a:sym typeface="Wingdings" panose="05000000000000000000" pitchFamily="2" charset="2"/>
              </a:rPr>
              <a:t>Kiwanis Club Member of Severna Park</a:t>
            </a:r>
          </a:p>
          <a:p>
            <a:r>
              <a:rPr lang="en-US" sz="2000" dirty="0">
                <a:sym typeface="Wingdings" panose="05000000000000000000" pitchFamily="2" charset="2"/>
              </a:rPr>
              <a:t>KristaLatchaw@gmail.com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27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8E05A-D9EC-2941-A5E1-31A3948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4603"/>
          </a:xfrm>
        </p:spPr>
        <p:txBody>
          <a:bodyPr/>
          <a:lstStyle/>
          <a:p>
            <a:r>
              <a:rPr lang="en-US" sz="3600" dirty="0"/>
              <a:t>Education Sessions Brought to You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AB5EAF-C2D4-A549-2BF6-9825FE76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39" y="1104658"/>
            <a:ext cx="7220321" cy="1663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4D790-0F07-D279-A7CF-B1768C7E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31293"/>
            <a:ext cx="2057400" cy="2062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EB15F-3A1D-4EA3-F9A8-6BDA30450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30" y="3356735"/>
            <a:ext cx="2667137" cy="1485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DE4AA-E483-78E9-80AD-4094C9846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73" y="3045016"/>
            <a:ext cx="1962251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8E05A-D9EC-2941-A5E1-31A3948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4603"/>
          </a:xfrm>
        </p:spPr>
        <p:txBody>
          <a:bodyPr/>
          <a:lstStyle/>
          <a:p>
            <a:r>
              <a:rPr lang="en-US" dirty="0"/>
              <a:t>Think About This….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C8A82-E37C-2C22-DAFD-936CA44E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4950"/>
            <a:ext cx="8598566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97E7D-AEF7-28D0-9B4E-759B384CED41}"/>
              </a:ext>
            </a:extLst>
          </p:cNvPr>
          <p:cNvSpPr txBox="1"/>
          <p:nvPr/>
        </p:nvSpPr>
        <p:spPr>
          <a:xfrm>
            <a:off x="5867400" y="3327534"/>
            <a:ext cx="2651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Merriweather" panose="020B0604020202020204" pitchFamily="2" charset="0"/>
                <a:hlinkClick r:id="rId3"/>
              </a:rPr>
              <a:t>Simon Sinek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8E05A-D9EC-2941-A5E1-31A3948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7048"/>
            <a:ext cx="8686799" cy="634603"/>
          </a:xfrm>
        </p:spPr>
        <p:txBody>
          <a:bodyPr/>
          <a:lstStyle/>
          <a:p>
            <a:pPr algn="l"/>
            <a:r>
              <a:rPr lang="en-US" sz="3200" dirty="0"/>
              <a:t>Goal &amp; Agenda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E04B9D-652E-DD72-E45E-12A72E18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1651"/>
            <a:ext cx="7593069" cy="43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3E4A29-36D7-C165-1752-6D2624ACA00B}"/>
              </a:ext>
            </a:extLst>
          </p:cNvPr>
          <p:cNvCxnSpPr>
            <a:cxnSpLocks/>
          </p:cNvCxnSpPr>
          <p:nvPr/>
        </p:nvCxnSpPr>
        <p:spPr>
          <a:xfrm>
            <a:off x="6339840" y="831651"/>
            <a:ext cx="228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black and white checkered chair&#10;&#10;Description automatically generated with low confidence">
            <a:extLst>
              <a:ext uri="{FF2B5EF4-FFF2-40B4-BE49-F238E27FC236}">
                <a16:creationId xmlns:a16="http://schemas.microsoft.com/office/drawing/2014/main" id="{AAF7D74B-71A9-FD42-C890-7749BD775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000" y="5013"/>
            <a:ext cx="990600" cy="77446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1B65DD5-8A50-4232-EA8F-371A5C07BCCA}"/>
              </a:ext>
            </a:extLst>
          </p:cNvPr>
          <p:cNvSpPr txBox="1">
            <a:spLocks/>
          </p:cNvSpPr>
          <p:nvPr/>
        </p:nvSpPr>
        <p:spPr>
          <a:xfrm>
            <a:off x="2805936" y="3348382"/>
            <a:ext cx="623064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500" b="1" dirty="0"/>
              <a:t>Why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8D3C5-1BD5-AA42-A812-46343663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1" y="831650"/>
            <a:ext cx="3291839" cy="4114802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sz="1800" b="1" dirty="0"/>
              <a:t>Goal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effectively communicate with your club members, potential club members, and the public</a:t>
            </a:r>
            <a:endParaRPr lang="en-US" sz="1800" b="1" dirty="0"/>
          </a:p>
          <a:p>
            <a:pPr>
              <a:lnSpc>
                <a:spcPts val="1600"/>
              </a:lnSpc>
            </a:pP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1800" b="1" dirty="0"/>
              <a:t>Agenda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How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18952E6-09DD-2DB1-B821-EABE2A253FD8}"/>
              </a:ext>
            </a:extLst>
          </p:cNvPr>
          <p:cNvSpPr txBox="1">
            <a:spLocks/>
          </p:cNvSpPr>
          <p:nvPr/>
        </p:nvSpPr>
        <p:spPr>
          <a:xfrm>
            <a:off x="4267200" y="1900450"/>
            <a:ext cx="623064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b="1" dirty="0"/>
              <a:t>What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2D63E96-B571-242A-21C4-8505D1FE714E}"/>
              </a:ext>
            </a:extLst>
          </p:cNvPr>
          <p:cNvSpPr txBox="1">
            <a:spLocks/>
          </p:cNvSpPr>
          <p:nvPr/>
        </p:nvSpPr>
        <p:spPr>
          <a:xfrm>
            <a:off x="8292336" y="909982"/>
            <a:ext cx="623064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900" b="1" dirty="0"/>
              <a:t>How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9E903BC-05DE-0119-B7ED-46AE18105FBE}"/>
              </a:ext>
            </a:extLst>
          </p:cNvPr>
          <p:cNvSpPr txBox="1">
            <a:spLocks/>
          </p:cNvSpPr>
          <p:nvPr/>
        </p:nvSpPr>
        <p:spPr>
          <a:xfrm>
            <a:off x="6339840" y="1214782"/>
            <a:ext cx="623064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800" b="1" dirty="0"/>
              <a:t>Where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9FD8D3A-FA4E-D682-A032-5FC167268687}"/>
              </a:ext>
            </a:extLst>
          </p:cNvPr>
          <p:cNvSpPr txBox="1">
            <a:spLocks/>
          </p:cNvSpPr>
          <p:nvPr/>
        </p:nvSpPr>
        <p:spPr>
          <a:xfrm>
            <a:off x="7308468" y="2800350"/>
            <a:ext cx="623064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500" b="1" dirty="0"/>
              <a:t>Who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E56E31B-C235-6970-09D5-689CE166A70F}"/>
              </a:ext>
            </a:extLst>
          </p:cNvPr>
          <p:cNvSpPr txBox="1">
            <a:spLocks/>
          </p:cNvSpPr>
          <p:nvPr/>
        </p:nvSpPr>
        <p:spPr>
          <a:xfrm>
            <a:off x="7550532" y="206964"/>
            <a:ext cx="990600" cy="44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b="1" dirty="0"/>
              <a:t>Finish Line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8E05A-D9EC-2941-A5E1-31A3948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7048"/>
            <a:ext cx="8686799" cy="634603"/>
          </a:xfrm>
        </p:spPr>
        <p:txBody>
          <a:bodyPr/>
          <a:lstStyle/>
          <a:p>
            <a:pPr algn="l"/>
            <a:r>
              <a:rPr lang="en-US" sz="3200" dirty="0"/>
              <a:t>Why – The Starting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2DFA9-0133-15B4-0F96-8AE3AFDB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4950"/>
            <a:ext cx="3029783" cy="2936917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EEFD98D-5C6B-BA95-53AA-56AA862B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1650"/>
            <a:ext cx="3200400" cy="41148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“Very few people or companies can clearly articulate WHY they do WHAT they do. By WHY I mean your purpose, cause or belief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WHY does your company exist?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WHY do you get out of bed every morning?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WHY should anyone care?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People don’t buy WHAT you do, but they buy WHY you do it.”</a:t>
            </a:r>
          </a:p>
        </p:txBody>
      </p:sp>
    </p:spTree>
    <p:extLst>
      <p:ext uri="{BB962C8B-B14F-4D97-AF65-F5344CB8AC3E}">
        <p14:creationId xmlns:p14="http://schemas.microsoft.com/office/powerpoint/2010/main" val="161650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8D3C5-1BD5-AA42-A812-46343663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123950"/>
            <a:ext cx="2743199" cy="3505200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sz="1400" b="1" dirty="0"/>
              <a:t>To add new slides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the home tab, click on the arrow next to “new slide.” 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the template you would like to use. A new slide will be inserted.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in the box to add your content.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8E05A-D9EC-2941-A5E1-31A3948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7048"/>
            <a:ext cx="8686799" cy="634603"/>
          </a:xfrm>
        </p:spPr>
        <p:txBody>
          <a:bodyPr/>
          <a:lstStyle/>
          <a:p>
            <a:pPr algn="l"/>
            <a:r>
              <a:rPr lang="en-US" sz="3200" dirty="0"/>
              <a:t>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0DC44-BFED-927B-B7DA-D4081147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778" y="1428750"/>
            <a:ext cx="1378021" cy="2197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0A381-C23B-0A54-31D5-F5004500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1578"/>
            <a:ext cx="3759393" cy="825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2DFA9-0133-15B4-0F96-8AE3AFDB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82" y="1768433"/>
            <a:ext cx="1657435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1235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187</Words>
  <Application>Microsoft Office PowerPoint</Application>
  <PresentationFormat>On-screen Show (16:9)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Merriweather</vt:lpstr>
      <vt:lpstr>Noto Sans Symbols</vt:lpstr>
      <vt:lpstr>Times New Roman</vt:lpstr>
      <vt:lpstr>Verdana</vt:lpstr>
      <vt:lpstr>Wingdings</vt:lpstr>
      <vt:lpstr>Kiwanis PPT Template</vt:lpstr>
      <vt:lpstr>Effective Communications</vt:lpstr>
      <vt:lpstr>Education Sessions Brought to You By:</vt:lpstr>
      <vt:lpstr>Think About This….</vt:lpstr>
      <vt:lpstr>Goal &amp; Agenda</vt:lpstr>
      <vt:lpstr>Why – The Starting Line</vt:lpstr>
      <vt:lpstr>Why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PowerPoint Template</dc:title>
  <dc:creator>Steven Hadt</dc:creator>
  <cp:lastModifiedBy>Eric Lamb</cp:lastModifiedBy>
  <cp:revision>157</cp:revision>
  <dcterms:modified xsi:type="dcterms:W3CDTF">2023-02-25T18:02:45Z</dcterms:modified>
</cp:coreProperties>
</file>