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12192000"/>
  <p:notesSz cx="6858000" cy="9144000"/>
  <p:embeddedFontLst>
    <p:embeddedFont>
      <p:font typeface="Raleway"/>
      <p:regular r:id="rId43"/>
      <p:bold r:id="rId44"/>
      <p:italic r:id="rId45"/>
      <p:boldItalic r:id="rId46"/>
    </p:embeddedFont>
    <p:embeddedFont>
      <p:font typeface="La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iS84fOh9b61hpbvTUoe4qCKrcC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4B5DB7A-4D2A-4178-BB8F-650D817247F7}">
  <a:tblStyle styleId="{F4B5DB7A-4D2A-4178-BB8F-650D817247F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aleway-bold.fntdata"/><Relationship Id="rId43" Type="http://schemas.openxmlformats.org/officeDocument/2006/relationships/font" Target="fonts/Raleway-regular.fntdata"/><Relationship Id="rId46" Type="http://schemas.openxmlformats.org/officeDocument/2006/relationships/font" Target="fonts/Raleway-boldItalic.fntdata"/><Relationship Id="rId45"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9" name="Google Shape;71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5" name="Google Shape;7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9" name="Google Shape;77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eal">
  <p:cSld name="Title_Seal">
    <p:spTree>
      <p:nvGrpSpPr>
        <p:cNvPr id="15" name="Shape 15"/>
        <p:cNvGrpSpPr/>
        <p:nvPr/>
      </p:nvGrpSpPr>
      <p:grpSpPr>
        <a:xfrm>
          <a:off x="0" y="0"/>
          <a:ext cx="0" cy="0"/>
          <a:chOff x="0" y="0"/>
          <a:chExt cx="0" cy="0"/>
        </a:xfrm>
      </p:grpSpPr>
      <p:pic>
        <p:nvPicPr>
          <p:cNvPr id="16" name="Google Shape;16;p39"/>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sp>
        <p:nvSpPr>
          <p:cNvPr id="17" name="Google Shape;17;p39"/>
          <p:cNvSpPr txBox="1"/>
          <p:nvPr>
            <p:ph idx="1" type="body"/>
          </p:nvPr>
        </p:nvSpPr>
        <p:spPr>
          <a:xfrm>
            <a:off x="613191" y="2099748"/>
            <a:ext cx="10965618" cy="8778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9"/>
          <p:cNvSpPr txBox="1"/>
          <p:nvPr>
            <p:ph idx="2" type="body"/>
          </p:nvPr>
        </p:nvSpPr>
        <p:spPr>
          <a:xfrm>
            <a:off x="612808" y="2939013"/>
            <a:ext cx="10966381" cy="596341"/>
          </a:xfrm>
          <a:prstGeom prst="rect">
            <a:avLst/>
          </a:prstGeom>
          <a:noFill/>
          <a:ln>
            <a:noFill/>
          </a:ln>
        </p:spPr>
        <p:txBody>
          <a:bodyPr anchorCtr="0" anchor="t" bIns="91425" lIns="91425" spcFirstLastPara="1" rIns="91425" wrap="square" tIns="91425">
            <a:normAutofit/>
          </a:bodyPr>
          <a:lstStyle>
            <a:lvl1pPr indent="-228600" lvl="0" marL="457200" marR="0" algn="ctr">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19" name="Google Shape;19;p39"/>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pic>
        <p:nvPicPr>
          <p:cNvPr id="20" name="Google Shape;20;p39"/>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eal Photo">
  <p:cSld name="Title_Seal Photo">
    <p:spTree>
      <p:nvGrpSpPr>
        <p:cNvPr id="81" name="Shape 81"/>
        <p:cNvGrpSpPr/>
        <p:nvPr/>
      </p:nvGrpSpPr>
      <p:grpSpPr>
        <a:xfrm>
          <a:off x="0" y="0"/>
          <a:ext cx="0" cy="0"/>
          <a:chOff x="0" y="0"/>
          <a:chExt cx="0" cy="0"/>
        </a:xfrm>
      </p:grpSpPr>
      <p:pic>
        <p:nvPicPr>
          <p:cNvPr id="82" name="Google Shape;82;p48"/>
          <p:cNvPicPr preferRelativeResize="0"/>
          <p:nvPr/>
        </p:nvPicPr>
        <p:blipFill rotWithShape="1">
          <a:blip r:embed="rId2">
            <a:alphaModFix amt="5000"/>
          </a:blip>
          <a:srcRect b="0" l="0" r="0" t="0"/>
          <a:stretch/>
        </p:blipFill>
        <p:spPr>
          <a:xfrm>
            <a:off x="9917409" y="4549588"/>
            <a:ext cx="2613836" cy="2555024"/>
          </a:xfrm>
          <a:prstGeom prst="rect">
            <a:avLst/>
          </a:prstGeom>
          <a:noFill/>
          <a:ln>
            <a:noFill/>
          </a:ln>
        </p:spPr>
      </p:pic>
      <p:sp>
        <p:nvSpPr>
          <p:cNvPr id="83" name="Google Shape;83;p48"/>
          <p:cNvSpPr txBox="1"/>
          <p:nvPr>
            <p:ph idx="1" type="body"/>
          </p:nvPr>
        </p:nvSpPr>
        <p:spPr>
          <a:xfrm>
            <a:off x="613191" y="5227002"/>
            <a:ext cx="10939876" cy="711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8"/>
          <p:cNvSpPr/>
          <p:nvPr>
            <p:ph idx="2" type="pic"/>
          </p:nvPr>
        </p:nvSpPr>
        <p:spPr>
          <a:xfrm>
            <a:off x="-44009" y="-63568"/>
            <a:ext cx="12312616" cy="4897238"/>
          </a:xfrm>
          <a:prstGeom prst="rect">
            <a:avLst/>
          </a:prstGeom>
          <a:solidFill>
            <a:srgbClr val="F2F2F2"/>
          </a:solidFill>
          <a:ln>
            <a:noFill/>
          </a:ln>
        </p:spPr>
      </p:sp>
      <p:sp>
        <p:nvSpPr>
          <p:cNvPr id="85" name="Google Shape;85;p48"/>
          <p:cNvSpPr txBox="1"/>
          <p:nvPr>
            <p:ph idx="3" type="body"/>
          </p:nvPr>
        </p:nvSpPr>
        <p:spPr>
          <a:xfrm>
            <a:off x="613191" y="5978812"/>
            <a:ext cx="10939876" cy="534048"/>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86" name="Google Shape;86;p48"/>
          <p:cNvPicPr preferRelativeResize="0"/>
          <p:nvPr/>
        </p:nvPicPr>
        <p:blipFill rotWithShape="1">
          <a:blip r:embed="rId2">
            <a:alphaModFix amt="5000"/>
          </a:blip>
          <a:srcRect b="0" l="0" r="0" t="0"/>
          <a:stretch/>
        </p:blipFill>
        <p:spPr>
          <a:xfrm>
            <a:off x="9917409" y="4549588"/>
            <a:ext cx="2613836" cy="2555024"/>
          </a:xfrm>
          <a:prstGeom prst="rect">
            <a:avLst/>
          </a:prstGeom>
          <a:noFill/>
          <a:ln>
            <a:noFill/>
          </a:ln>
        </p:spPr>
      </p:pic>
      <p:pic>
        <p:nvPicPr>
          <p:cNvPr id="87" name="Google Shape;87;p48"/>
          <p:cNvPicPr preferRelativeResize="0"/>
          <p:nvPr/>
        </p:nvPicPr>
        <p:blipFill rotWithShape="1">
          <a:blip r:embed="rId2">
            <a:alphaModFix amt="5000"/>
          </a:blip>
          <a:srcRect b="0" l="0" r="0" t="0"/>
          <a:stretch/>
        </p:blipFill>
        <p:spPr>
          <a:xfrm>
            <a:off x="9917409" y="4549588"/>
            <a:ext cx="2613836" cy="25550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_Tan">
  <p:cSld name="Section Intro_Tan">
    <p:bg>
      <p:bgPr>
        <a:solidFill>
          <a:schemeClr val="lt2"/>
        </a:solidFill>
      </p:bgPr>
    </p:bg>
    <p:spTree>
      <p:nvGrpSpPr>
        <p:cNvPr id="88" name="Shape 88"/>
        <p:cNvGrpSpPr/>
        <p:nvPr/>
      </p:nvGrpSpPr>
      <p:grpSpPr>
        <a:xfrm>
          <a:off x="0" y="0"/>
          <a:ext cx="0" cy="0"/>
          <a:chOff x="0" y="0"/>
          <a:chExt cx="0" cy="0"/>
        </a:xfrm>
      </p:grpSpPr>
      <p:sp>
        <p:nvSpPr>
          <p:cNvPr id="89" name="Google Shape;89;p49"/>
          <p:cNvSpPr txBox="1"/>
          <p:nvPr>
            <p:ph idx="1" type="body"/>
          </p:nvPr>
        </p:nvSpPr>
        <p:spPr>
          <a:xfrm>
            <a:off x="613191" y="2569798"/>
            <a:ext cx="11044187" cy="6165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0" name="Google Shape;90;p49"/>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cxnSp>
        <p:nvCxnSpPr>
          <p:cNvPr id="91" name="Google Shape;91;p49"/>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cxnSp>
        <p:nvCxnSpPr>
          <p:cNvPr id="92" name="Google Shape;92;p49"/>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_Blue">
  <p:cSld name="Section Intro_Blue">
    <p:bg>
      <p:bgPr>
        <a:solidFill>
          <a:schemeClr val="dk2"/>
        </a:solidFill>
      </p:bgPr>
    </p:bg>
    <p:spTree>
      <p:nvGrpSpPr>
        <p:cNvPr id="93" name="Shape 93"/>
        <p:cNvGrpSpPr/>
        <p:nvPr/>
      </p:nvGrpSpPr>
      <p:grpSpPr>
        <a:xfrm>
          <a:off x="0" y="0"/>
          <a:ext cx="0" cy="0"/>
          <a:chOff x="0" y="0"/>
          <a:chExt cx="0" cy="0"/>
        </a:xfrm>
      </p:grpSpPr>
      <p:sp>
        <p:nvSpPr>
          <p:cNvPr id="94" name="Google Shape;94;p50"/>
          <p:cNvSpPr txBox="1"/>
          <p:nvPr>
            <p:ph idx="1" type="body"/>
          </p:nvPr>
        </p:nvSpPr>
        <p:spPr>
          <a:xfrm>
            <a:off x="573907" y="4195147"/>
            <a:ext cx="11044187" cy="6165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95" name="Google Shape;95;p50"/>
          <p:cNvCxnSpPr/>
          <p:nvPr/>
        </p:nvCxnSpPr>
        <p:spPr>
          <a:xfrm>
            <a:off x="5481205" y="3848708"/>
            <a:ext cx="1229591" cy="0"/>
          </a:xfrm>
          <a:prstGeom prst="straightConnector1">
            <a:avLst/>
          </a:prstGeom>
          <a:noFill/>
          <a:ln cap="flat" cmpd="sng" w="57150">
            <a:solidFill>
              <a:schemeClr val="accent1"/>
            </a:solidFill>
            <a:prstDash val="solid"/>
            <a:miter lim="800000"/>
            <a:headEnd len="sm" w="sm" type="none"/>
            <a:tailEnd len="sm" w="sm" type="none"/>
          </a:ln>
        </p:spPr>
      </p:cxnSp>
      <p:sp>
        <p:nvSpPr>
          <p:cNvPr id="96" name="Google Shape;96;p50"/>
          <p:cNvSpPr/>
          <p:nvPr>
            <p:ph idx="2" type="pic"/>
          </p:nvPr>
        </p:nvSpPr>
        <p:spPr>
          <a:xfrm>
            <a:off x="5140576" y="1518152"/>
            <a:ext cx="1910848" cy="1910848"/>
          </a:xfrm>
          <a:prstGeom prst="rect">
            <a:avLst/>
          </a:prstGeom>
          <a:solidFill>
            <a:srgbClr val="F2F2F2"/>
          </a:solidFill>
          <a:ln cap="flat" cmpd="sng" w="15875">
            <a:solidFill>
              <a:srgbClr val="003974">
                <a:alpha val="24705"/>
              </a:srgbClr>
            </a:solidFill>
            <a:prstDash val="solid"/>
            <a:round/>
            <a:headEnd len="sm" w="sm" type="none"/>
            <a:tailEnd len="sm" w="sm" type="none"/>
          </a:ln>
        </p:spPr>
      </p:sp>
      <p:cxnSp>
        <p:nvCxnSpPr>
          <p:cNvPr id="97" name="Google Shape;97;p50"/>
          <p:cNvCxnSpPr/>
          <p:nvPr/>
        </p:nvCxnSpPr>
        <p:spPr>
          <a:xfrm>
            <a:off x="5481205" y="3848708"/>
            <a:ext cx="1229591" cy="0"/>
          </a:xfrm>
          <a:prstGeom prst="straightConnector1">
            <a:avLst/>
          </a:prstGeom>
          <a:noFill/>
          <a:ln cap="flat" cmpd="sng" w="57150">
            <a:solidFill>
              <a:schemeClr val="accent1"/>
            </a:solidFill>
            <a:prstDash val="solid"/>
            <a:miter lim="800000"/>
            <a:headEnd len="sm" w="sm" type="none"/>
            <a:tailEnd len="sm" w="sm" type="none"/>
          </a:ln>
        </p:spPr>
      </p:cxnSp>
      <p:cxnSp>
        <p:nvCxnSpPr>
          <p:cNvPr id="98" name="Google Shape;98;p50"/>
          <p:cNvCxnSpPr/>
          <p:nvPr/>
        </p:nvCxnSpPr>
        <p:spPr>
          <a:xfrm>
            <a:off x="5481205" y="3848708"/>
            <a:ext cx="1229591"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_Photo">
  <p:cSld name="Section Intro_Photo">
    <p:bg>
      <p:bgPr>
        <a:solidFill>
          <a:schemeClr val="lt1"/>
        </a:solidFill>
      </p:bgPr>
    </p:bg>
    <p:spTree>
      <p:nvGrpSpPr>
        <p:cNvPr id="99" name="Shape 99"/>
        <p:cNvGrpSpPr/>
        <p:nvPr/>
      </p:nvGrpSpPr>
      <p:grpSpPr>
        <a:xfrm>
          <a:off x="0" y="0"/>
          <a:ext cx="0" cy="0"/>
          <a:chOff x="0" y="0"/>
          <a:chExt cx="0" cy="0"/>
        </a:xfrm>
      </p:grpSpPr>
      <p:sp>
        <p:nvSpPr>
          <p:cNvPr id="100" name="Google Shape;100;p51"/>
          <p:cNvSpPr/>
          <p:nvPr>
            <p:ph idx="2" type="pic"/>
          </p:nvPr>
        </p:nvSpPr>
        <p:spPr>
          <a:xfrm>
            <a:off x="-63567" y="2420474"/>
            <a:ext cx="12317506" cy="4505766"/>
          </a:xfrm>
          <a:prstGeom prst="rect">
            <a:avLst/>
          </a:prstGeom>
          <a:solidFill>
            <a:srgbClr val="F2F2F2"/>
          </a:solidFill>
          <a:ln>
            <a:noFill/>
          </a:ln>
        </p:spPr>
      </p:sp>
      <p:sp>
        <p:nvSpPr>
          <p:cNvPr id="101" name="Google Shape;101;p51"/>
          <p:cNvSpPr txBox="1"/>
          <p:nvPr>
            <p:ph idx="1" type="body"/>
          </p:nvPr>
        </p:nvSpPr>
        <p:spPr>
          <a:xfrm>
            <a:off x="613191" y="701731"/>
            <a:ext cx="11044187" cy="56957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2" name="Google Shape;102;p51"/>
          <p:cNvCxnSpPr/>
          <p:nvPr/>
        </p:nvCxnSpPr>
        <p:spPr>
          <a:xfrm>
            <a:off x="5520489" y="1685860"/>
            <a:ext cx="1229591" cy="0"/>
          </a:xfrm>
          <a:prstGeom prst="straightConnector1">
            <a:avLst/>
          </a:prstGeom>
          <a:noFill/>
          <a:ln cap="flat" cmpd="sng" w="57150">
            <a:solidFill>
              <a:schemeClr val="accent1"/>
            </a:solidFill>
            <a:prstDash val="solid"/>
            <a:miter lim="800000"/>
            <a:headEnd len="sm" w="sm" type="none"/>
            <a:tailEnd len="sm" w="sm" type="none"/>
          </a:ln>
        </p:spPr>
      </p:cxnSp>
      <p:cxnSp>
        <p:nvCxnSpPr>
          <p:cNvPr id="103" name="Google Shape;103;p51"/>
          <p:cNvCxnSpPr/>
          <p:nvPr/>
        </p:nvCxnSpPr>
        <p:spPr>
          <a:xfrm>
            <a:off x="5520489" y="1685860"/>
            <a:ext cx="1229591" cy="0"/>
          </a:xfrm>
          <a:prstGeom prst="straightConnector1">
            <a:avLst/>
          </a:prstGeom>
          <a:noFill/>
          <a:ln cap="flat" cmpd="sng" w="57150">
            <a:solidFill>
              <a:schemeClr val="accent1"/>
            </a:solidFill>
            <a:prstDash val="solid"/>
            <a:miter lim="800000"/>
            <a:headEnd len="sm" w="sm" type="none"/>
            <a:tailEnd len="sm" w="sm" type="none"/>
          </a:ln>
        </p:spPr>
      </p:cxnSp>
      <p:cxnSp>
        <p:nvCxnSpPr>
          <p:cNvPr id="104" name="Google Shape;104;p51"/>
          <p:cNvCxnSpPr/>
          <p:nvPr/>
        </p:nvCxnSpPr>
        <p:spPr>
          <a:xfrm>
            <a:off x="5520489" y="1685860"/>
            <a:ext cx="1229591"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105" name="Shape 105"/>
        <p:cNvGrpSpPr/>
        <p:nvPr/>
      </p:nvGrpSpPr>
      <p:grpSpPr>
        <a:xfrm>
          <a:off x="0" y="0"/>
          <a:ext cx="0" cy="0"/>
          <a:chOff x="0" y="0"/>
          <a:chExt cx="0" cy="0"/>
        </a:xfrm>
      </p:grpSpPr>
      <p:sp>
        <p:nvSpPr>
          <p:cNvPr id="106" name="Google Shape;106;p52"/>
          <p:cNvSpPr txBox="1"/>
          <p:nvPr>
            <p:ph idx="1" type="body"/>
          </p:nvPr>
        </p:nvSpPr>
        <p:spPr>
          <a:xfrm>
            <a:off x="452719" y="2034674"/>
            <a:ext cx="5151037" cy="569573"/>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52"/>
          <p:cNvSpPr/>
          <p:nvPr>
            <p:ph idx="2" type="pic"/>
          </p:nvPr>
        </p:nvSpPr>
        <p:spPr>
          <a:xfrm>
            <a:off x="6096000" y="-83127"/>
            <a:ext cx="6143268" cy="7012029"/>
          </a:xfrm>
          <a:prstGeom prst="rect">
            <a:avLst/>
          </a:prstGeom>
          <a:solidFill>
            <a:srgbClr val="F2F2F2"/>
          </a:solidFill>
          <a:ln>
            <a:noFill/>
          </a:ln>
        </p:spPr>
      </p:sp>
      <p:sp>
        <p:nvSpPr>
          <p:cNvPr id="108" name="Google Shape;108;p52"/>
          <p:cNvSpPr txBox="1"/>
          <p:nvPr>
            <p:ph idx="3" type="body"/>
          </p:nvPr>
        </p:nvSpPr>
        <p:spPr>
          <a:xfrm>
            <a:off x="452719" y="2820206"/>
            <a:ext cx="5151037" cy="569573"/>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Google Shape;109;p52"/>
          <p:cNvSpPr txBox="1"/>
          <p:nvPr>
            <p:ph idx="4" type="body"/>
          </p:nvPr>
        </p:nvSpPr>
        <p:spPr>
          <a:xfrm>
            <a:off x="452719" y="3605738"/>
            <a:ext cx="5151037" cy="569573"/>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0" name="Google Shape;110;p52"/>
          <p:cNvSpPr txBox="1"/>
          <p:nvPr>
            <p:ph idx="5" type="body"/>
          </p:nvPr>
        </p:nvSpPr>
        <p:spPr>
          <a:xfrm>
            <a:off x="452719" y="4391270"/>
            <a:ext cx="5151037" cy="569573"/>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1" name="Google Shape;111;p52"/>
          <p:cNvSpPr txBox="1"/>
          <p:nvPr>
            <p:ph idx="6" type="body"/>
          </p:nvPr>
        </p:nvSpPr>
        <p:spPr>
          <a:xfrm>
            <a:off x="452719" y="5176803"/>
            <a:ext cx="5151037" cy="569573"/>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52"/>
          <p:cNvSpPr txBox="1"/>
          <p:nvPr>
            <p:ph idx="7" type="body"/>
          </p:nvPr>
        </p:nvSpPr>
        <p:spPr>
          <a:xfrm>
            <a:off x="452719" y="471464"/>
            <a:ext cx="5151037"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3" name="Google Shape;113;p52"/>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cxnSp>
        <p:nvCxnSpPr>
          <p:cNvPr id="114" name="Google Shape;114;p52"/>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cxnSp>
        <p:nvCxnSpPr>
          <p:cNvPr id="115" name="Google Shape;115;p52"/>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w Tan Sidebar">
  <p:cSld name="2 Column w Tan Sidebar">
    <p:spTree>
      <p:nvGrpSpPr>
        <p:cNvPr id="116" name="Shape 116"/>
        <p:cNvGrpSpPr/>
        <p:nvPr/>
      </p:nvGrpSpPr>
      <p:grpSpPr>
        <a:xfrm>
          <a:off x="0" y="0"/>
          <a:ext cx="0" cy="0"/>
          <a:chOff x="0" y="0"/>
          <a:chExt cx="0" cy="0"/>
        </a:xfrm>
      </p:grpSpPr>
      <p:sp>
        <p:nvSpPr>
          <p:cNvPr id="117" name="Google Shape;117;p53"/>
          <p:cNvSpPr/>
          <p:nvPr/>
        </p:nvSpPr>
        <p:spPr>
          <a:xfrm>
            <a:off x="8023412" y="1887479"/>
            <a:ext cx="3713355" cy="4499055"/>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118" name="Google Shape;118;p53"/>
          <p:cNvCxnSpPr/>
          <p:nvPr/>
        </p:nvCxnSpPr>
        <p:spPr>
          <a:xfrm>
            <a:off x="4159625" y="1887479"/>
            <a:ext cx="0" cy="4499054"/>
          </a:xfrm>
          <a:prstGeom prst="straightConnector1">
            <a:avLst/>
          </a:prstGeom>
          <a:noFill/>
          <a:ln cap="flat" cmpd="sng" w="15875">
            <a:solidFill>
              <a:srgbClr val="ECDAB6"/>
            </a:solidFill>
            <a:prstDash val="solid"/>
            <a:miter lim="800000"/>
            <a:headEnd len="sm" w="sm" type="none"/>
            <a:tailEnd len="sm" w="sm" type="none"/>
          </a:ln>
        </p:spPr>
      </p:cxnSp>
      <p:sp>
        <p:nvSpPr>
          <p:cNvPr id="119" name="Google Shape;119;p53"/>
          <p:cNvSpPr txBox="1"/>
          <p:nvPr>
            <p:ph idx="1"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0" name="Google Shape;120;p53"/>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21" name="Google Shape;121;p53"/>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22" name="Google Shape;122;p53"/>
          <p:cNvSpPr txBox="1"/>
          <p:nvPr>
            <p:ph idx="2" type="body"/>
          </p:nvPr>
        </p:nvSpPr>
        <p:spPr>
          <a:xfrm>
            <a:off x="8344583" y="2224220"/>
            <a:ext cx="3088940" cy="4503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53"/>
          <p:cNvSpPr txBox="1"/>
          <p:nvPr>
            <p:ph idx="3" type="body"/>
          </p:nvPr>
        </p:nvSpPr>
        <p:spPr>
          <a:xfrm>
            <a:off x="8344583" y="2777214"/>
            <a:ext cx="3088940" cy="3281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3"/>
          <p:cNvSpPr/>
          <p:nvPr/>
        </p:nvSpPr>
        <p:spPr>
          <a:xfrm>
            <a:off x="8023412" y="1887479"/>
            <a:ext cx="3713355" cy="4499055"/>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125" name="Google Shape;125;p53"/>
          <p:cNvCxnSpPr/>
          <p:nvPr/>
        </p:nvCxnSpPr>
        <p:spPr>
          <a:xfrm>
            <a:off x="4159625" y="1887479"/>
            <a:ext cx="0" cy="4499054"/>
          </a:xfrm>
          <a:prstGeom prst="straightConnector1">
            <a:avLst/>
          </a:prstGeom>
          <a:noFill/>
          <a:ln cap="flat" cmpd="sng" w="15875">
            <a:solidFill>
              <a:srgbClr val="ECDAB6"/>
            </a:solidFill>
            <a:prstDash val="solid"/>
            <a:miter lim="800000"/>
            <a:headEnd len="sm" w="sm" type="none"/>
            <a:tailEnd len="sm" w="sm" type="none"/>
          </a:ln>
        </p:spPr>
      </p:cxnSp>
      <p:sp>
        <p:nvSpPr>
          <p:cNvPr id="126" name="Google Shape;126;p53"/>
          <p:cNvSpPr txBox="1"/>
          <p:nvPr>
            <p:ph idx="4"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7" name="Google Shape;127;p53"/>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28" name="Google Shape;128;p53"/>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29" name="Google Shape;129;p53"/>
          <p:cNvSpPr txBox="1"/>
          <p:nvPr>
            <p:ph idx="5" type="body"/>
          </p:nvPr>
        </p:nvSpPr>
        <p:spPr>
          <a:xfrm>
            <a:off x="8344583" y="2224220"/>
            <a:ext cx="3088940" cy="4503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3"/>
          <p:cNvSpPr txBox="1"/>
          <p:nvPr>
            <p:ph idx="6" type="body"/>
          </p:nvPr>
        </p:nvSpPr>
        <p:spPr>
          <a:xfrm>
            <a:off x="8344583" y="2777214"/>
            <a:ext cx="3088940" cy="3281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53"/>
          <p:cNvSpPr txBox="1"/>
          <p:nvPr>
            <p:ph idx="7" type="body"/>
          </p:nvPr>
        </p:nvSpPr>
        <p:spPr>
          <a:xfrm>
            <a:off x="452719" y="1887480"/>
            <a:ext cx="3376806" cy="44990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53"/>
          <p:cNvSpPr txBox="1"/>
          <p:nvPr>
            <p:ph idx="8" type="body"/>
          </p:nvPr>
        </p:nvSpPr>
        <p:spPr>
          <a:xfrm>
            <a:off x="4455460" y="1887480"/>
            <a:ext cx="3376806" cy="44990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53"/>
          <p:cNvSpPr/>
          <p:nvPr/>
        </p:nvSpPr>
        <p:spPr>
          <a:xfrm>
            <a:off x="8023412" y="1887479"/>
            <a:ext cx="3713355" cy="4499055"/>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134" name="Google Shape;134;p53"/>
          <p:cNvCxnSpPr/>
          <p:nvPr/>
        </p:nvCxnSpPr>
        <p:spPr>
          <a:xfrm>
            <a:off x="4159625" y="1887479"/>
            <a:ext cx="0" cy="4499054"/>
          </a:xfrm>
          <a:prstGeom prst="straightConnector1">
            <a:avLst/>
          </a:prstGeom>
          <a:noFill/>
          <a:ln cap="flat" cmpd="sng" w="15875">
            <a:solidFill>
              <a:srgbClr val="ECDAB6"/>
            </a:solidFill>
            <a:prstDash val="solid"/>
            <a:miter lim="800000"/>
            <a:headEnd len="sm" w="sm" type="none"/>
            <a:tailEnd len="sm" w="sm" type="none"/>
          </a:ln>
        </p:spPr>
      </p:cxnSp>
      <p:pic>
        <p:nvPicPr>
          <p:cNvPr id="135" name="Google Shape;135;p53"/>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36" name="Google Shape;136;p53"/>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 Photo">
  <p:cSld name="Content w Photo">
    <p:spTree>
      <p:nvGrpSpPr>
        <p:cNvPr id="137" name="Shape 137"/>
        <p:cNvGrpSpPr/>
        <p:nvPr/>
      </p:nvGrpSpPr>
      <p:grpSpPr>
        <a:xfrm>
          <a:off x="0" y="0"/>
          <a:ext cx="0" cy="0"/>
          <a:chOff x="0" y="0"/>
          <a:chExt cx="0" cy="0"/>
        </a:xfrm>
      </p:grpSpPr>
      <p:sp>
        <p:nvSpPr>
          <p:cNvPr id="138" name="Google Shape;138;p54"/>
          <p:cNvSpPr/>
          <p:nvPr>
            <p:ph idx="2" type="pic"/>
          </p:nvPr>
        </p:nvSpPr>
        <p:spPr>
          <a:xfrm>
            <a:off x="-77308" y="1887478"/>
            <a:ext cx="4532881" cy="4499055"/>
          </a:xfrm>
          <a:prstGeom prst="rect">
            <a:avLst/>
          </a:prstGeom>
          <a:solidFill>
            <a:srgbClr val="F2F2F2"/>
          </a:solidFill>
          <a:ln>
            <a:noFill/>
          </a:ln>
        </p:spPr>
      </p:sp>
      <p:sp>
        <p:nvSpPr>
          <p:cNvPr id="139" name="Google Shape;139;p54"/>
          <p:cNvSpPr txBox="1"/>
          <p:nvPr>
            <p:ph idx="1"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0" name="Google Shape;140;p54"/>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41" name="Google Shape;141;p54"/>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142" name="Google Shape;142;p54"/>
          <p:cNvSpPr txBox="1"/>
          <p:nvPr>
            <p:ph idx="3" type="body"/>
          </p:nvPr>
        </p:nvSpPr>
        <p:spPr>
          <a:xfrm>
            <a:off x="4877502" y="1887477"/>
            <a:ext cx="6868092" cy="4499055"/>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43" name="Google Shape;143;p54"/>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44" name="Google Shape;144;p54"/>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45" name="Google Shape;145;p54"/>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46" name="Google Shape;146;p54"/>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 Tan Sidebar">
  <p:cSld name="4 Column w Tan Sidebar">
    <p:spTree>
      <p:nvGrpSpPr>
        <p:cNvPr id="147" name="Shape 147"/>
        <p:cNvGrpSpPr/>
        <p:nvPr/>
      </p:nvGrpSpPr>
      <p:grpSpPr>
        <a:xfrm>
          <a:off x="0" y="0"/>
          <a:ext cx="0" cy="0"/>
          <a:chOff x="0" y="0"/>
          <a:chExt cx="0" cy="0"/>
        </a:xfrm>
      </p:grpSpPr>
      <p:sp>
        <p:nvSpPr>
          <p:cNvPr id="148" name="Google Shape;148;p55"/>
          <p:cNvSpPr txBox="1"/>
          <p:nvPr>
            <p:ph idx="1" type="body"/>
          </p:nvPr>
        </p:nvSpPr>
        <p:spPr>
          <a:xfrm>
            <a:off x="452719" y="1887481"/>
            <a:ext cx="2235917" cy="19928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55"/>
          <p:cNvSpPr txBox="1"/>
          <p:nvPr>
            <p:ph idx="2" type="body"/>
          </p:nvPr>
        </p:nvSpPr>
        <p:spPr>
          <a:xfrm>
            <a:off x="3469601" y="1887480"/>
            <a:ext cx="2235917" cy="19928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50" name="Google Shape;150;p55"/>
          <p:cNvGrpSpPr/>
          <p:nvPr/>
        </p:nvGrpSpPr>
        <p:grpSpPr>
          <a:xfrm>
            <a:off x="3085572" y="1887480"/>
            <a:ext cx="6013812" cy="1992858"/>
            <a:chOff x="3085572" y="2034674"/>
            <a:chExt cx="6013812" cy="4177896"/>
          </a:xfrm>
        </p:grpSpPr>
        <p:cxnSp>
          <p:nvCxnSpPr>
            <p:cNvPr id="151" name="Google Shape;151;p55"/>
            <p:cNvCxnSpPr/>
            <p:nvPr/>
          </p:nvCxnSpPr>
          <p:spPr>
            <a:xfrm>
              <a:off x="3085572"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52" name="Google Shape;152;p55"/>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53" name="Google Shape;153;p55"/>
            <p:cNvCxnSpPr/>
            <p:nvPr/>
          </p:nvCxnSpPr>
          <p:spPr>
            <a:xfrm>
              <a:off x="9099384" y="2034674"/>
              <a:ext cx="0" cy="4177896"/>
            </a:xfrm>
            <a:prstGeom prst="straightConnector1">
              <a:avLst/>
            </a:prstGeom>
            <a:noFill/>
            <a:ln cap="flat" cmpd="sng" w="15875">
              <a:solidFill>
                <a:srgbClr val="ECDAB6"/>
              </a:solidFill>
              <a:prstDash val="solid"/>
              <a:miter lim="800000"/>
              <a:headEnd len="sm" w="sm" type="none"/>
              <a:tailEnd len="sm" w="sm" type="none"/>
            </a:ln>
          </p:spPr>
        </p:cxnSp>
      </p:grpSp>
      <p:sp>
        <p:nvSpPr>
          <p:cNvPr id="154" name="Google Shape;154;p55"/>
          <p:cNvSpPr txBox="1"/>
          <p:nvPr>
            <p:ph idx="3" type="body"/>
          </p:nvPr>
        </p:nvSpPr>
        <p:spPr>
          <a:xfrm>
            <a:off x="6486483" y="1887480"/>
            <a:ext cx="2235917" cy="19928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55"/>
          <p:cNvSpPr txBox="1"/>
          <p:nvPr>
            <p:ph idx="4" type="body"/>
          </p:nvPr>
        </p:nvSpPr>
        <p:spPr>
          <a:xfrm>
            <a:off x="9503364" y="1887480"/>
            <a:ext cx="2235917" cy="19928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6" name="Google Shape;156;p5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57" name="Google Shape;157;p55"/>
          <p:cNvSpPr txBox="1"/>
          <p:nvPr>
            <p:ph idx="5"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p5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159" name="Google Shape;159;p55"/>
          <p:cNvSpPr/>
          <p:nvPr/>
        </p:nvSpPr>
        <p:spPr>
          <a:xfrm>
            <a:off x="452719" y="4273126"/>
            <a:ext cx="11286562" cy="2113407"/>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verdana"/>
              <a:ea typeface="verdana"/>
              <a:cs typeface="verdana"/>
              <a:sym typeface="verdana"/>
            </a:endParaRPr>
          </a:p>
        </p:txBody>
      </p:sp>
      <p:sp>
        <p:nvSpPr>
          <p:cNvPr id="160" name="Google Shape;160;p55"/>
          <p:cNvSpPr txBox="1"/>
          <p:nvPr>
            <p:ph idx="6" type="body"/>
          </p:nvPr>
        </p:nvSpPr>
        <p:spPr>
          <a:xfrm>
            <a:off x="773889" y="4609867"/>
            <a:ext cx="10656099" cy="37592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55"/>
          <p:cNvSpPr txBox="1"/>
          <p:nvPr>
            <p:ph idx="7" type="body"/>
          </p:nvPr>
        </p:nvSpPr>
        <p:spPr>
          <a:xfrm>
            <a:off x="767956" y="5070231"/>
            <a:ext cx="10656087" cy="9894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2" name="Google Shape;162;p55"/>
          <p:cNvGrpSpPr/>
          <p:nvPr/>
        </p:nvGrpSpPr>
        <p:grpSpPr>
          <a:xfrm>
            <a:off x="3085572" y="1887480"/>
            <a:ext cx="6013812" cy="1992858"/>
            <a:chOff x="3085572" y="2034674"/>
            <a:chExt cx="6013812" cy="4177896"/>
          </a:xfrm>
        </p:grpSpPr>
        <p:cxnSp>
          <p:nvCxnSpPr>
            <p:cNvPr id="163" name="Google Shape;163;p55"/>
            <p:cNvCxnSpPr/>
            <p:nvPr/>
          </p:nvCxnSpPr>
          <p:spPr>
            <a:xfrm>
              <a:off x="3085572"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64" name="Google Shape;164;p55"/>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65" name="Google Shape;165;p55"/>
            <p:cNvCxnSpPr/>
            <p:nvPr/>
          </p:nvCxnSpPr>
          <p:spPr>
            <a:xfrm>
              <a:off x="9099384" y="2034674"/>
              <a:ext cx="0" cy="4177896"/>
            </a:xfrm>
            <a:prstGeom prst="straightConnector1">
              <a:avLst/>
            </a:prstGeom>
            <a:noFill/>
            <a:ln cap="flat" cmpd="sng" w="15875">
              <a:solidFill>
                <a:srgbClr val="ECDAB6"/>
              </a:solidFill>
              <a:prstDash val="solid"/>
              <a:miter lim="800000"/>
              <a:headEnd len="sm" w="sm" type="none"/>
              <a:tailEnd len="sm" w="sm" type="none"/>
            </a:ln>
          </p:spPr>
        </p:cxnSp>
      </p:grpSp>
      <p:cxnSp>
        <p:nvCxnSpPr>
          <p:cNvPr id="166" name="Google Shape;166;p5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67" name="Google Shape;167;p55"/>
          <p:cNvSpPr/>
          <p:nvPr/>
        </p:nvSpPr>
        <p:spPr>
          <a:xfrm>
            <a:off x="452719" y="4273126"/>
            <a:ext cx="11286562" cy="2113407"/>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verdana"/>
              <a:ea typeface="verdana"/>
              <a:cs typeface="verdana"/>
              <a:sym typeface="verdana"/>
            </a:endParaRPr>
          </a:p>
        </p:txBody>
      </p:sp>
      <p:pic>
        <p:nvPicPr>
          <p:cNvPr id="168" name="Google Shape;168;p5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169" name="Google Shape;169;p55"/>
          <p:cNvSpPr txBox="1"/>
          <p:nvPr>
            <p:ph idx="8" type="body"/>
          </p:nvPr>
        </p:nvSpPr>
        <p:spPr>
          <a:xfrm>
            <a:off x="791823" y="4627800"/>
            <a:ext cx="10656099" cy="37592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B49759"/>
              </a:buClr>
              <a:buSzPts val="2400"/>
              <a:buNone/>
              <a:defRPr b="1" sz="2400">
                <a:solidFill>
                  <a:srgbClr val="B49759"/>
                </a:solidFill>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55"/>
          <p:cNvSpPr txBox="1"/>
          <p:nvPr>
            <p:ph idx="9" type="body"/>
          </p:nvPr>
        </p:nvSpPr>
        <p:spPr>
          <a:xfrm>
            <a:off x="785890" y="5088164"/>
            <a:ext cx="10656087" cy="9894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1800"/>
              <a:buNone/>
              <a:defRPr sz="1800"/>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1" name="Google Shape;171;p55"/>
          <p:cNvGrpSpPr/>
          <p:nvPr/>
        </p:nvGrpSpPr>
        <p:grpSpPr>
          <a:xfrm>
            <a:off x="3085572" y="1887480"/>
            <a:ext cx="6013812" cy="1992858"/>
            <a:chOff x="3085572" y="2034674"/>
            <a:chExt cx="6013812" cy="4177896"/>
          </a:xfrm>
        </p:grpSpPr>
        <p:cxnSp>
          <p:nvCxnSpPr>
            <p:cNvPr id="172" name="Google Shape;172;p55"/>
            <p:cNvCxnSpPr/>
            <p:nvPr/>
          </p:nvCxnSpPr>
          <p:spPr>
            <a:xfrm>
              <a:off x="3085572"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73" name="Google Shape;173;p55"/>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74" name="Google Shape;174;p55"/>
            <p:cNvCxnSpPr/>
            <p:nvPr/>
          </p:nvCxnSpPr>
          <p:spPr>
            <a:xfrm>
              <a:off x="9099384" y="2034674"/>
              <a:ext cx="0" cy="4177896"/>
            </a:xfrm>
            <a:prstGeom prst="straightConnector1">
              <a:avLst/>
            </a:prstGeom>
            <a:noFill/>
            <a:ln cap="flat" cmpd="sng" w="15875">
              <a:solidFill>
                <a:srgbClr val="ECDAB6"/>
              </a:solidFill>
              <a:prstDash val="solid"/>
              <a:miter lim="800000"/>
              <a:headEnd len="sm" w="sm" type="none"/>
              <a:tailEnd len="sm" w="sm" type="none"/>
            </a:ln>
          </p:spPr>
        </p:cxnSp>
      </p:grpSp>
      <p:cxnSp>
        <p:nvCxnSpPr>
          <p:cNvPr id="175" name="Google Shape;175;p5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76" name="Google Shape;176;p55"/>
          <p:cNvSpPr/>
          <p:nvPr/>
        </p:nvSpPr>
        <p:spPr>
          <a:xfrm>
            <a:off x="452719" y="4273126"/>
            <a:ext cx="11286562" cy="2113407"/>
          </a:xfrm>
          <a:prstGeom prst="rect">
            <a:avLst/>
          </a:prstGeom>
          <a:solidFill>
            <a:schemeClr val="lt2"/>
          </a:solidFill>
          <a:ln cap="flat" cmpd="sng" w="19050">
            <a:solidFill>
              <a:srgbClr val="ECDAB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verdana"/>
              <a:ea typeface="verdana"/>
              <a:cs typeface="verdana"/>
              <a:sym typeface="verdana"/>
            </a:endParaRPr>
          </a:p>
        </p:txBody>
      </p:sp>
      <p:pic>
        <p:nvPicPr>
          <p:cNvPr id="177" name="Google Shape;177;p5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spTree>
      <p:nvGrpSpPr>
        <p:cNvPr id="178" name="Shape 178"/>
        <p:cNvGrpSpPr/>
        <p:nvPr/>
      </p:nvGrpSpPr>
      <p:grpSpPr>
        <a:xfrm>
          <a:off x="0" y="0"/>
          <a:ext cx="0" cy="0"/>
          <a:chOff x="0" y="0"/>
          <a:chExt cx="0" cy="0"/>
        </a:xfrm>
      </p:grpSpPr>
      <p:sp>
        <p:nvSpPr>
          <p:cNvPr id="179" name="Google Shape;179;p56"/>
          <p:cNvSpPr/>
          <p:nvPr>
            <p:ph idx="2" type="pic"/>
          </p:nvPr>
        </p:nvSpPr>
        <p:spPr>
          <a:xfrm>
            <a:off x="-104317" y="1965718"/>
            <a:ext cx="4104205" cy="4246854"/>
          </a:xfrm>
          <a:prstGeom prst="rect">
            <a:avLst/>
          </a:prstGeom>
          <a:solidFill>
            <a:srgbClr val="F2F2F2"/>
          </a:solidFill>
          <a:ln>
            <a:noFill/>
          </a:ln>
        </p:spPr>
      </p:sp>
      <p:sp>
        <p:nvSpPr>
          <p:cNvPr id="180" name="Google Shape;180;p56"/>
          <p:cNvSpPr/>
          <p:nvPr>
            <p:ph idx="3" type="pic"/>
          </p:nvPr>
        </p:nvSpPr>
        <p:spPr>
          <a:xfrm>
            <a:off x="4159623" y="1965718"/>
            <a:ext cx="3863789" cy="4246854"/>
          </a:xfrm>
          <a:prstGeom prst="rect">
            <a:avLst/>
          </a:prstGeom>
          <a:solidFill>
            <a:srgbClr val="F2F2F2"/>
          </a:solidFill>
          <a:ln>
            <a:noFill/>
          </a:ln>
        </p:spPr>
      </p:sp>
      <p:sp>
        <p:nvSpPr>
          <p:cNvPr id="181" name="Google Shape;181;p56"/>
          <p:cNvSpPr/>
          <p:nvPr>
            <p:ph idx="4" type="pic"/>
          </p:nvPr>
        </p:nvSpPr>
        <p:spPr>
          <a:xfrm>
            <a:off x="8174181" y="1965718"/>
            <a:ext cx="4104205" cy="4246854"/>
          </a:xfrm>
          <a:prstGeom prst="rect">
            <a:avLst/>
          </a:prstGeom>
          <a:solidFill>
            <a:srgbClr val="F2F2F2"/>
          </a:solidFill>
          <a:ln>
            <a:noFill/>
          </a:ln>
        </p:spPr>
      </p:sp>
      <p:sp>
        <p:nvSpPr>
          <p:cNvPr id="182" name="Google Shape;182;p56"/>
          <p:cNvSpPr txBox="1"/>
          <p:nvPr>
            <p:ph idx="1"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3" name="Google Shape;183;p5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84" name="Google Shape;184;p5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85" name="Google Shape;185;p5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86" name="Google Shape;186;p5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87" name="Google Shape;187;p5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188" name="Google Shape;188;p5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500"/>
                                        <p:tgtEl>
                                          <p:spTgt spid="1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humbnails w Captions">
  <p:cSld name="3 Thumbnails w Captions">
    <p:spTree>
      <p:nvGrpSpPr>
        <p:cNvPr id="189" name="Shape 189"/>
        <p:cNvGrpSpPr/>
        <p:nvPr/>
      </p:nvGrpSpPr>
      <p:grpSpPr>
        <a:xfrm>
          <a:off x="0" y="0"/>
          <a:ext cx="0" cy="0"/>
          <a:chOff x="0" y="0"/>
          <a:chExt cx="0" cy="0"/>
        </a:xfrm>
      </p:grpSpPr>
      <p:grpSp>
        <p:nvGrpSpPr>
          <p:cNvPr id="190" name="Google Shape;190;p57"/>
          <p:cNvGrpSpPr/>
          <p:nvPr/>
        </p:nvGrpSpPr>
        <p:grpSpPr>
          <a:xfrm>
            <a:off x="4159625" y="2034674"/>
            <a:ext cx="3863788" cy="4102465"/>
            <a:chOff x="4159625" y="2034674"/>
            <a:chExt cx="3863788" cy="4177896"/>
          </a:xfrm>
        </p:grpSpPr>
        <p:cxnSp>
          <p:nvCxnSpPr>
            <p:cNvPr id="191" name="Google Shape;191;p57"/>
            <p:cNvCxnSpPr/>
            <p:nvPr/>
          </p:nvCxnSpPr>
          <p:spPr>
            <a:xfrm>
              <a:off x="4159625"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192" name="Google Shape;192;p57"/>
            <p:cNvCxnSpPr/>
            <p:nvPr/>
          </p:nvCxnSpPr>
          <p:spPr>
            <a:xfrm>
              <a:off x="8023413" y="2034674"/>
              <a:ext cx="0" cy="4177896"/>
            </a:xfrm>
            <a:prstGeom prst="straightConnector1">
              <a:avLst/>
            </a:prstGeom>
            <a:noFill/>
            <a:ln cap="flat" cmpd="sng" w="15875">
              <a:solidFill>
                <a:srgbClr val="ECDAB6"/>
              </a:solidFill>
              <a:prstDash val="solid"/>
              <a:miter lim="800000"/>
              <a:headEnd len="sm" w="sm" type="none"/>
              <a:tailEnd len="sm" w="sm" type="none"/>
            </a:ln>
          </p:spPr>
        </p:cxnSp>
      </p:grpSp>
      <p:sp>
        <p:nvSpPr>
          <p:cNvPr id="193" name="Google Shape;193;p57"/>
          <p:cNvSpPr txBox="1"/>
          <p:nvPr>
            <p:ph idx="1" type="body"/>
          </p:nvPr>
        </p:nvSpPr>
        <p:spPr>
          <a:xfrm>
            <a:off x="595299" y="4629864"/>
            <a:ext cx="3234226" cy="44579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57"/>
          <p:cNvSpPr txBox="1"/>
          <p:nvPr>
            <p:ph idx="2" type="body"/>
          </p:nvPr>
        </p:nvSpPr>
        <p:spPr>
          <a:xfrm>
            <a:off x="4477017" y="4629864"/>
            <a:ext cx="3234226" cy="44579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5" name="Google Shape;195;p57"/>
          <p:cNvSpPr txBox="1"/>
          <p:nvPr>
            <p:ph idx="3" type="body"/>
          </p:nvPr>
        </p:nvSpPr>
        <p:spPr>
          <a:xfrm>
            <a:off x="8367699" y="4629864"/>
            <a:ext cx="3234226" cy="44579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accent1"/>
              </a:buClr>
              <a:buSzPts val="2400"/>
              <a:buNone/>
              <a:defRPr b="1" sz="2400">
                <a:solidFill>
                  <a:schemeClr val="accent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57"/>
          <p:cNvSpPr txBox="1"/>
          <p:nvPr>
            <p:ph idx="4"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7" name="Google Shape;197;p57"/>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198" name="Google Shape;198;p57"/>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199" name="Google Shape;199;p57"/>
          <p:cNvSpPr/>
          <p:nvPr>
            <p:ph idx="5" type="pic"/>
          </p:nvPr>
        </p:nvSpPr>
        <p:spPr>
          <a:xfrm>
            <a:off x="1283547" y="2494569"/>
            <a:ext cx="1868861" cy="1868861"/>
          </a:xfrm>
          <a:prstGeom prst="rect">
            <a:avLst/>
          </a:prstGeom>
          <a:solidFill>
            <a:srgbClr val="F2F2F2"/>
          </a:solidFill>
          <a:ln>
            <a:noFill/>
          </a:ln>
        </p:spPr>
      </p:sp>
      <p:sp>
        <p:nvSpPr>
          <p:cNvPr id="200" name="Google Shape;200;p57"/>
          <p:cNvSpPr/>
          <p:nvPr>
            <p:ph idx="6" type="pic"/>
          </p:nvPr>
        </p:nvSpPr>
        <p:spPr>
          <a:xfrm>
            <a:off x="5216639" y="2494569"/>
            <a:ext cx="1868861" cy="1868861"/>
          </a:xfrm>
          <a:prstGeom prst="rect">
            <a:avLst/>
          </a:prstGeom>
          <a:solidFill>
            <a:srgbClr val="F2F2F2"/>
          </a:solidFill>
          <a:ln>
            <a:noFill/>
          </a:ln>
        </p:spPr>
      </p:sp>
      <p:sp>
        <p:nvSpPr>
          <p:cNvPr id="201" name="Google Shape;201;p57"/>
          <p:cNvSpPr/>
          <p:nvPr>
            <p:ph idx="7" type="pic"/>
          </p:nvPr>
        </p:nvSpPr>
        <p:spPr>
          <a:xfrm>
            <a:off x="9067670" y="2494569"/>
            <a:ext cx="1868861" cy="1868861"/>
          </a:xfrm>
          <a:prstGeom prst="rect">
            <a:avLst/>
          </a:prstGeom>
          <a:solidFill>
            <a:srgbClr val="F2F2F2"/>
          </a:solidFill>
          <a:ln>
            <a:noFill/>
          </a:ln>
        </p:spPr>
      </p:sp>
      <p:grpSp>
        <p:nvGrpSpPr>
          <p:cNvPr id="202" name="Google Shape;202;p57"/>
          <p:cNvGrpSpPr/>
          <p:nvPr/>
        </p:nvGrpSpPr>
        <p:grpSpPr>
          <a:xfrm>
            <a:off x="4159625" y="2034674"/>
            <a:ext cx="3863788" cy="4102465"/>
            <a:chOff x="4159625" y="2034674"/>
            <a:chExt cx="3863788" cy="4177896"/>
          </a:xfrm>
        </p:grpSpPr>
        <p:cxnSp>
          <p:nvCxnSpPr>
            <p:cNvPr id="203" name="Google Shape;203;p57"/>
            <p:cNvCxnSpPr/>
            <p:nvPr/>
          </p:nvCxnSpPr>
          <p:spPr>
            <a:xfrm>
              <a:off x="4159625"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04" name="Google Shape;204;p57"/>
            <p:cNvCxnSpPr/>
            <p:nvPr/>
          </p:nvCxnSpPr>
          <p:spPr>
            <a:xfrm>
              <a:off x="8023413" y="2034674"/>
              <a:ext cx="0" cy="4177896"/>
            </a:xfrm>
            <a:prstGeom prst="straightConnector1">
              <a:avLst/>
            </a:prstGeom>
            <a:noFill/>
            <a:ln cap="flat" cmpd="sng" w="15875">
              <a:solidFill>
                <a:srgbClr val="ECDAB6"/>
              </a:solidFill>
              <a:prstDash val="solid"/>
              <a:miter lim="800000"/>
              <a:headEnd len="sm" w="sm" type="none"/>
              <a:tailEnd len="sm" w="sm" type="none"/>
            </a:ln>
          </p:spPr>
        </p:cxnSp>
      </p:grpSp>
      <p:pic>
        <p:nvPicPr>
          <p:cNvPr id="205" name="Google Shape;205;p57"/>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06" name="Google Shape;206;p57"/>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grpSp>
        <p:nvGrpSpPr>
          <p:cNvPr id="207" name="Google Shape;207;p57"/>
          <p:cNvGrpSpPr/>
          <p:nvPr/>
        </p:nvGrpSpPr>
        <p:grpSpPr>
          <a:xfrm>
            <a:off x="4159625" y="2034674"/>
            <a:ext cx="3863788" cy="4102465"/>
            <a:chOff x="4159625" y="2034674"/>
            <a:chExt cx="3863788" cy="4177896"/>
          </a:xfrm>
        </p:grpSpPr>
        <p:cxnSp>
          <p:nvCxnSpPr>
            <p:cNvPr id="208" name="Google Shape;208;p57"/>
            <p:cNvCxnSpPr/>
            <p:nvPr/>
          </p:nvCxnSpPr>
          <p:spPr>
            <a:xfrm>
              <a:off x="4159625"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09" name="Google Shape;209;p57"/>
            <p:cNvCxnSpPr/>
            <p:nvPr/>
          </p:nvCxnSpPr>
          <p:spPr>
            <a:xfrm>
              <a:off x="8023413" y="2034674"/>
              <a:ext cx="0" cy="4177896"/>
            </a:xfrm>
            <a:prstGeom prst="straightConnector1">
              <a:avLst/>
            </a:prstGeom>
            <a:noFill/>
            <a:ln cap="flat" cmpd="sng" w="15875">
              <a:solidFill>
                <a:srgbClr val="ECDAB6"/>
              </a:solidFill>
              <a:prstDash val="solid"/>
              <a:miter lim="800000"/>
              <a:headEnd len="sm" w="sm" type="none"/>
              <a:tailEnd len="sm" w="sm" type="none"/>
            </a:ln>
          </p:spPr>
        </p:cxnSp>
      </p:grpSp>
      <p:pic>
        <p:nvPicPr>
          <p:cNvPr id="210" name="Google Shape;210;p57"/>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11" name="Google Shape;211;p57"/>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21" name="Shape 21"/>
        <p:cNvGrpSpPr/>
        <p:nvPr/>
      </p:nvGrpSpPr>
      <p:grpSpPr>
        <a:xfrm>
          <a:off x="0" y="0"/>
          <a:ext cx="0" cy="0"/>
          <a:chOff x="0" y="0"/>
          <a:chExt cx="0" cy="0"/>
        </a:xfrm>
      </p:grpSpPr>
      <p:sp>
        <p:nvSpPr>
          <p:cNvPr id="22" name="Google Shape;22;p40"/>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3" name="Google Shape;23;p40"/>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4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5" name="Google Shape;25;p4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6" name="Google Shape;26;p4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7" name="Google Shape;27;p4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8" name="Google Shape;28;p4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9" name="Google Shape;29;p4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 Blue Side Bar">
  <p:cSld name="Content w Blue Side Bar">
    <p:spTree>
      <p:nvGrpSpPr>
        <p:cNvPr id="212" name="Shape 212"/>
        <p:cNvGrpSpPr/>
        <p:nvPr/>
      </p:nvGrpSpPr>
      <p:grpSpPr>
        <a:xfrm>
          <a:off x="0" y="0"/>
          <a:ext cx="0" cy="0"/>
          <a:chOff x="0" y="0"/>
          <a:chExt cx="0" cy="0"/>
        </a:xfrm>
      </p:grpSpPr>
      <p:sp>
        <p:nvSpPr>
          <p:cNvPr id="213" name="Google Shape;213;p58"/>
          <p:cNvSpPr/>
          <p:nvPr/>
        </p:nvSpPr>
        <p:spPr>
          <a:xfrm>
            <a:off x="7403123" y="1887479"/>
            <a:ext cx="4338537" cy="4499055"/>
          </a:xfrm>
          <a:prstGeom prst="rect">
            <a:avLst/>
          </a:prstGeom>
          <a:solidFill>
            <a:srgbClr val="003974">
              <a:alpha val="7843"/>
            </a:srgbClr>
          </a:solidFill>
          <a:ln cap="flat" cmpd="sng" w="19050">
            <a:solidFill>
              <a:srgbClr val="003974">
                <a:alpha val="24705"/>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14" name="Google Shape;214;p58"/>
          <p:cNvSpPr txBox="1"/>
          <p:nvPr>
            <p:ph idx="1" type="body"/>
          </p:nvPr>
        </p:nvSpPr>
        <p:spPr>
          <a:xfrm>
            <a:off x="452718" y="1887479"/>
            <a:ext cx="6534236" cy="4499055"/>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5" name="Google Shape;215;p58"/>
          <p:cNvSpPr txBox="1"/>
          <p:nvPr>
            <p:ph idx="2"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58"/>
          <p:cNvSpPr txBox="1"/>
          <p:nvPr>
            <p:ph idx="3" type="body"/>
          </p:nvPr>
        </p:nvSpPr>
        <p:spPr>
          <a:xfrm>
            <a:off x="7737232" y="2224220"/>
            <a:ext cx="3701184" cy="45030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solidFill>
                  <a:schemeClr val="dk1"/>
                </a:solidFill>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58"/>
          <p:cNvSpPr txBox="1"/>
          <p:nvPr>
            <p:ph idx="4" type="body"/>
          </p:nvPr>
        </p:nvSpPr>
        <p:spPr>
          <a:xfrm>
            <a:off x="7737232" y="2777214"/>
            <a:ext cx="3701184" cy="32813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8" name="Google Shape;218;p58"/>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19" name="Google Shape;219;p58"/>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220" name="Google Shape;220;p58"/>
          <p:cNvSpPr/>
          <p:nvPr/>
        </p:nvSpPr>
        <p:spPr>
          <a:xfrm>
            <a:off x="7403123" y="1887479"/>
            <a:ext cx="4338537" cy="4499055"/>
          </a:xfrm>
          <a:prstGeom prst="rect">
            <a:avLst/>
          </a:prstGeom>
          <a:solidFill>
            <a:srgbClr val="003974">
              <a:alpha val="7843"/>
            </a:srgbClr>
          </a:solidFill>
          <a:ln cap="flat" cmpd="sng" w="19050">
            <a:solidFill>
              <a:srgbClr val="003974">
                <a:alpha val="24705"/>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221" name="Google Shape;221;p58"/>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22" name="Google Shape;222;p58"/>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223" name="Google Shape;223;p58"/>
          <p:cNvSpPr/>
          <p:nvPr/>
        </p:nvSpPr>
        <p:spPr>
          <a:xfrm>
            <a:off x="7403123" y="1887479"/>
            <a:ext cx="4338537" cy="4499055"/>
          </a:xfrm>
          <a:prstGeom prst="rect">
            <a:avLst/>
          </a:prstGeom>
          <a:solidFill>
            <a:srgbClr val="003974">
              <a:alpha val="7843"/>
            </a:srgbClr>
          </a:solidFill>
          <a:ln cap="flat" cmpd="sng" w="19050">
            <a:solidFill>
              <a:srgbClr val="003974">
                <a:alpha val="24705"/>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224" name="Google Shape;224;p58"/>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25" name="Google Shape;225;p58"/>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_Content w Photo">
  <p:cSld name="Split_Content w Photo">
    <p:spTree>
      <p:nvGrpSpPr>
        <p:cNvPr id="226" name="Shape 226"/>
        <p:cNvGrpSpPr/>
        <p:nvPr/>
      </p:nvGrpSpPr>
      <p:grpSpPr>
        <a:xfrm>
          <a:off x="0" y="0"/>
          <a:ext cx="0" cy="0"/>
          <a:chOff x="0" y="0"/>
          <a:chExt cx="0" cy="0"/>
        </a:xfrm>
      </p:grpSpPr>
      <p:sp>
        <p:nvSpPr>
          <p:cNvPr id="227" name="Google Shape;227;p59"/>
          <p:cNvSpPr/>
          <p:nvPr>
            <p:ph idx="2" type="pic"/>
          </p:nvPr>
        </p:nvSpPr>
        <p:spPr>
          <a:xfrm>
            <a:off x="6096000" y="-83127"/>
            <a:ext cx="6143268" cy="7012029"/>
          </a:xfrm>
          <a:prstGeom prst="rect">
            <a:avLst/>
          </a:prstGeom>
          <a:solidFill>
            <a:srgbClr val="F2F2F2"/>
          </a:solidFill>
          <a:ln>
            <a:noFill/>
          </a:ln>
        </p:spPr>
      </p:sp>
      <p:sp>
        <p:nvSpPr>
          <p:cNvPr id="228" name="Google Shape;228;p59"/>
          <p:cNvSpPr txBox="1"/>
          <p:nvPr>
            <p:ph idx="1" type="body"/>
          </p:nvPr>
        </p:nvSpPr>
        <p:spPr>
          <a:xfrm>
            <a:off x="457609" y="1887479"/>
            <a:ext cx="5197085" cy="4499055"/>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9" name="Google Shape;229;p59"/>
          <p:cNvSpPr txBox="1"/>
          <p:nvPr>
            <p:ph idx="3" type="body"/>
          </p:nvPr>
        </p:nvSpPr>
        <p:spPr>
          <a:xfrm>
            <a:off x="452719" y="471464"/>
            <a:ext cx="5201975"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0" name="Google Shape;230;p59"/>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cxnSp>
        <p:nvCxnSpPr>
          <p:cNvPr id="231" name="Google Shape;231;p59"/>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cxnSp>
        <p:nvCxnSpPr>
          <p:cNvPr id="232" name="Google Shape;232;p59"/>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500"/>
                                        <p:tgtEl>
                                          <p:spTgt spid="22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humbnails with Captions">
  <p:cSld name="4 Thumbnails with Captions">
    <p:bg>
      <p:bgPr>
        <a:solidFill>
          <a:schemeClr val="lt2"/>
        </a:solidFill>
      </p:bgPr>
    </p:bg>
    <p:spTree>
      <p:nvGrpSpPr>
        <p:cNvPr id="233" name="Shape 233"/>
        <p:cNvGrpSpPr/>
        <p:nvPr/>
      </p:nvGrpSpPr>
      <p:grpSpPr>
        <a:xfrm>
          <a:off x="0" y="0"/>
          <a:ext cx="0" cy="0"/>
          <a:chOff x="0" y="0"/>
          <a:chExt cx="0" cy="0"/>
        </a:xfrm>
      </p:grpSpPr>
      <p:sp>
        <p:nvSpPr>
          <p:cNvPr id="234" name="Google Shape;234;p60"/>
          <p:cNvSpPr/>
          <p:nvPr/>
        </p:nvSpPr>
        <p:spPr>
          <a:xfrm flipH="1" rot="10800000">
            <a:off x="-63568" y="-25873"/>
            <a:ext cx="12317506" cy="3477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35" name="Google Shape;235;p60"/>
          <p:cNvSpPr/>
          <p:nvPr/>
        </p:nvSpPr>
        <p:spPr>
          <a:xfrm flipH="1" rot="10800000">
            <a:off x="-63568" y="-48897"/>
            <a:ext cx="12317506" cy="3477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36" name="Google Shape;236;p60"/>
          <p:cNvSpPr/>
          <p:nvPr/>
        </p:nvSpPr>
        <p:spPr>
          <a:xfrm flipH="1" rot="10800000">
            <a:off x="-63568" y="-48897"/>
            <a:ext cx="12317506" cy="347789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37" name="Google Shape;237;p60"/>
          <p:cNvSpPr txBox="1"/>
          <p:nvPr>
            <p:ph idx="1" type="body"/>
          </p:nvPr>
        </p:nvSpPr>
        <p:spPr>
          <a:xfrm>
            <a:off x="595299" y="4527176"/>
            <a:ext cx="2228142" cy="72165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B49759"/>
              </a:buClr>
              <a:buSzPts val="2400"/>
              <a:buNone/>
              <a:defRPr b="1" sz="2400">
                <a:solidFill>
                  <a:srgbClr val="B49759"/>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60"/>
          <p:cNvSpPr/>
          <p:nvPr>
            <p:ph idx="2" type="pic"/>
          </p:nvPr>
        </p:nvSpPr>
        <p:spPr>
          <a:xfrm>
            <a:off x="1052946" y="2745676"/>
            <a:ext cx="1258888" cy="1258888"/>
          </a:xfrm>
          <a:prstGeom prst="rect">
            <a:avLst/>
          </a:prstGeom>
          <a:solidFill>
            <a:srgbClr val="F2F2F2"/>
          </a:solidFill>
          <a:ln>
            <a:noFill/>
          </a:ln>
        </p:spPr>
      </p:sp>
      <p:sp>
        <p:nvSpPr>
          <p:cNvPr id="239" name="Google Shape;239;p60"/>
          <p:cNvSpPr txBox="1"/>
          <p:nvPr>
            <p:ph idx="3" type="body"/>
          </p:nvPr>
        </p:nvSpPr>
        <p:spPr>
          <a:xfrm>
            <a:off x="3506760" y="4527176"/>
            <a:ext cx="2251467" cy="72165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B49759"/>
              </a:buClr>
              <a:buSzPts val="2400"/>
              <a:buNone/>
              <a:defRPr b="1" sz="2400">
                <a:solidFill>
                  <a:srgbClr val="B49759"/>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0"/>
          <p:cNvSpPr txBox="1"/>
          <p:nvPr>
            <p:ph idx="4" type="body"/>
          </p:nvPr>
        </p:nvSpPr>
        <p:spPr>
          <a:xfrm>
            <a:off x="6433773" y="4527176"/>
            <a:ext cx="2235917" cy="72165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B49759"/>
              </a:buClr>
              <a:buSzPts val="2400"/>
              <a:buNone/>
              <a:defRPr b="1" sz="2400">
                <a:solidFill>
                  <a:srgbClr val="B49759"/>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1" name="Google Shape;241;p60"/>
          <p:cNvGrpSpPr/>
          <p:nvPr/>
        </p:nvGrpSpPr>
        <p:grpSpPr>
          <a:xfrm>
            <a:off x="3181655" y="2034674"/>
            <a:ext cx="5828689" cy="3939780"/>
            <a:chOff x="3186548" y="2034674"/>
            <a:chExt cx="5828689" cy="4177896"/>
          </a:xfrm>
        </p:grpSpPr>
        <p:cxnSp>
          <p:nvCxnSpPr>
            <p:cNvPr id="242" name="Google Shape;242;p60"/>
            <p:cNvCxnSpPr/>
            <p:nvPr/>
          </p:nvCxnSpPr>
          <p:spPr>
            <a:xfrm>
              <a:off x="3186548"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43" name="Google Shape;243;p60"/>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44" name="Google Shape;244;p60"/>
            <p:cNvCxnSpPr/>
            <p:nvPr/>
          </p:nvCxnSpPr>
          <p:spPr>
            <a:xfrm>
              <a:off x="9015237" y="2034674"/>
              <a:ext cx="0" cy="4177896"/>
            </a:xfrm>
            <a:prstGeom prst="straightConnector1">
              <a:avLst/>
            </a:prstGeom>
            <a:noFill/>
            <a:ln cap="flat" cmpd="sng" w="15875">
              <a:solidFill>
                <a:srgbClr val="ECDAB6"/>
              </a:solidFill>
              <a:prstDash val="solid"/>
              <a:miter lim="800000"/>
              <a:headEnd len="sm" w="sm" type="none"/>
              <a:tailEnd len="sm" w="sm" type="none"/>
            </a:ln>
          </p:spPr>
        </p:cxnSp>
      </p:grpSp>
      <p:sp>
        <p:nvSpPr>
          <p:cNvPr id="245" name="Google Shape;245;p60"/>
          <p:cNvSpPr txBox="1"/>
          <p:nvPr>
            <p:ph idx="5" type="body"/>
          </p:nvPr>
        </p:nvSpPr>
        <p:spPr>
          <a:xfrm>
            <a:off x="9357897" y="4527176"/>
            <a:ext cx="2235917" cy="721659"/>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B49759"/>
              </a:buClr>
              <a:buSzPts val="2400"/>
              <a:buNone/>
              <a:defRPr b="1" sz="2400">
                <a:solidFill>
                  <a:srgbClr val="B49759"/>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60"/>
          <p:cNvSpPr/>
          <p:nvPr>
            <p:ph idx="6" type="pic"/>
          </p:nvPr>
        </p:nvSpPr>
        <p:spPr>
          <a:xfrm>
            <a:off x="4051477" y="2689599"/>
            <a:ext cx="1258888" cy="1258888"/>
          </a:xfrm>
          <a:prstGeom prst="rect">
            <a:avLst/>
          </a:prstGeom>
          <a:solidFill>
            <a:srgbClr val="F2F2F2"/>
          </a:solidFill>
          <a:ln>
            <a:noFill/>
          </a:ln>
        </p:spPr>
      </p:sp>
      <p:sp>
        <p:nvSpPr>
          <p:cNvPr id="247" name="Google Shape;247;p60"/>
          <p:cNvSpPr/>
          <p:nvPr>
            <p:ph idx="7" type="pic"/>
          </p:nvPr>
        </p:nvSpPr>
        <p:spPr>
          <a:xfrm>
            <a:off x="6951152" y="2689599"/>
            <a:ext cx="1258888" cy="1258888"/>
          </a:xfrm>
          <a:prstGeom prst="rect">
            <a:avLst/>
          </a:prstGeom>
          <a:solidFill>
            <a:srgbClr val="F2F2F2"/>
          </a:solidFill>
          <a:ln>
            <a:noFill/>
          </a:ln>
        </p:spPr>
      </p:sp>
      <p:sp>
        <p:nvSpPr>
          <p:cNvPr id="248" name="Google Shape;248;p60"/>
          <p:cNvSpPr/>
          <p:nvPr>
            <p:ph idx="8" type="pic"/>
          </p:nvPr>
        </p:nvSpPr>
        <p:spPr>
          <a:xfrm>
            <a:off x="9938844" y="2689599"/>
            <a:ext cx="1258888" cy="1258888"/>
          </a:xfrm>
          <a:prstGeom prst="rect">
            <a:avLst/>
          </a:prstGeom>
          <a:solidFill>
            <a:srgbClr val="F2F2F2"/>
          </a:solidFill>
          <a:ln>
            <a:noFill/>
          </a:ln>
        </p:spPr>
      </p:sp>
      <p:pic>
        <p:nvPicPr>
          <p:cNvPr id="249" name="Google Shape;249;p6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50" name="Google Shape;250;p6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
        <p:nvSpPr>
          <p:cNvPr id="251" name="Google Shape;251;p60"/>
          <p:cNvSpPr txBox="1"/>
          <p:nvPr>
            <p:ph idx="9"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52" name="Google Shape;252;p60"/>
          <p:cNvGrpSpPr/>
          <p:nvPr/>
        </p:nvGrpSpPr>
        <p:grpSpPr>
          <a:xfrm>
            <a:off x="3181655" y="2034674"/>
            <a:ext cx="5828689" cy="3939780"/>
            <a:chOff x="3186548" y="2034674"/>
            <a:chExt cx="5828689" cy="4177896"/>
          </a:xfrm>
        </p:grpSpPr>
        <p:cxnSp>
          <p:nvCxnSpPr>
            <p:cNvPr id="253" name="Google Shape;253;p60"/>
            <p:cNvCxnSpPr/>
            <p:nvPr/>
          </p:nvCxnSpPr>
          <p:spPr>
            <a:xfrm>
              <a:off x="3186548"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54" name="Google Shape;254;p60"/>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55" name="Google Shape;255;p60"/>
            <p:cNvCxnSpPr/>
            <p:nvPr/>
          </p:nvCxnSpPr>
          <p:spPr>
            <a:xfrm>
              <a:off x="9015237" y="2034674"/>
              <a:ext cx="0" cy="4177896"/>
            </a:xfrm>
            <a:prstGeom prst="straightConnector1">
              <a:avLst/>
            </a:prstGeom>
            <a:noFill/>
            <a:ln cap="flat" cmpd="sng" w="15875">
              <a:solidFill>
                <a:srgbClr val="ECDAB6"/>
              </a:solidFill>
              <a:prstDash val="solid"/>
              <a:miter lim="800000"/>
              <a:headEnd len="sm" w="sm" type="none"/>
              <a:tailEnd len="sm" w="sm" type="none"/>
            </a:ln>
          </p:spPr>
        </p:cxnSp>
      </p:grpSp>
      <p:pic>
        <p:nvPicPr>
          <p:cNvPr id="256" name="Google Shape;256;p6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57" name="Google Shape;257;p6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grpSp>
        <p:nvGrpSpPr>
          <p:cNvPr id="258" name="Google Shape;258;p60"/>
          <p:cNvGrpSpPr/>
          <p:nvPr/>
        </p:nvGrpSpPr>
        <p:grpSpPr>
          <a:xfrm>
            <a:off x="3181655" y="2034674"/>
            <a:ext cx="5828689" cy="3939780"/>
            <a:chOff x="3186548" y="2034674"/>
            <a:chExt cx="5828689" cy="4177896"/>
          </a:xfrm>
        </p:grpSpPr>
        <p:cxnSp>
          <p:nvCxnSpPr>
            <p:cNvPr id="259" name="Google Shape;259;p60"/>
            <p:cNvCxnSpPr/>
            <p:nvPr/>
          </p:nvCxnSpPr>
          <p:spPr>
            <a:xfrm>
              <a:off x="3186548"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60" name="Google Shape;260;p60"/>
            <p:cNvCxnSpPr/>
            <p:nvPr/>
          </p:nvCxnSpPr>
          <p:spPr>
            <a:xfrm>
              <a:off x="6096000" y="2034674"/>
              <a:ext cx="0" cy="4177896"/>
            </a:xfrm>
            <a:prstGeom prst="straightConnector1">
              <a:avLst/>
            </a:prstGeom>
            <a:noFill/>
            <a:ln cap="flat" cmpd="sng" w="15875">
              <a:solidFill>
                <a:srgbClr val="ECDAB6"/>
              </a:solidFill>
              <a:prstDash val="solid"/>
              <a:miter lim="800000"/>
              <a:headEnd len="sm" w="sm" type="none"/>
              <a:tailEnd len="sm" w="sm" type="none"/>
            </a:ln>
          </p:spPr>
        </p:cxnSp>
        <p:cxnSp>
          <p:nvCxnSpPr>
            <p:cNvPr id="261" name="Google Shape;261;p60"/>
            <p:cNvCxnSpPr/>
            <p:nvPr/>
          </p:nvCxnSpPr>
          <p:spPr>
            <a:xfrm>
              <a:off x="9015237" y="2034674"/>
              <a:ext cx="0" cy="4177896"/>
            </a:xfrm>
            <a:prstGeom prst="straightConnector1">
              <a:avLst/>
            </a:prstGeom>
            <a:noFill/>
            <a:ln cap="flat" cmpd="sng" w="15875">
              <a:solidFill>
                <a:srgbClr val="ECDAB6"/>
              </a:solidFill>
              <a:prstDash val="solid"/>
              <a:miter lim="800000"/>
              <a:headEnd len="sm" w="sm" type="none"/>
              <a:tailEnd len="sm" w="sm" type="none"/>
            </a:ln>
          </p:spPr>
        </p:cxnSp>
      </p:grpSp>
      <p:pic>
        <p:nvPicPr>
          <p:cNvPr id="262" name="Google Shape;262;p60"/>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63" name="Google Shape;263;p60"/>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64" name="Shape 264"/>
        <p:cNvGrpSpPr/>
        <p:nvPr/>
      </p:nvGrpSpPr>
      <p:grpSpPr>
        <a:xfrm>
          <a:off x="0" y="0"/>
          <a:ext cx="0" cy="0"/>
          <a:chOff x="0" y="0"/>
          <a:chExt cx="0" cy="0"/>
        </a:xfrm>
      </p:grpSpPr>
      <p:sp>
        <p:nvSpPr>
          <p:cNvPr id="265" name="Google Shape;265;p61"/>
          <p:cNvSpPr txBox="1"/>
          <p:nvPr>
            <p:ph idx="1" type="body"/>
          </p:nvPr>
        </p:nvSpPr>
        <p:spPr>
          <a:xfrm>
            <a:off x="447350" y="2473569"/>
            <a:ext cx="5207344" cy="391296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2"/>
              </a:buClr>
              <a:buSzPts val="2800"/>
              <a:buChar char="•"/>
              <a:defRPr>
                <a:solidFill>
                  <a:schemeClr val="accent2"/>
                </a:solidFill>
              </a:defRPr>
            </a:lvl1pPr>
            <a:lvl2pPr indent="-381000" lvl="1" marL="914400" algn="l">
              <a:lnSpc>
                <a:spcPct val="90000"/>
              </a:lnSpc>
              <a:spcBef>
                <a:spcPts val="500"/>
              </a:spcBef>
              <a:spcAft>
                <a:spcPts val="0"/>
              </a:spcAft>
              <a:buClr>
                <a:schemeClr val="accent2"/>
              </a:buClr>
              <a:buSzPts val="2400"/>
              <a:buChar char="•"/>
              <a:defRPr>
                <a:solidFill>
                  <a:schemeClr val="accent2"/>
                </a:solidFill>
              </a:defRPr>
            </a:lvl2pPr>
            <a:lvl3pPr indent="-355600" lvl="2" marL="1371600" algn="l">
              <a:lnSpc>
                <a:spcPct val="90000"/>
              </a:lnSpc>
              <a:spcBef>
                <a:spcPts val="500"/>
              </a:spcBef>
              <a:spcAft>
                <a:spcPts val="0"/>
              </a:spcAft>
              <a:buClr>
                <a:schemeClr val="accent2"/>
              </a:buClr>
              <a:buSzPts val="2000"/>
              <a:buChar char="•"/>
              <a:defRPr>
                <a:solidFill>
                  <a:schemeClr val="accent2"/>
                </a:solidFill>
              </a:defRPr>
            </a:lvl3pPr>
            <a:lvl4pPr indent="-342900" lvl="3" marL="1828800" algn="l">
              <a:lnSpc>
                <a:spcPct val="90000"/>
              </a:lnSpc>
              <a:spcBef>
                <a:spcPts val="500"/>
              </a:spcBef>
              <a:spcAft>
                <a:spcPts val="0"/>
              </a:spcAft>
              <a:buClr>
                <a:schemeClr val="accent2"/>
              </a:buClr>
              <a:buSzPts val="1800"/>
              <a:buChar char="•"/>
              <a:defRPr>
                <a:solidFill>
                  <a:schemeClr val="accent2"/>
                </a:solidFill>
              </a:defRPr>
            </a:lvl4pPr>
            <a:lvl5pPr indent="-342900" lvl="4" marL="2286000" algn="l">
              <a:lnSpc>
                <a:spcPct val="90000"/>
              </a:lnSpc>
              <a:spcBef>
                <a:spcPts val="500"/>
              </a:spcBef>
              <a:spcAft>
                <a:spcPts val="0"/>
              </a:spcAft>
              <a:buClr>
                <a:schemeClr val="accent2"/>
              </a:buClr>
              <a:buSzPts val="1800"/>
              <a:buChar char="•"/>
              <a:defRPr>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61"/>
          <p:cNvSpPr txBox="1"/>
          <p:nvPr>
            <p:ph idx="2" type="body"/>
          </p:nvPr>
        </p:nvSpPr>
        <p:spPr>
          <a:xfrm>
            <a:off x="447349" y="1877662"/>
            <a:ext cx="5207345" cy="5289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chemeClr val="accent2"/>
              </a:buClr>
              <a:buSzPts val="2000"/>
              <a:buNone/>
              <a:defRPr b="1" sz="2000"/>
            </a:lvl2pPr>
            <a:lvl3pPr indent="-228600" lvl="2" marL="1371600" algn="l">
              <a:lnSpc>
                <a:spcPct val="90000"/>
              </a:lnSpc>
              <a:spcBef>
                <a:spcPts val="500"/>
              </a:spcBef>
              <a:spcAft>
                <a:spcPts val="0"/>
              </a:spcAft>
              <a:buClr>
                <a:schemeClr val="accent2"/>
              </a:buClr>
              <a:buSzPts val="1800"/>
              <a:buNone/>
              <a:defRPr b="1" sz="1800"/>
            </a:lvl3pPr>
            <a:lvl4pPr indent="-228600" lvl="3" marL="1828800" algn="l">
              <a:lnSpc>
                <a:spcPct val="90000"/>
              </a:lnSpc>
              <a:spcBef>
                <a:spcPts val="500"/>
              </a:spcBef>
              <a:spcAft>
                <a:spcPts val="0"/>
              </a:spcAft>
              <a:buClr>
                <a:schemeClr val="accent2"/>
              </a:buClr>
              <a:buSzPts val="1600"/>
              <a:buNone/>
              <a:defRPr b="1" sz="1600"/>
            </a:lvl4pPr>
            <a:lvl5pPr indent="-228600" lvl="4" marL="2286000" algn="l">
              <a:lnSpc>
                <a:spcPct val="90000"/>
              </a:lnSpc>
              <a:spcBef>
                <a:spcPts val="500"/>
              </a:spcBef>
              <a:spcAft>
                <a:spcPts val="0"/>
              </a:spcAft>
              <a:buClr>
                <a:schemeClr val="accent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7" name="Google Shape;267;p61"/>
          <p:cNvSpPr txBox="1"/>
          <p:nvPr>
            <p:ph idx="3"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8" name="Google Shape;268;p61"/>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69" name="Google Shape;269;p61"/>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270" name="Google Shape;270;p61"/>
          <p:cNvSpPr txBox="1"/>
          <p:nvPr>
            <p:ph idx="4" type="body"/>
          </p:nvPr>
        </p:nvSpPr>
        <p:spPr>
          <a:xfrm>
            <a:off x="6539610" y="2473569"/>
            <a:ext cx="5207344" cy="391296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accent2"/>
              </a:buClr>
              <a:buSzPts val="2800"/>
              <a:buChar char="•"/>
              <a:defRPr>
                <a:solidFill>
                  <a:schemeClr val="accent2"/>
                </a:solidFill>
              </a:defRPr>
            </a:lvl1pPr>
            <a:lvl2pPr indent="-381000" lvl="1" marL="914400" algn="l">
              <a:lnSpc>
                <a:spcPct val="90000"/>
              </a:lnSpc>
              <a:spcBef>
                <a:spcPts val="500"/>
              </a:spcBef>
              <a:spcAft>
                <a:spcPts val="0"/>
              </a:spcAft>
              <a:buClr>
                <a:schemeClr val="accent2"/>
              </a:buClr>
              <a:buSzPts val="2400"/>
              <a:buChar char="•"/>
              <a:defRPr>
                <a:solidFill>
                  <a:schemeClr val="accent2"/>
                </a:solidFill>
              </a:defRPr>
            </a:lvl2pPr>
            <a:lvl3pPr indent="-355600" lvl="2" marL="1371600" algn="l">
              <a:lnSpc>
                <a:spcPct val="90000"/>
              </a:lnSpc>
              <a:spcBef>
                <a:spcPts val="500"/>
              </a:spcBef>
              <a:spcAft>
                <a:spcPts val="0"/>
              </a:spcAft>
              <a:buClr>
                <a:schemeClr val="accent2"/>
              </a:buClr>
              <a:buSzPts val="2000"/>
              <a:buChar char="•"/>
              <a:defRPr>
                <a:solidFill>
                  <a:schemeClr val="accent2"/>
                </a:solidFill>
              </a:defRPr>
            </a:lvl3pPr>
            <a:lvl4pPr indent="-342900" lvl="3" marL="1828800" algn="l">
              <a:lnSpc>
                <a:spcPct val="90000"/>
              </a:lnSpc>
              <a:spcBef>
                <a:spcPts val="500"/>
              </a:spcBef>
              <a:spcAft>
                <a:spcPts val="0"/>
              </a:spcAft>
              <a:buClr>
                <a:schemeClr val="accent2"/>
              </a:buClr>
              <a:buSzPts val="1800"/>
              <a:buChar char="•"/>
              <a:defRPr>
                <a:solidFill>
                  <a:schemeClr val="accent2"/>
                </a:solidFill>
              </a:defRPr>
            </a:lvl4pPr>
            <a:lvl5pPr indent="-342900" lvl="4" marL="2286000" algn="l">
              <a:lnSpc>
                <a:spcPct val="90000"/>
              </a:lnSpc>
              <a:spcBef>
                <a:spcPts val="500"/>
              </a:spcBef>
              <a:spcAft>
                <a:spcPts val="0"/>
              </a:spcAft>
              <a:buClr>
                <a:schemeClr val="accent2"/>
              </a:buClr>
              <a:buSzPts val="1800"/>
              <a:buChar char="•"/>
              <a:defRPr>
                <a:solidFill>
                  <a:schemeClr val="accent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1" name="Google Shape;271;p61"/>
          <p:cNvSpPr txBox="1"/>
          <p:nvPr>
            <p:ph idx="5" type="body"/>
          </p:nvPr>
        </p:nvSpPr>
        <p:spPr>
          <a:xfrm>
            <a:off x="6539609" y="1877662"/>
            <a:ext cx="5207345" cy="5289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1"/>
              </a:buClr>
              <a:buSzPts val="2400"/>
              <a:buNone/>
              <a:defRPr b="1" sz="2400">
                <a:solidFill>
                  <a:schemeClr val="accent1"/>
                </a:solidFill>
              </a:defRPr>
            </a:lvl1pPr>
            <a:lvl2pPr indent="-228600" lvl="1" marL="914400" algn="l">
              <a:lnSpc>
                <a:spcPct val="90000"/>
              </a:lnSpc>
              <a:spcBef>
                <a:spcPts val="500"/>
              </a:spcBef>
              <a:spcAft>
                <a:spcPts val="0"/>
              </a:spcAft>
              <a:buClr>
                <a:schemeClr val="accent2"/>
              </a:buClr>
              <a:buSzPts val="2000"/>
              <a:buNone/>
              <a:defRPr b="1" sz="2000"/>
            </a:lvl2pPr>
            <a:lvl3pPr indent="-228600" lvl="2" marL="1371600" algn="l">
              <a:lnSpc>
                <a:spcPct val="90000"/>
              </a:lnSpc>
              <a:spcBef>
                <a:spcPts val="500"/>
              </a:spcBef>
              <a:spcAft>
                <a:spcPts val="0"/>
              </a:spcAft>
              <a:buClr>
                <a:schemeClr val="accent2"/>
              </a:buClr>
              <a:buSzPts val="1800"/>
              <a:buNone/>
              <a:defRPr b="1" sz="1800"/>
            </a:lvl3pPr>
            <a:lvl4pPr indent="-228600" lvl="3" marL="1828800" algn="l">
              <a:lnSpc>
                <a:spcPct val="90000"/>
              </a:lnSpc>
              <a:spcBef>
                <a:spcPts val="500"/>
              </a:spcBef>
              <a:spcAft>
                <a:spcPts val="0"/>
              </a:spcAft>
              <a:buClr>
                <a:schemeClr val="accent2"/>
              </a:buClr>
              <a:buSzPts val="1600"/>
              <a:buNone/>
              <a:defRPr b="1" sz="1600"/>
            </a:lvl4pPr>
            <a:lvl5pPr indent="-228600" lvl="4" marL="2286000" algn="l">
              <a:lnSpc>
                <a:spcPct val="90000"/>
              </a:lnSpc>
              <a:spcBef>
                <a:spcPts val="500"/>
              </a:spcBef>
              <a:spcAft>
                <a:spcPts val="0"/>
              </a:spcAft>
              <a:buClr>
                <a:schemeClr val="accent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cxnSp>
        <p:nvCxnSpPr>
          <p:cNvPr id="272" name="Google Shape;272;p61"/>
          <p:cNvCxnSpPr/>
          <p:nvPr/>
        </p:nvCxnSpPr>
        <p:spPr>
          <a:xfrm>
            <a:off x="6096000" y="1877662"/>
            <a:ext cx="0" cy="4508872"/>
          </a:xfrm>
          <a:prstGeom prst="straightConnector1">
            <a:avLst/>
          </a:prstGeom>
          <a:noFill/>
          <a:ln cap="flat" cmpd="sng" w="15875">
            <a:solidFill>
              <a:srgbClr val="ECDAB6"/>
            </a:solidFill>
            <a:prstDash val="solid"/>
            <a:miter lim="800000"/>
            <a:headEnd len="sm" w="sm" type="none"/>
            <a:tailEnd len="sm" w="sm" type="none"/>
          </a:ln>
        </p:spPr>
      </p:cxnSp>
      <p:cxnSp>
        <p:nvCxnSpPr>
          <p:cNvPr id="273" name="Google Shape;273;p61"/>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74" name="Google Shape;274;p61"/>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75" name="Google Shape;275;p61"/>
          <p:cNvCxnSpPr/>
          <p:nvPr/>
        </p:nvCxnSpPr>
        <p:spPr>
          <a:xfrm>
            <a:off x="6096000" y="1877662"/>
            <a:ext cx="0" cy="4508872"/>
          </a:xfrm>
          <a:prstGeom prst="straightConnector1">
            <a:avLst/>
          </a:prstGeom>
          <a:noFill/>
          <a:ln cap="flat" cmpd="sng" w="15875">
            <a:solidFill>
              <a:srgbClr val="ECDAB6"/>
            </a:solidFill>
            <a:prstDash val="solid"/>
            <a:miter lim="800000"/>
            <a:headEnd len="sm" w="sm" type="none"/>
            <a:tailEnd len="sm" w="sm" type="none"/>
          </a:ln>
        </p:spPr>
      </p:cxnSp>
      <p:cxnSp>
        <p:nvCxnSpPr>
          <p:cNvPr id="276" name="Google Shape;276;p61"/>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277" name="Google Shape;277;p61"/>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278" name="Google Shape;278;p61"/>
          <p:cNvCxnSpPr/>
          <p:nvPr/>
        </p:nvCxnSpPr>
        <p:spPr>
          <a:xfrm>
            <a:off x="6096000" y="1877662"/>
            <a:ext cx="0" cy="4508872"/>
          </a:xfrm>
          <a:prstGeom prst="straightConnector1">
            <a:avLst/>
          </a:prstGeom>
          <a:noFill/>
          <a:ln cap="flat" cmpd="sng" w="15875">
            <a:solidFill>
              <a:srgbClr val="ECDAB6"/>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_White">
  <p:cSld name="Chart_White">
    <p:bg>
      <p:bgPr>
        <a:solidFill>
          <a:schemeClr val="lt1"/>
        </a:solidFill>
      </p:bgPr>
    </p:bg>
    <p:spTree>
      <p:nvGrpSpPr>
        <p:cNvPr id="279" name="Shape 279"/>
        <p:cNvGrpSpPr/>
        <p:nvPr/>
      </p:nvGrpSpPr>
      <p:grpSpPr>
        <a:xfrm>
          <a:off x="0" y="0"/>
          <a:ext cx="0" cy="0"/>
          <a:chOff x="0" y="0"/>
          <a:chExt cx="0" cy="0"/>
        </a:xfrm>
      </p:grpSpPr>
      <p:sp>
        <p:nvSpPr>
          <p:cNvPr id="280" name="Google Shape;280;p62"/>
          <p:cNvSpPr txBox="1"/>
          <p:nvPr>
            <p:ph idx="1" type="body"/>
          </p:nvPr>
        </p:nvSpPr>
        <p:spPr>
          <a:xfrm>
            <a:off x="757326" y="471464"/>
            <a:ext cx="10664260" cy="63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62"/>
          <p:cNvSpPr/>
          <p:nvPr>
            <p:ph idx="2" type="chart"/>
          </p:nvPr>
        </p:nvSpPr>
        <p:spPr>
          <a:xfrm>
            <a:off x="838200" y="1653988"/>
            <a:ext cx="10547350" cy="46309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2"/>
              </a:buClr>
              <a:buSzPts val="2000"/>
              <a:buFont typeface="Arial"/>
              <a:buChar char="•"/>
              <a:defRPr b="0" i="0" sz="2000" u="none" cap="none" strike="noStrike">
                <a:solidFill>
                  <a:schemeClr val="accent2"/>
                </a:solidFill>
                <a:latin typeface="Verdana"/>
                <a:ea typeface="Verdana"/>
                <a:cs typeface="Verdana"/>
                <a:sym typeface="Verdana"/>
              </a:defRPr>
            </a:lvl1pPr>
            <a:lvl2pPr lvl="1"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Verdana"/>
                <a:ea typeface="Verdana"/>
                <a:cs typeface="Verdana"/>
                <a:sym typeface="Verdana"/>
              </a:defRPr>
            </a:lvl2pPr>
            <a:lvl3pPr lvl="2"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Verdana"/>
                <a:ea typeface="Verdana"/>
                <a:cs typeface="Verdana"/>
                <a:sym typeface="Verdana"/>
              </a:defRPr>
            </a:lvl3pPr>
            <a:lvl4pPr lvl="3"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Verdana"/>
                <a:ea typeface="Verdana"/>
                <a:cs typeface="Verdana"/>
                <a:sym typeface="Verdana"/>
              </a:defRPr>
            </a:lvl4pPr>
            <a:lvl5pPr lvl="4"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Verdana"/>
                <a:ea typeface="Verdana"/>
                <a:cs typeface="Verdana"/>
                <a:sym typeface="Verdana"/>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lit_List w Photo">
  <p:cSld name="Split_List w Photo">
    <p:spTree>
      <p:nvGrpSpPr>
        <p:cNvPr id="282" name="Shape 282"/>
        <p:cNvGrpSpPr/>
        <p:nvPr/>
      </p:nvGrpSpPr>
      <p:grpSpPr>
        <a:xfrm>
          <a:off x="0" y="0"/>
          <a:ext cx="0" cy="0"/>
          <a:chOff x="0" y="0"/>
          <a:chExt cx="0" cy="0"/>
        </a:xfrm>
      </p:grpSpPr>
      <p:sp>
        <p:nvSpPr>
          <p:cNvPr id="283" name="Google Shape;283;p63"/>
          <p:cNvSpPr txBox="1"/>
          <p:nvPr>
            <p:ph idx="1" type="body"/>
          </p:nvPr>
        </p:nvSpPr>
        <p:spPr>
          <a:xfrm>
            <a:off x="1801906" y="2034674"/>
            <a:ext cx="3680903" cy="972985"/>
          </a:xfrm>
          <a:prstGeom prst="rect">
            <a:avLst/>
          </a:prstGeom>
          <a:noFill/>
          <a:ln>
            <a:noFill/>
          </a:ln>
        </p:spPr>
        <p:txBody>
          <a:bodyPr anchorCtr="0" anchor="ctr"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4" name="Google Shape;284;p63"/>
          <p:cNvSpPr/>
          <p:nvPr>
            <p:ph idx="2" type="pic"/>
          </p:nvPr>
        </p:nvSpPr>
        <p:spPr>
          <a:xfrm>
            <a:off x="6096000" y="-83127"/>
            <a:ext cx="6143268" cy="7012029"/>
          </a:xfrm>
          <a:prstGeom prst="rect">
            <a:avLst/>
          </a:prstGeom>
          <a:solidFill>
            <a:srgbClr val="F2F2F2"/>
          </a:solidFill>
          <a:ln>
            <a:noFill/>
          </a:ln>
        </p:spPr>
      </p:sp>
      <p:sp>
        <p:nvSpPr>
          <p:cNvPr id="285" name="Google Shape;285;p63"/>
          <p:cNvSpPr txBox="1"/>
          <p:nvPr>
            <p:ph idx="3" type="body"/>
          </p:nvPr>
        </p:nvSpPr>
        <p:spPr>
          <a:xfrm>
            <a:off x="1801906" y="3603059"/>
            <a:ext cx="3680903" cy="972985"/>
          </a:xfrm>
          <a:prstGeom prst="rect">
            <a:avLst/>
          </a:prstGeom>
          <a:noFill/>
          <a:ln>
            <a:noFill/>
          </a:ln>
        </p:spPr>
        <p:txBody>
          <a:bodyPr anchorCtr="0" anchor="ctr"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6" name="Google Shape;286;p63"/>
          <p:cNvSpPr txBox="1"/>
          <p:nvPr>
            <p:ph idx="4" type="body"/>
          </p:nvPr>
        </p:nvSpPr>
        <p:spPr>
          <a:xfrm>
            <a:off x="1801906" y="5212691"/>
            <a:ext cx="3680903" cy="972984"/>
          </a:xfrm>
          <a:prstGeom prst="rect">
            <a:avLst/>
          </a:prstGeom>
          <a:noFill/>
          <a:ln>
            <a:noFill/>
          </a:ln>
        </p:spPr>
        <p:txBody>
          <a:bodyPr anchorCtr="0" anchor="ctr"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000"/>
              <a:buFont typeface="Arial"/>
              <a:buNone/>
              <a:defRPr b="0" i="0" sz="2000" u="none" cap="none" strike="noStrike">
                <a:solidFill>
                  <a:schemeClr val="accent2"/>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287" name="Google Shape;287;p63"/>
          <p:cNvCxnSpPr/>
          <p:nvPr/>
        </p:nvCxnSpPr>
        <p:spPr>
          <a:xfrm>
            <a:off x="612775" y="3307537"/>
            <a:ext cx="4913966" cy="0"/>
          </a:xfrm>
          <a:prstGeom prst="straightConnector1">
            <a:avLst/>
          </a:prstGeom>
          <a:noFill/>
          <a:ln cap="flat" cmpd="sng" w="15875">
            <a:solidFill>
              <a:srgbClr val="ECDAB6"/>
            </a:solidFill>
            <a:prstDash val="solid"/>
            <a:miter lim="800000"/>
            <a:headEnd len="sm" w="sm" type="none"/>
            <a:tailEnd len="sm" w="sm" type="none"/>
          </a:ln>
        </p:spPr>
      </p:cxnSp>
      <p:cxnSp>
        <p:nvCxnSpPr>
          <p:cNvPr id="288" name="Google Shape;288;p63"/>
          <p:cNvCxnSpPr/>
          <p:nvPr/>
        </p:nvCxnSpPr>
        <p:spPr>
          <a:xfrm>
            <a:off x="612775" y="4885011"/>
            <a:ext cx="4913966" cy="0"/>
          </a:xfrm>
          <a:prstGeom prst="straightConnector1">
            <a:avLst/>
          </a:prstGeom>
          <a:noFill/>
          <a:ln cap="flat" cmpd="sng" w="15875">
            <a:solidFill>
              <a:srgbClr val="ECDAB6"/>
            </a:solidFill>
            <a:prstDash val="solid"/>
            <a:miter lim="800000"/>
            <a:headEnd len="sm" w="sm" type="none"/>
            <a:tailEnd len="sm" w="sm" type="none"/>
          </a:ln>
        </p:spPr>
      </p:cxnSp>
      <p:sp>
        <p:nvSpPr>
          <p:cNvPr id="289" name="Google Shape;289;p63"/>
          <p:cNvSpPr/>
          <p:nvPr>
            <p:ph idx="5" type="pic"/>
          </p:nvPr>
        </p:nvSpPr>
        <p:spPr>
          <a:xfrm>
            <a:off x="612775" y="2034673"/>
            <a:ext cx="972985" cy="972985"/>
          </a:xfrm>
          <a:prstGeom prst="rect">
            <a:avLst/>
          </a:prstGeom>
          <a:solidFill>
            <a:srgbClr val="F2F2F2"/>
          </a:solidFill>
          <a:ln>
            <a:noFill/>
          </a:ln>
        </p:spPr>
      </p:sp>
      <p:sp>
        <p:nvSpPr>
          <p:cNvPr id="290" name="Google Shape;290;p63"/>
          <p:cNvSpPr/>
          <p:nvPr>
            <p:ph idx="6" type="pic"/>
          </p:nvPr>
        </p:nvSpPr>
        <p:spPr>
          <a:xfrm>
            <a:off x="612775" y="3599014"/>
            <a:ext cx="972985" cy="972985"/>
          </a:xfrm>
          <a:prstGeom prst="rect">
            <a:avLst/>
          </a:prstGeom>
          <a:solidFill>
            <a:srgbClr val="F2F2F2"/>
          </a:solidFill>
          <a:ln>
            <a:noFill/>
          </a:ln>
        </p:spPr>
      </p:sp>
      <p:sp>
        <p:nvSpPr>
          <p:cNvPr id="291" name="Google Shape;291;p63"/>
          <p:cNvSpPr/>
          <p:nvPr>
            <p:ph idx="7" type="pic"/>
          </p:nvPr>
        </p:nvSpPr>
        <p:spPr>
          <a:xfrm>
            <a:off x="612775" y="5212660"/>
            <a:ext cx="972985" cy="972985"/>
          </a:xfrm>
          <a:prstGeom prst="rect">
            <a:avLst/>
          </a:prstGeom>
          <a:solidFill>
            <a:srgbClr val="F2F2F2"/>
          </a:solidFill>
          <a:ln>
            <a:noFill/>
          </a:ln>
        </p:spPr>
      </p:sp>
      <p:sp>
        <p:nvSpPr>
          <p:cNvPr id="292" name="Google Shape;292;p63"/>
          <p:cNvSpPr txBox="1"/>
          <p:nvPr>
            <p:ph idx="8" type="body"/>
          </p:nvPr>
        </p:nvSpPr>
        <p:spPr>
          <a:xfrm>
            <a:off x="452719" y="471464"/>
            <a:ext cx="5151037"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3974"/>
              </a:buClr>
              <a:buSzPts val="3200"/>
              <a:buNone/>
              <a:defRPr b="1" sz="3200">
                <a:solidFill>
                  <a:srgbClr val="003974"/>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3" name="Google Shape;293;p63"/>
          <p:cNvCxnSpPr/>
          <p:nvPr/>
        </p:nvCxnSpPr>
        <p:spPr>
          <a:xfrm>
            <a:off x="547437" y="1157668"/>
            <a:ext cx="838244" cy="0"/>
          </a:xfrm>
          <a:prstGeom prst="straightConnector1">
            <a:avLst/>
          </a:prstGeom>
          <a:noFill/>
          <a:ln cap="flat" cmpd="sng" w="57150">
            <a:solidFill>
              <a:srgbClr val="B49759"/>
            </a:solidFill>
            <a:prstDash val="solid"/>
            <a:miter lim="800000"/>
            <a:headEnd len="sm" w="sm" type="none"/>
            <a:tailEnd len="sm" w="sm" type="none"/>
          </a:ln>
        </p:spPr>
      </p:cxnSp>
      <p:cxnSp>
        <p:nvCxnSpPr>
          <p:cNvPr id="294" name="Google Shape;294;p63"/>
          <p:cNvCxnSpPr/>
          <p:nvPr/>
        </p:nvCxnSpPr>
        <p:spPr>
          <a:xfrm>
            <a:off x="612775" y="3307537"/>
            <a:ext cx="4913966" cy="0"/>
          </a:xfrm>
          <a:prstGeom prst="straightConnector1">
            <a:avLst/>
          </a:prstGeom>
          <a:noFill/>
          <a:ln cap="flat" cmpd="sng" w="15875">
            <a:solidFill>
              <a:srgbClr val="ECDAB6"/>
            </a:solidFill>
            <a:prstDash val="solid"/>
            <a:miter lim="800000"/>
            <a:headEnd len="sm" w="sm" type="none"/>
            <a:tailEnd len="sm" w="sm" type="none"/>
          </a:ln>
        </p:spPr>
      </p:cxnSp>
      <p:cxnSp>
        <p:nvCxnSpPr>
          <p:cNvPr id="295" name="Google Shape;295;p63"/>
          <p:cNvCxnSpPr/>
          <p:nvPr/>
        </p:nvCxnSpPr>
        <p:spPr>
          <a:xfrm>
            <a:off x="612775" y="4885011"/>
            <a:ext cx="4913966" cy="0"/>
          </a:xfrm>
          <a:prstGeom prst="straightConnector1">
            <a:avLst/>
          </a:prstGeom>
          <a:noFill/>
          <a:ln cap="flat" cmpd="sng" w="15875">
            <a:solidFill>
              <a:srgbClr val="ECDAB6"/>
            </a:solidFill>
            <a:prstDash val="solid"/>
            <a:miter lim="800000"/>
            <a:headEnd len="sm" w="sm" type="none"/>
            <a:tailEnd len="sm" w="sm" type="none"/>
          </a:ln>
        </p:spPr>
      </p:cxnSp>
      <p:cxnSp>
        <p:nvCxnSpPr>
          <p:cNvPr id="296" name="Google Shape;296;p63"/>
          <p:cNvCxnSpPr/>
          <p:nvPr/>
        </p:nvCxnSpPr>
        <p:spPr>
          <a:xfrm>
            <a:off x="547437" y="1157668"/>
            <a:ext cx="838244" cy="0"/>
          </a:xfrm>
          <a:prstGeom prst="straightConnector1">
            <a:avLst/>
          </a:prstGeom>
          <a:noFill/>
          <a:ln cap="flat" cmpd="sng" w="57150">
            <a:solidFill>
              <a:srgbClr val="B49759"/>
            </a:solidFill>
            <a:prstDash val="solid"/>
            <a:miter lim="800000"/>
            <a:headEnd len="sm" w="sm" type="none"/>
            <a:tailEnd len="sm" w="sm" type="none"/>
          </a:ln>
        </p:spPr>
      </p:cxnSp>
      <p:cxnSp>
        <p:nvCxnSpPr>
          <p:cNvPr id="297" name="Google Shape;297;p63"/>
          <p:cNvCxnSpPr/>
          <p:nvPr/>
        </p:nvCxnSpPr>
        <p:spPr>
          <a:xfrm>
            <a:off x="612775" y="3307537"/>
            <a:ext cx="4913966" cy="0"/>
          </a:xfrm>
          <a:prstGeom prst="straightConnector1">
            <a:avLst/>
          </a:prstGeom>
          <a:noFill/>
          <a:ln cap="flat" cmpd="sng" w="15875">
            <a:solidFill>
              <a:srgbClr val="ECDAB6"/>
            </a:solidFill>
            <a:prstDash val="solid"/>
            <a:miter lim="800000"/>
            <a:headEnd len="sm" w="sm" type="none"/>
            <a:tailEnd len="sm" w="sm" type="none"/>
          </a:ln>
        </p:spPr>
      </p:cxnSp>
      <p:cxnSp>
        <p:nvCxnSpPr>
          <p:cNvPr id="298" name="Google Shape;298;p63"/>
          <p:cNvCxnSpPr/>
          <p:nvPr/>
        </p:nvCxnSpPr>
        <p:spPr>
          <a:xfrm>
            <a:off x="612775" y="4885011"/>
            <a:ext cx="4913966" cy="0"/>
          </a:xfrm>
          <a:prstGeom prst="straightConnector1">
            <a:avLst/>
          </a:prstGeom>
          <a:noFill/>
          <a:ln cap="flat" cmpd="sng" w="15875">
            <a:solidFill>
              <a:srgbClr val="ECDAB6"/>
            </a:solidFill>
            <a:prstDash val="solid"/>
            <a:miter lim="800000"/>
            <a:headEnd len="sm" w="sm" type="none"/>
            <a:tailEnd len="sm" w="sm" type="none"/>
          </a:ln>
        </p:spPr>
      </p:cxnSp>
      <p:cxnSp>
        <p:nvCxnSpPr>
          <p:cNvPr id="299" name="Google Shape;299;p63"/>
          <p:cNvCxnSpPr/>
          <p:nvPr/>
        </p:nvCxnSpPr>
        <p:spPr>
          <a:xfrm>
            <a:off x="547437" y="1157668"/>
            <a:ext cx="838244" cy="0"/>
          </a:xfrm>
          <a:prstGeom prst="straightConnector1">
            <a:avLst/>
          </a:prstGeom>
          <a:noFill/>
          <a:ln cap="flat" cmpd="sng" w="57150">
            <a:solidFill>
              <a:srgbClr val="B49759"/>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 Border">
  <p:cSld name="Photo w Border">
    <p:bg>
      <p:bgPr>
        <a:blipFill>
          <a:blip r:embed="rId2">
            <a:alphaModFix/>
          </a:blip>
          <a:stretch>
            <a:fillRect/>
          </a:stretch>
        </a:blipFill>
      </p:bgPr>
    </p:bg>
    <p:spTree>
      <p:nvGrpSpPr>
        <p:cNvPr id="300" name="Shape 300"/>
        <p:cNvGrpSpPr/>
        <p:nvPr/>
      </p:nvGrpSpPr>
      <p:grpSpPr>
        <a:xfrm>
          <a:off x="0" y="0"/>
          <a:ext cx="0" cy="0"/>
          <a:chOff x="0" y="0"/>
          <a:chExt cx="0" cy="0"/>
        </a:xfrm>
      </p:grpSpPr>
      <p:sp>
        <p:nvSpPr>
          <p:cNvPr id="301" name="Google Shape;301;p64"/>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02" name="Google Shape;302;p64"/>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03" name="Google Shape;303;p64"/>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hotos">
  <p:cSld name="2 Photos">
    <p:spTree>
      <p:nvGrpSpPr>
        <p:cNvPr id="304" name="Shape 304"/>
        <p:cNvGrpSpPr/>
        <p:nvPr/>
      </p:nvGrpSpPr>
      <p:grpSpPr>
        <a:xfrm>
          <a:off x="0" y="0"/>
          <a:ext cx="0" cy="0"/>
          <a:chOff x="0" y="0"/>
          <a:chExt cx="0" cy="0"/>
        </a:xfrm>
      </p:grpSpPr>
      <p:sp>
        <p:nvSpPr>
          <p:cNvPr id="305" name="Google Shape;305;p65"/>
          <p:cNvSpPr/>
          <p:nvPr>
            <p:ph idx="2" type="pic"/>
          </p:nvPr>
        </p:nvSpPr>
        <p:spPr>
          <a:xfrm>
            <a:off x="6171385" y="1965718"/>
            <a:ext cx="6148381" cy="4246854"/>
          </a:xfrm>
          <a:prstGeom prst="rect">
            <a:avLst/>
          </a:prstGeom>
          <a:solidFill>
            <a:srgbClr val="F2F2F2"/>
          </a:solidFill>
          <a:ln>
            <a:noFill/>
          </a:ln>
        </p:spPr>
      </p:sp>
      <p:sp>
        <p:nvSpPr>
          <p:cNvPr id="306" name="Google Shape;306;p65"/>
          <p:cNvSpPr/>
          <p:nvPr>
            <p:ph idx="3" type="pic"/>
          </p:nvPr>
        </p:nvSpPr>
        <p:spPr>
          <a:xfrm>
            <a:off x="-127764" y="1965718"/>
            <a:ext cx="6148380" cy="4246854"/>
          </a:xfrm>
          <a:prstGeom prst="rect">
            <a:avLst/>
          </a:prstGeom>
          <a:solidFill>
            <a:srgbClr val="F2F2F2"/>
          </a:solidFill>
          <a:ln>
            <a:noFill/>
          </a:ln>
        </p:spPr>
      </p:sp>
      <p:sp>
        <p:nvSpPr>
          <p:cNvPr id="307" name="Google Shape;307;p65"/>
          <p:cNvSpPr txBox="1"/>
          <p:nvPr>
            <p:ph idx="1"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08" name="Google Shape;308;p6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09" name="Google Shape;309;p6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310" name="Google Shape;310;p6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11" name="Google Shape;311;p6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cxnSp>
        <p:nvCxnSpPr>
          <p:cNvPr id="312" name="Google Shape;312;p65"/>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13" name="Google Shape;313;p65"/>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bg>
      <p:bgPr>
        <a:solidFill>
          <a:schemeClr val="dk2"/>
        </a:solidFill>
      </p:bgPr>
    </p:bg>
    <p:spTree>
      <p:nvGrpSpPr>
        <p:cNvPr id="314" name="Shape 314"/>
        <p:cNvGrpSpPr/>
        <p:nvPr/>
      </p:nvGrpSpPr>
      <p:grpSpPr>
        <a:xfrm>
          <a:off x="0" y="0"/>
          <a:ext cx="0" cy="0"/>
          <a:chOff x="0" y="0"/>
          <a:chExt cx="0" cy="0"/>
        </a:xfrm>
      </p:grpSpPr>
      <p:sp>
        <p:nvSpPr>
          <p:cNvPr id="315" name="Google Shape;315;p66"/>
          <p:cNvSpPr/>
          <p:nvPr/>
        </p:nvSpPr>
        <p:spPr>
          <a:xfrm flipH="1" rot="10800000">
            <a:off x="-63568" y="-31376"/>
            <a:ext cx="12317506" cy="4566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16" name="Google Shape;316;p66"/>
          <p:cNvSpPr/>
          <p:nvPr/>
        </p:nvSpPr>
        <p:spPr>
          <a:xfrm flipH="1" rot="10800000">
            <a:off x="-63568" y="-31376"/>
            <a:ext cx="12317506" cy="4566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17" name="Google Shape;317;p66"/>
          <p:cNvSpPr/>
          <p:nvPr/>
        </p:nvSpPr>
        <p:spPr>
          <a:xfrm flipH="1" rot="10800000">
            <a:off x="-63568" y="-31376"/>
            <a:ext cx="12317506" cy="45667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18" name="Google Shape;318;p66"/>
          <p:cNvCxnSpPr/>
          <p:nvPr/>
        </p:nvCxnSpPr>
        <p:spPr>
          <a:xfrm>
            <a:off x="7527434" y="4534783"/>
            <a:ext cx="2872409" cy="605"/>
          </a:xfrm>
          <a:prstGeom prst="straightConnector1">
            <a:avLst/>
          </a:prstGeom>
          <a:noFill/>
          <a:ln cap="flat" cmpd="sng" w="57150">
            <a:solidFill>
              <a:srgbClr val="B49759"/>
            </a:solidFill>
            <a:prstDash val="solid"/>
            <a:miter lim="800000"/>
            <a:headEnd len="sm" w="sm" type="none"/>
            <a:tailEnd len="sm" w="sm" type="none"/>
          </a:ln>
        </p:spPr>
      </p:cxnSp>
      <p:grpSp>
        <p:nvGrpSpPr>
          <p:cNvPr id="319" name="Google Shape;319;p66"/>
          <p:cNvGrpSpPr/>
          <p:nvPr/>
        </p:nvGrpSpPr>
        <p:grpSpPr>
          <a:xfrm>
            <a:off x="-63568" y="4425531"/>
            <a:ext cx="12469091" cy="218504"/>
            <a:chOff x="-63568" y="4425531"/>
            <a:chExt cx="12469091" cy="218504"/>
          </a:xfrm>
        </p:grpSpPr>
        <p:sp>
          <p:nvSpPr>
            <p:cNvPr id="320" name="Google Shape;320;p66"/>
            <p:cNvSpPr/>
            <p:nvPr/>
          </p:nvSpPr>
          <p:spPr>
            <a:xfrm>
              <a:off x="1485036"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21" name="Google Shape;321;p66"/>
            <p:cNvCxnSpPr/>
            <p:nvPr/>
          </p:nvCxnSpPr>
          <p:spPr>
            <a:xfrm>
              <a:off x="-63568" y="4535388"/>
              <a:ext cx="1598942" cy="0"/>
            </a:xfrm>
            <a:prstGeom prst="straightConnector1">
              <a:avLst/>
            </a:prstGeom>
            <a:noFill/>
            <a:ln cap="flat" cmpd="sng" w="57150">
              <a:solidFill>
                <a:srgbClr val="B49759"/>
              </a:solidFill>
              <a:prstDash val="solid"/>
              <a:miter lim="800000"/>
              <a:headEnd len="sm" w="sm" type="none"/>
              <a:tailEnd len="sm" w="sm" type="none"/>
            </a:ln>
          </p:spPr>
        </p:cxnSp>
        <p:sp>
          <p:nvSpPr>
            <p:cNvPr id="322" name="Google Shape;322;p66"/>
            <p:cNvSpPr/>
            <p:nvPr/>
          </p:nvSpPr>
          <p:spPr>
            <a:xfrm>
              <a:off x="4509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23" name="Google Shape;323;p66"/>
            <p:cNvCxnSpPr/>
            <p:nvPr/>
          </p:nvCxnSpPr>
          <p:spPr>
            <a:xfrm>
              <a:off x="16854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24" name="Google Shape;324;p66"/>
            <p:cNvSpPr/>
            <p:nvPr/>
          </p:nvSpPr>
          <p:spPr>
            <a:xfrm>
              <a:off x="74435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25" name="Google Shape;325;p66"/>
            <p:cNvCxnSpPr/>
            <p:nvPr/>
          </p:nvCxnSpPr>
          <p:spPr>
            <a:xfrm>
              <a:off x="46191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26" name="Google Shape;326;p66"/>
            <p:cNvSpPr/>
            <p:nvPr/>
          </p:nvSpPr>
          <p:spPr>
            <a:xfrm>
              <a:off x="10351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27" name="Google Shape;327;p66"/>
            <p:cNvCxnSpPr/>
            <p:nvPr/>
          </p:nvCxnSpPr>
          <p:spPr>
            <a:xfrm>
              <a:off x="10467147" y="4535388"/>
              <a:ext cx="1938376" cy="0"/>
            </a:xfrm>
            <a:prstGeom prst="straightConnector1">
              <a:avLst/>
            </a:prstGeom>
            <a:noFill/>
            <a:ln cap="flat" cmpd="sng" w="57150">
              <a:solidFill>
                <a:srgbClr val="B49759"/>
              </a:solidFill>
              <a:prstDash val="solid"/>
              <a:miter lim="800000"/>
              <a:headEnd len="sm" w="sm" type="none"/>
              <a:tailEnd len="sm" w="sm" type="none"/>
            </a:ln>
          </p:spPr>
        </p:cxnSp>
      </p:grpSp>
      <p:sp>
        <p:nvSpPr>
          <p:cNvPr id="328" name="Google Shape;328;p66"/>
          <p:cNvSpPr txBox="1"/>
          <p:nvPr>
            <p:ph idx="1" type="body"/>
          </p:nvPr>
        </p:nvSpPr>
        <p:spPr>
          <a:xfrm>
            <a:off x="447886"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9" name="Google Shape;329;p66"/>
          <p:cNvSpPr/>
          <p:nvPr>
            <p:ph idx="2" type="pic"/>
          </p:nvPr>
        </p:nvSpPr>
        <p:spPr>
          <a:xfrm>
            <a:off x="612082" y="2107568"/>
            <a:ext cx="2124000" cy="2124000"/>
          </a:xfrm>
          <a:prstGeom prst="rect">
            <a:avLst/>
          </a:prstGeom>
          <a:solidFill>
            <a:srgbClr val="F2F2F2"/>
          </a:solidFill>
          <a:ln>
            <a:noFill/>
          </a:ln>
        </p:spPr>
      </p:sp>
      <p:sp>
        <p:nvSpPr>
          <p:cNvPr id="330" name="Google Shape;330;p66"/>
          <p:cNvSpPr/>
          <p:nvPr>
            <p:ph idx="3" type="pic"/>
          </p:nvPr>
        </p:nvSpPr>
        <p:spPr>
          <a:xfrm>
            <a:off x="3557149" y="2107568"/>
            <a:ext cx="2124000" cy="2124000"/>
          </a:xfrm>
          <a:prstGeom prst="rect">
            <a:avLst/>
          </a:prstGeom>
          <a:solidFill>
            <a:srgbClr val="F2F2F2"/>
          </a:solidFill>
          <a:ln>
            <a:noFill/>
          </a:ln>
        </p:spPr>
      </p:sp>
      <p:sp>
        <p:nvSpPr>
          <p:cNvPr id="331" name="Google Shape;331;p66"/>
          <p:cNvSpPr/>
          <p:nvPr>
            <p:ph idx="4" type="pic"/>
          </p:nvPr>
        </p:nvSpPr>
        <p:spPr>
          <a:xfrm>
            <a:off x="6500765" y="2107568"/>
            <a:ext cx="2124000" cy="2124000"/>
          </a:xfrm>
          <a:prstGeom prst="rect">
            <a:avLst/>
          </a:prstGeom>
          <a:solidFill>
            <a:srgbClr val="F2F2F2"/>
          </a:solidFill>
          <a:ln>
            <a:noFill/>
          </a:ln>
        </p:spPr>
      </p:sp>
      <p:sp>
        <p:nvSpPr>
          <p:cNvPr id="332" name="Google Shape;332;p66"/>
          <p:cNvSpPr/>
          <p:nvPr>
            <p:ph idx="5" type="pic"/>
          </p:nvPr>
        </p:nvSpPr>
        <p:spPr>
          <a:xfrm>
            <a:off x="9406803" y="2107568"/>
            <a:ext cx="2124000" cy="2124000"/>
          </a:xfrm>
          <a:prstGeom prst="rect">
            <a:avLst/>
          </a:prstGeom>
          <a:solidFill>
            <a:srgbClr val="F2F2F2"/>
          </a:solidFill>
          <a:ln>
            <a:noFill/>
          </a:ln>
        </p:spPr>
      </p:sp>
      <p:sp>
        <p:nvSpPr>
          <p:cNvPr id="333" name="Google Shape;333;p66"/>
          <p:cNvSpPr txBox="1"/>
          <p:nvPr>
            <p:ph idx="6" type="body"/>
          </p:nvPr>
        </p:nvSpPr>
        <p:spPr>
          <a:xfrm>
            <a:off x="452720"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4" name="Google Shape;334;p66"/>
          <p:cNvSpPr txBox="1"/>
          <p:nvPr>
            <p:ph idx="7"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335" name="Google Shape;335;p6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36" name="Google Shape;336;p6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337" name="Google Shape;337;p66"/>
          <p:cNvSpPr txBox="1"/>
          <p:nvPr>
            <p:ph idx="8" type="body"/>
          </p:nvPr>
        </p:nvSpPr>
        <p:spPr>
          <a:xfrm>
            <a:off x="3413824"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8" name="Google Shape;338;p66"/>
          <p:cNvSpPr txBox="1"/>
          <p:nvPr>
            <p:ph idx="9" type="body"/>
          </p:nvPr>
        </p:nvSpPr>
        <p:spPr>
          <a:xfrm>
            <a:off x="3418658"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9" name="Google Shape;339;p66"/>
          <p:cNvSpPr txBox="1"/>
          <p:nvPr>
            <p:ph idx="13" type="body"/>
          </p:nvPr>
        </p:nvSpPr>
        <p:spPr>
          <a:xfrm>
            <a:off x="6355281"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40" name="Google Shape;340;p66"/>
          <p:cNvSpPr txBox="1"/>
          <p:nvPr>
            <p:ph idx="14" type="body"/>
          </p:nvPr>
        </p:nvSpPr>
        <p:spPr>
          <a:xfrm>
            <a:off x="6355281"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41" name="Google Shape;341;p66"/>
          <p:cNvSpPr txBox="1"/>
          <p:nvPr>
            <p:ph idx="15" type="body"/>
          </p:nvPr>
        </p:nvSpPr>
        <p:spPr>
          <a:xfrm>
            <a:off x="9269491"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42" name="Google Shape;342;p66"/>
          <p:cNvSpPr txBox="1"/>
          <p:nvPr>
            <p:ph idx="16" type="body"/>
          </p:nvPr>
        </p:nvSpPr>
        <p:spPr>
          <a:xfrm>
            <a:off x="9274325"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343" name="Google Shape;343;p66"/>
          <p:cNvCxnSpPr/>
          <p:nvPr/>
        </p:nvCxnSpPr>
        <p:spPr>
          <a:xfrm>
            <a:off x="7527434" y="4534783"/>
            <a:ext cx="2872409" cy="605"/>
          </a:xfrm>
          <a:prstGeom prst="straightConnector1">
            <a:avLst/>
          </a:prstGeom>
          <a:noFill/>
          <a:ln cap="flat" cmpd="sng" w="57150">
            <a:solidFill>
              <a:srgbClr val="B49759"/>
            </a:solidFill>
            <a:prstDash val="solid"/>
            <a:miter lim="800000"/>
            <a:headEnd len="sm" w="sm" type="none"/>
            <a:tailEnd len="sm" w="sm" type="none"/>
          </a:ln>
        </p:spPr>
      </p:cxnSp>
      <p:grpSp>
        <p:nvGrpSpPr>
          <p:cNvPr id="344" name="Google Shape;344;p66"/>
          <p:cNvGrpSpPr/>
          <p:nvPr/>
        </p:nvGrpSpPr>
        <p:grpSpPr>
          <a:xfrm>
            <a:off x="-63568" y="4425531"/>
            <a:ext cx="12469091" cy="218504"/>
            <a:chOff x="-63568" y="4425531"/>
            <a:chExt cx="12469091" cy="218504"/>
          </a:xfrm>
        </p:grpSpPr>
        <p:sp>
          <p:nvSpPr>
            <p:cNvPr id="345" name="Google Shape;345;p66"/>
            <p:cNvSpPr/>
            <p:nvPr/>
          </p:nvSpPr>
          <p:spPr>
            <a:xfrm>
              <a:off x="1485036"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46" name="Google Shape;346;p66"/>
            <p:cNvCxnSpPr/>
            <p:nvPr/>
          </p:nvCxnSpPr>
          <p:spPr>
            <a:xfrm>
              <a:off x="-63568" y="4535388"/>
              <a:ext cx="1598942" cy="0"/>
            </a:xfrm>
            <a:prstGeom prst="straightConnector1">
              <a:avLst/>
            </a:prstGeom>
            <a:noFill/>
            <a:ln cap="flat" cmpd="sng" w="57150">
              <a:solidFill>
                <a:srgbClr val="B49759"/>
              </a:solidFill>
              <a:prstDash val="solid"/>
              <a:miter lim="800000"/>
              <a:headEnd len="sm" w="sm" type="none"/>
              <a:tailEnd len="sm" w="sm" type="none"/>
            </a:ln>
          </p:spPr>
        </p:cxnSp>
        <p:sp>
          <p:nvSpPr>
            <p:cNvPr id="347" name="Google Shape;347;p66"/>
            <p:cNvSpPr/>
            <p:nvPr/>
          </p:nvSpPr>
          <p:spPr>
            <a:xfrm>
              <a:off x="4509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48" name="Google Shape;348;p66"/>
            <p:cNvCxnSpPr/>
            <p:nvPr/>
          </p:nvCxnSpPr>
          <p:spPr>
            <a:xfrm>
              <a:off x="16854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49" name="Google Shape;349;p66"/>
            <p:cNvSpPr/>
            <p:nvPr/>
          </p:nvSpPr>
          <p:spPr>
            <a:xfrm>
              <a:off x="74435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50" name="Google Shape;350;p66"/>
            <p:cNvCxnSpPr/>
            <p:nvPr/>
          </p:nvCxnSpPr>
          <p:spPr>
            <a:xfrm>
              <a:off x="46191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51" name="Google Shape;351;p66"/>
            <p:cNvSpPr/>
            <p:nvPr/>
          </p:nvSpPr>
          <p:spPr>
            <a:xfrm>
              <a:off x="10351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52" name="Google Shape;352;p66"/>
            <p:cNvCxnSpPr/>
            <p:nvPr/>
          </p:nvCxnSpPr>
          <p:spPr>
            <a:xfrm>
              <a:off x="10467147" y="4535388"/>
              <a:ext cx="1938376" cy="0"/>
            </a:xfrm>
            <a:prstGeom prst="straightConnector1">
              <a:avLst/>
            </a:prstGeom>
            <a:noFill/>
            <a:ln cap="flat" cmpd="sng" w="57150">
              <a:solidFill>
                <a:srgbClr val="B49759"/>
              </a:solidFill>
              <a:prstDash val="solid"/>
              <a:miter lim="800000"/>
              <a:headEnd len="sm" w="sm" type="none"/>
              <a:tailEnd len="sm" w="sm" type="none"/>
            </a:ln>
          </p:spPr>
        </p:cxnSp>
      </p:grpSp>
      <p:sp>
        <p:nvSpPr>
          <p:cNvPr id="353" name="Google Shape;353;p66"/>
          <p:cNvSpPr txBox="1"/>
          <p:nvPr>
            <p:ph idx="17" type="body"/>
          </p:nvPr>
        </p:nvSpPr>
        <p:spPr>
          <a:xfrm>
            <a:off x="447886"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54" name="Google Shape;354;p66"/>
          <p:cNvSpPr/>
          <p:nvPr>
            <p:ph idx="18" type="pic"/>
          </p:nvPr>
        </p:nvSpPr>
        <p:spPr>
          <a:xfrm>
            <a:off x="612082" y="2107568"/>
            <a:ext cx="2124000" cy="2124000"/>
          </a:xfrm>
          <a:prstGeom prst="rect">
            <a:avLst/>
          </a:prstGeom>
          <a:solidFill>
            <a:srgbClr val="F2F2F2"/>
          </a:solidFill>
          <a:ln>
            <a:noFill/>
          </a:ln>
        </p:spPr>
      </p:sp>
      <p:sp>
        <p:nvSpPr>
          <p:cNvPr id="355" name="Google Shape;355;p66"/>
          <p:cNvSpPr/>
          <p:nvPr>
            <p:ph idx="19" type="pic"/>
          </p:nvPr>
        </p:nvSpPr>
        <p:spPr>
          <a:xfrm>
            <a:off x="3557149" y="2107568"/>
            <a:ext cx="2124000" cy="2124000"/>
          </a:xfrm>
          <a:prstGeom prst="rect">
            <a:avLst/>
          </a:prstGeom>
          <a:solidFill>
            <a:srgbClr val="F2F2F2"/>
          </a:solidFill>
          <a:ln>
            <a:noFill/>
          </a:ln>
        </p:spPr>
      </p:sp>
      <p:sp>
        <p:nvSpPr>
          <p:cNvPr id="356" name="Google Shape;356;p66"/>
          <p:cNvSpPr/>
          <p:nvPr>
            <p:ph idx="20" type="pic"/>
          </p:nvPr>
        </p:nvSpPr>
        <p:spPr>
          <a:xfrm>
            <a:off x="6500765" y="2107568"/>
            <a:ext cx="2124000" cy="2124000"/>
          </a:xfrm>
          <a:prstGeom prst="rect">
            <a:avLst/>
          </a:prstGeom>
          <a:solidFill>
            <a:srgbClr val="F2F2F2"/>
          </a:solidFill>
          <a:ln>
            <a:noFill/>
          </a:ln>
        </p:spPr>
      </p:sp>
      <p:sp>
        <p:nvSpPr>
          <p:cNvPr id="357" name="Google Shape;357;p66"/>
          <p:cNvSpPr/>
          <p:nvPr>
            <p:ph idx="21" type="pic"/>
          </p:nvPr>
        </p:nvSpPr>
        <p:spPr>
          <a:xfrm>
            <a:off x="9406803" y="2107568"/>
            <a:ext cx="2124000" cy="2124000"/>
          </a:xfrm>
          <a:prstGeom prst="rect">
            <a:avLst/>
          </a:prstGeom>
          <a:solidFill>
            <a:srgbClr val="F2F2F2"/>
          </a:solidFill>
          <a:ln>
            <a:noFill/>
          </a:ln>
        </p:spPr>
      </p:sp>
      <p:sp>
        <p:nvSpPr>
          <p:cNvPr id="358" name="Google Shape;358;p66"/>
          <p:cNvSpPr txBox="1"/>
          <p:nvPr>
            <p:ph idx="22" type="body"/>
          </p:nvPr>
        </p:nvSpPr>
        <p:spPr>
          <a:xfrm>
            <a:off x="452720"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59" name="Google Shape;359;p66"/>
          <p:cNvSpPr txBox="1"/>
          <p:nvPr>
            <p:ph idx="23" type="body"/>
          </p:nvPr>
        </p:nvSpPr>
        <p:spPr>
          <a:xfrm>
            <a:off x="452719" y="471464"/>
            <a:ext cx="11288942" cy="52894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200"/>
              <a:buNone/>
              <a:defRPr b="1" sz="3200">
                <a:solidFill>
                  <a:schemeClr val="dk1"/>
                </a:solidFill>
                <a:latin typeface="Verdana"/>
                <a:ea typeface="Verdana"/>
                <a:cs typeface="Verdana"/>
                <a:sym typeface="Verdana"/>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360" name="Google Shape;360;p6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61" name="Google Shape;361;p6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
        <p:nvSpPr>
          <p:cNvPr id="362" name="Google Shape;362;p66"/>
          <p:cNvSpPr txBox="1"/>
          <p:nvPr>
            <p:ph idx="24" type="body"/>
          </p:nvPr>
        </p:nvSpPr>
        <p:spPr>
          <a:xfrm>
            <a:off x="3413824"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3" name="Google Shape;363;p66"/>
          <p:cNvSpPr txBox="1"/>
          <p:nvPr>
            <p:ph idx="25" type="body"/>
          </p:nvPr>
        </p:nvSpPr>
        <p:spPr>
          <a:xfrm>
            <a:off x="3418658"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4" name="Google Shape;364;p66"/>
          <p:cNvSpPr txBox="1"/>
          <p:nvPr>
            <p:ph idx="26" type="body"/>
          </p:nvPr>
        </p:nvSpPr>
        <p:spPr>
          <a:xfrm>
            <a:off x="6355281"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5" name="Google Shape;365;p66"/>
          <p:cNvSpPr txBox="1"/>
          <p:nvPr>
            <p:ph idx="27" type="body"/>
          </p:nvPr>
        </p:nvSpPr>
        <p:spPr>
          <a:xfrm>
            <a:off x="6355281"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6" name="Google Shape;366;p66"/>
          <p:cNvSpPr txBox="1"/>
          <p:nvPr>
            <p:ph idx="28" type="body"/>
          </p:nvPr>
        </p:nvSpPr>
        <p:spPr>
          <a:xfrm>
            <a:off x="9269491" y="4865918"/>
            <a:ext cx="2395311" cy="4476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7" name="Google Shape;367;p66"/>
          <p:cNvSpPr txBox="1"/>
          <p:nvPr>
            <p:ph idx="29" type="body"/>
          </p:nvPr>
        </p:nvSpPr>
        <p:spPr>
          <a:xfrm>
            <a:off x="9274325" y="5452271"/>
            <a:ext cx="2395311" cy="76597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1800"/>
              <a:buNone/>
              <a:defRPr b="0" sz="18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368" name="Google Shape;368;p66"/>
          <p:cNvCxnSpPr/>
          <p:nvPr/>
        </p:nvCxnSpPr>
        <p:spPr>
          <a:xfrm>
            <a:off x="7527434" y="4534783"/>
            <a:ext cx="2872409" cy="605"/>
          </a:xfrm>
          <a:prstGeom prst="straightConnector1">
            <a:avLst/>
          </a:prstGeom>
          <a:noFill/>
          <a:ln cap="flat" cmpd="sng" w="57150">
            <a:solidFill>
              <a:srgbClr val="B49759"/>
            </a:solidFill>
            <a:prstDash val="solid"/>
            <a:miter lim="800000"/>
            <a:headEnd len="sm" w="sm" type="none"/>
            <a:tailEnd len="sm" w="sm" type="none"/>
          </a:ln>
        </p:spPr>
      </p:cxnSp>
      <p:grpSp>
        <p:nvGrpSpPr>
          <p:cNvPr id="369" name="Google Shape;369;p66"/>
          <p:cNvGrpSpPr/>
          <p:nvPr/>
        </p:nvGrpSpPr>
        <p:grpSpPr>
          <a:xfrm>
            <a:off x="-63568" y="4425531"/>
            <a:ext cx="12469091" cy="218504"/>
            <a:chOff x="-63568" y="4425531"/>
            <a:chExt cx="12469091" cy="218504"/>
          </a:xfrm>
        </p:grpSpPr>
        <p:sp>
          <p:nvSpPr>
            <p:cNvPr id="370" name="Google Shape;370;p66"/>
            <p:cNvSpPr/>
            <p:nvPr/>
          </p:nvSpPr>
          <p:spPr>
            <a:xfrm>
              <a:off x="1485036"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71" name="Google Shape;371;p66"/>
            <p:cNvCxnSpPr/>
            <p:nvPr/>
          </p:nvCxnSpPr>
          <p:spPr>
            <a:xfrm>
              <a:off x="-63568" y="4535388"/>
              <a:ext cx="1598942" cy="0"/>
            </a:xfrm>
            <a:prstGeom prst="straightConnector1">
              <a:avLst/>
            </a:prstGeom>
            <a:noFill/>
            <a:ln cap="flat" cmpd="sng" w="57150">
              <a:solidFill>
                <a:srgbClr val="B49759"/>
              </a:solidFill>
              <a:prstDash val="solid"/>
              <a:miter lim="800000"/>
              <a:headEnd len="sm" w="sm" type="none"/>
              <a:tailEnd len="sm" w="sm" type="none"/>
            </a:ln>
          </p:spPr>
        </p:cxnSp>
        <p:sp>
          <p:nvSpPr>
            <p:cNvPr id="372" name="Google Shape;372;p66"/>
            <p:cNvSpPr/>
            <p:nvPr/>
          </p:nvSpPr>
          <p:spPr>
            <a:xfrm>
              <a:off x="4509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73" name="Google Shape;373;p66"/>
            <p:cNvCxnSpPr/>
            <p:nvPr/>
          </p:nvCxnSpPr>
          <p:spPr>
            <a:xfrm>
              <a:off x="16854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74" name="Google Shape;374;p66"/>
            <p:cNvSpPr/>
            <p:nvPr/>
          </p:nvSpPr>
          <p:spPr>
            <a:xfrm>
              <a:off x="74435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75" name="Google Shape;375;p66"/>
            <p:cNvCxnSpPr/>
            <p:nvPr/>
          </p:nvCxnSpPr>
          <p:spPr>
            <a:xfrm>
              <a:off x="4619134" y="4534783"/>
              <a:ext cx="2872409" cy="605"/>
            </a:xfrm>
            <a:prstGeom prst="straightConnector1">
              <a:avLst/>
            </a:prstGeom>
            <a:noFill/>
            <a:ln cap="flat" cmpd="sng" w="57150">
              <a:solidFill>
                <a:srgbClr val="B49759"/>
              </a:solidFill>
              <a:prstDash val="solid"/>
              <a:miter lim="800000"/>
              <a:headEnd len="sm" w="sm" type="none"/>
              <a:tailEnd len="sm" w="sm" type="none"/>
            </a:ln>
          </p:spPr>
        </p:cxnSp>
        <p:sp>
          <p:nvSpPr>
            <p:cNvPr id="376" name="Google Shape;376;p66"/>
            <p:cNvSpPr/>
            <p:nvPr/>
          </p:nvSpPr>
          <p:spPr>
            <a:xfrm>
              <a:off x="10351882" y="4425531"/>
              <a:ext cx="218504" cy="21850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77" name="Google Shape;377;p66"/>
            <p:cNvCxnSpPr/>
            <p:nvPr/>
          </p:nvCxnSpPr>
          <p:spPr>
            <a:xfrm>
              <a:off x="10467147" y="4535388"/>
              <a:ext cx="1938376" cy="0"/>
            </a:xfrm>
            <a:prstGeom prst="straightConnector1">
              <a:avLst/>
            </a:prstGeom>
            <a:noFill/>
            <a:ln cap="flat" cmpd="sng" w="57150">
              <a:solidFill>
                <a:srgbClr val="B49759"/>
              </a:solidFill>
              <a:prstDash val="solid"/>
              <a:miter lim="800000"/>
              <a:headEnd len="sm" w="sm" type="none"/>
              <a:tailEnd len="sm" w="sm" type="none"/>
            </a:ln>
          </p:spPr>
        </p:cxnSp>
      </p:grpSp>
      <p:cxnSp>
        <p:nvCxnSpPr>
          <p:cNvPr id="378" name="Google Shape;378;p66"/>
          <p:cNvCxnSpPr/>
          <p:nvPr/>
        </p:nvCxnSpPr>
        <p:spPr>
          <a:xfrm>
            <a:off x="547437" y="1157668"/>
            <a:ext cx="838244" cy="0"/>
          </a:xfrm>
          <a:prstGeom prst="straightConnector1">
            <a:avLst/>
          </a:prstGeom>
          <a:noFill/>
          <a:ln cap="flat" cmpd="sng" w="57150">
            <a:solidFill>
              <a:schemeClr val="accent1"/>
            </a:solidFill>
            <a:prstDash val="solid"/>
            <a:miter lim="800000"/>
            <a:headEnd len="sm" w="sm" type="none"/>
            <a:tailEnd len="sm" w="sm" type="none"/>
          </a:ln>
        </p:spPr>
      </p:cxnSp>
      <p:pic>
        <p:nvPicPr>
          <p:cNvPr id="379" name="Google Shape;379;p66"/>
          <p:cNvPicPr preferRelativeResize="0"/>
          <p:nvPr/>
        </p:nvPicPr>
        <p:blipFill rotWithShape="1">
          <a:blip r:embed="rId2">
            <a:alphaModFix amt="5000"/>
          </a:blip>
          <a:srcRect b="0" l="0" r="0" t="0"/>
          <a:stretch/>
        </p:blipFill>
        <p:spPr>
          <a:xfrm>
            <a:off x="10177383" y="193557"/>
            <a:ext cx="1554495" cy="15195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75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animEffect filter="fade" transition="in">
                                      <p:cBhvr>
                                        <p:cTn dur="500"/>
                                        <p:tgtEl>
                                          <p:spTgt spid="333">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animEffect filter="fade" transition="in">
                                      <p:cBhvr>
                                        <p:cTn dur="500"/>
                                        <p:tgtEl>
                                          <p:spTgt spid="333">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animEffect filter="fade" transition="in">
                                      <p:cBhvr>
                                        <p:cTn dur="500"/>
                                        <p:tgtEl>
                                          <p:spTgt spid="333">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33">
                                            <p:txEl>
                                              <p:pRg end="3" st="3"/>
                                            </p:txEl>
                                          </p:spTgt>
                                        </p:tgtEl>
                                        <p:attrNameLst>
                                          <p:attrName>style.visibility</p:attrName>
                                        </p:attrNameLst>
                                      </p:cBhvr>
                                      <p:to>
                                        <p:strVal val="visible"/>
                                      </p:to>
                                    </p:set>
                                    <p:animEffect filter="fade" transition="in">
                                      <p:cBhvr>
                                        <p:cTn dur="500"/>
                                        <p:tgtEl>
                                          <p:spTgt spid="333">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33">
                                            <p:txEl>
                                              <p:pRg end="4" st="4"/>
                                            </p:txEl>
                                          </p:spTgt>
                                        </p:tgtEl>
                                        <p:attrNameLst>
                                          <p:attrName>style.visibility</p:attrName>
                                        </p:attrNameLst>
                                      </p:cBhvr>
                                      <p:to>
                                        <p:strVal val="visible"/>
                                      </p:to>
                                    </p:set>
                                    <p:animEffect filter="fade" transition="in">
                                      <p:cBhvr>
                                        <p:cTn dur="500"/>
                                        <p:tgtEl>
                                          <p:spTgt spid="333">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33">
                                            <p:txEl>
                                              <p:pRg end="5" st="5"/>
                                            </p:txEl>
                                          </p:spTgt>
                                        </p:tgtEl>
                                        <p:attrNameLst>
                                          <p:attrName>style.visibility</p:attrName>
                                        </p:attrNameLst>
                                      </p:cBhvr>
                                      <p:to>
                                        <p:strVal val="visible"/>
                                      </p:to>
                                    </p:set>
                                    <p:animEffect filter="fade" transition="in">
                                      <p:cBhvr>
                                        <p:cTn dur="500"/>
                                        <p:tgtEl>
                                          <p:spTgt spid="333">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33">
                                            <p:txEl>
                                              <p:pRg end="6" st="6"/>
                                            </p:txEl>
                                          </p:spTgt>
                                        </p:tgtEl>
                                        <p:attrNameLst>
                                          <p:attrName>style.visibility</p:attrName>
                                        </p:attrNameLst>
                                      </p:cBhvr>
                                      <p:to>
                                        <p:strVal val="visible"/>
                                      </p:to>
                                    </p:set>
                                    <p:animEffect filter="fade" transition="in">
                                      <p:cBhvr>
                                        <p:cTn dur="500"/>
                                        <p:tgtEl>
                                          <p:spTgt spid="333">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333">
                                            <p:txEl>
                                              <p:pRg end="7" st="7"/>
                                            </p:txEl>
                                          </p:spTgt>
                                        </p:tgtEl>
                                        <p:attrNameLst>
                                          <p:attrName>style.visibility</p:attrName>
                                        </p:attrNameLst>
                                      </p:cBhvr>
                                      <p:to>
                                        <p:strVal val="visible"/>
                                      </p:to>
                                    </p:set>
                                    <p:animEffect filter="fade" transition="in">
                                      <p:cBhvr>
                                        <p:cTn dur="500"/>
                                        <p:tgtEl>
                                          <p:spTgt spid="333">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33">
                                            <p:txEl>
                                              <p:pRg end="8" st="8"/>
                                            </p:txEl>
                                          </p:spTgt>
                                        </p:tgtEl>
                                        <p:attrNameLst>
                                          <p:attrName>style.visibility</p:attrName>
                                        </p:attrNameLst>
                                      </p:cBhvr>
                                      <p:to>
                                        <p:strVal val="visible"/>
                                      </p:to>
                                    </p:set>
                                    <p:animEffect filter="fade" transition="in">
                                      <p:cBhvr>
                                        <p:cTn dur="500"/>
                                        <p:tgtEl>
                                          <p:spTgt spid="333">
                                            <p:txEl>
                                              <p:pRg end="8" st="8"/>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25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25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75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500"/>
                                        <p:tgtEl>
                                          <p:spTgt spid="338">
                                            <p:txEl>
                                              <p:pRg end="0" st="0"/>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500"/>
                                        <p:tgtEl>
                                          <p:spTgt spid="338">
                                            <p:txEl>
                                              <p:pRg end="1" st="1"/>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500"/>
                                        <p:tgtEl>
                                          <p:spTgt spid="338">
                                            <p:txEl>
                                              <p:pRg end="2" st="2"/>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338">
                                            <p:txEl>
                                              <p:pRg end="3" st="3"/>
                                            </p:txEl>
                                          </p:spTgt>
                                        </p:tgtEl>
                                        <p:attrNameLst>
                                          <p:attrName>style.visibility</p:attrName>
                                        </p:attrNameLst>
                                      </p:cBhvr>
                                      <p:to>
                                        <p:strVal val="visible"/>
                                      </p:to>
                                    </p:set>
                                    <p:animEffect filter="fade" transition="in">
                                      <p:cBhvr>
                                        <p:cTn dur="500"/>
                                        <p:tgtEl>
                                          <p:spTgt spid="338">
                                            <p:txEl>
                                              <p:pRg end="3" st="3"/>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338">
                                            <p:txEl>
                                              <p:pRg end="4" st="4"/>
                                            </p:txEl>
                                          </p:spTgt>
                                        </p:tgtEl>
                                        <p:attrNameLst>
                                          <p:attrName>style.visibility</p:attrName>
                                        </p:attrNameLst>
                                      </p:cBhvr>
                                      <p:to>
                                        <p:strVal val="visible"/>
                                      </p:to>
                                    </p:set>
                                    <p:animEffect filter="fade" transition="in">
                                      <p:cBhvr>
                                        <p:cTn dur="500"/>
                                        <p:tgtEl>
                                          <p:spTgt spid="338">
                                            <p:txEl>
                                              <p:pRg end="4" st="4"/>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38">
                                            <p:txEl>
                                              <p:pRg end="5" st="5"/>
                                            </p:txEl>
                                          </p:spTgt>
                                        </p:tgtEl>
                                        <p:attrNameLst>
                                          <p:attrName>style.visibility</p:attrName>
                                        </p:attrNameLst>
                                      </p:cBhvr>
                                      <p:to>
                                        <p:strVal val="visible"/>
                                      </p:to>
                                    </p:set>
                                    <p:animEffect filter="fade" transition="in">
                                      <p:cBhvr>
                                        <p:cTn dur="500"/>
                                        <p:tgtEl>
                                          <p:spTgt spid="338">
                                            <p:txEl>
                                              <p:pRg end="5" st="5"/>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338">
                                            <p:txEl>
                                              <p:pRg end="6" st="6"/>
                                            </p:txEl>
                                          </p:spTgt>
                                        </p:tgtEl>
                                        <p:attrNameLst>
                                          <p:attrName>style.visibility</p:attrName>
                                        </p:attrNameLst>
                                      </p:cBhvr>
                                      <p:to>
                                        <p:strVal val="visible"/>
                                      </p:to>
                                    </p:set>
                                    <p:animEffect filter="fade" transition="in">
                                      <p:cBhvr>
                                        <p:cTn dur="500"/>
                                        <p:tgtEl>
                                          <p:spTgt spid="338">
                                            <p:txEl>
                                              <p:pRg end="6" st="6"/>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338">
                                            <p:txEl>
                                              <p:pRg end="7" st="7"/>
                                            </p:txEl>
                                          </p:spTgt>
                                        </p:tgtEl>
                                        <p:attrNameLst>
                                          <p:attrName>style.visibility</p:attrName>
                                        </p:attrNameLst>
                                      </p:cBhvr>
                                      <p:to>
                                        <p:strVal val="visible"/>
                                      </p:to>
                                    </p:set>
                                    <p:animEffect filter="fade" transition="in">
                                      <p:cBhvr>
                                        <p:cTn dur="500"/>
                                        <p:tgtEl>
                                          <p:spTgt spid="338">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338">
                                            <p:txEl>
                                              <p:pRg end="8" st="8"/>
                                            </p:txEl>
                                          </p:spTgt>
                                        </p:tgtEl>
                                        <p:attrNameLst>
                                          <p:attrName>style.visibility</p:attrName>
                                        </p:attrNameLst>
                                      </p:cBhvr>
                                      <p:to>
                                        <p:strVal val="visible"/>
                                      </p:to>
                                    </p:set>
                                    <p:animEffect filter="fade" transition="in">
                                      <p:cBhvr>
                                        <p:cTn dur="500"/>
                                        <p:tgtEl>
                                          <p:spTgt spid="338">
                                            <p:txEl>
                                              <p:pRg end="8" st="8"/>
                                            </p:txEl>
                                          </p:spTgt>
                                        </p:tgtEl>
                                      </p:cBhvr>
                                    </p:animEffect>
                                  </p:childTnLst>
                                </p:cTn>
                              </p:par>
                              <p:par>
                                <p:cTn fill="hold" nodeType="withEffect" presetClass="entr" presetID="10" presetSubtype="0">
                                  <p:stCondLst>
                                    <p:cond delay="75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340">
                                            <p:txEl>
                                              <p:pRg end="1" st="1"/>
                                            </p:txEl>
                                          </p:spTgt>
                                        </p:tgtEl>
                                        <p:attrNameLst>
                                          <p:attrName>style.visibility</p:attrName>
                                        </p:attrNameLst>
                                      </p:cBhvr>
                                      <p:to>
                                        <p:strVal val="visible"/>
                                      </p:to>
                                    </p:set>
                                    <p:animEffect filter="fade" transition="in">
                                      <p:cBhvr>
                                        <p:cTn dur="500"/>
                                        <p:tgtEl>
                                          <p:spTgt spid="340">
                                            <p:txEl>
                                              <p:pRg end="1" st="1"/>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340">
                                            <p:txEl>
                                              <p:pRg end="2" st="2"/>
                                            </p:txEl>
                                          </p:spTgt>
                                        </p:tgtEl>
                                        <p:attrNameLst>
                                          <p:attrName>style.visibility</p:attrName>
                                        </p:attrNameLst>
                                      </p:cBhvr>
                                      <p:to>
                                        <p:strVal val="visible"/>
                                      </p:to>
                                    </p:set>
                                    <p:animEffect filter="fade" transition="in">
                                      <p:cBhvr>
                                        <p:cTn dur="500"/>
                                        <p:tgtEl>
                                          <p:spTgt spid="340">
                                            <p:txEl>
                                              <p:pRg end="2" st="2"/>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340">
                                            <p:txEl>
                                              <p:pRg end="3" st="3"/>
                                            </p:txEl>
                                          </p:spTgt>
                                        </p:tgtEl>
                                        <p:attrNameLst>
                                          <p:attrName>style.visibility</p:attrName>
                                        </p:attrNameLst>
                                      </p:cBhvr>
                                      <p:to>
                                        <p:strVal val="visible"/>
                                      </p:to>
                                    </p:set>
                                    <p:animEffect filter="fade" transition="in">
                                      <p:cBhvr>
                                        <p:cTn dur="500"/>
                                        <p:tgtEl>
                                          <p:spTgt spid="340">
                                            <p:txEl>
                                              <p:pRg end="3" st="3"/>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340">
                                            <p:txEl>
                                              <p:pRg end="4" st="4"/>
                                            </p:txEl>
                                          </p:spTgt>
                                        </p:tgtEl>
                                        <p:attrNameLst>
                                          <p:attrName>style.visibility</p:attrName>
                                        </p:attrNameLst>
                                      </p:cBhvr>
                                      <p:to>
                                        <p:strVal val="visible"/>
                                      </p:to>
                                    </p:set>
                                    <p:animEffect filter="fade" transition="in">
                                      <p:cBhvr>
                                        <p:cTn dur="500"/>
                                        <p:tgtEl>
                                          <p:spTgt spid="340">
                                            <p:txEl>
                                              <p:pRg end="4" st="4"/>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340">
                                            <p:txEl>
                                              <p:pRg end="5" st="5"/>
                                            </p:txEl>
                                          </p:spTgt>
                                        </p:tgtEl>
                                        <p:attrNameLst>
                                          <p:attrName>style.visibility</p:attrName>
                                        </p:attrNameLst>
                                      </p:cBhvr>
                                      <p:to>
                                        <p:strVal val="visible"/>
                                      </p:to>
                                    </p:set>
                                    <p:animEffect filter="fade" transition="in">
                                      <p:cBhvr>
                                        <p:cTn dur="500"/>
                                        <p:tgtEl>
                                          <p:spTgt spid="340">
                                            <p:txEl>
                                              <p:pRg end="5" st="5"/>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340">
                                            <p:txEl>
                                              <p:pRg end="6" st="6"/>
                                            </p:txEl>
                                          </p:spTgt>
                                        </p:tgtEl>
                                        <p:attrNameLst>
                                          <p:attrName>style.visibility</p:attrName>
                                        </p:attrNameLst>
                                      </p:cBhvr>
                                      <p:to>
                                        <p:strVal val="visible"/>
                                      </p:to>
                                    </p:set>
                                    <p:animEffect filter="fade" transition="in">
                                      <p:cBhvr>
                                        <p:cTn dur="500"/>
                                        <p:tgtEl>
                                          <p:spTgt spid="340">
                                            <p:txEl>
                                              <p:pRg end="6" st="6"/>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340">
                                            <p:txEl>
                                              <p:pRg end="7" st="7"/>
                                            </p:txEl>
                                          </p:spTgt>
                                        </p:tgtEl>
                                        <p:attrNameLst>
                                          <p:attrName>style.visibility</p:attrName>
                                        </p:attrNameLst>
                                      </p:cBhvr>
                                      <p:to>
                                        <p:strVal val="visible"/>
                                      </p:to>
                                    </p:set>
                                    <p:animEffect filter="fade" transition="in">
                                      <p:cBhvr>
                                        <p:cTn dur="500"/>
                                        <p:tgtEl>
                                          <p:spTgt spid="340">
                                            <p:txEl>
                                              <p:pRg end="7" st="7"/>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340">
                                            <p:txEl>
                                              <p:pRg end="8" st="8"/>
                                            </p:txEl>
                                          </p:spTgt>
                                        </p:tgtEl>
                                        <p:attrNameLst>
                                          <p:attrName>style.visibility</p:attrName>
                                        </p:attrNameLst>
                                      </p:cBhvr>
                                      <p:to>
                                        <p:strVal val="visible"/>
                                      </p:to>
                                    </p:set>
                                    <p:animEffect filter="fade" transition="in">
                                      <p:cBhvr>
                                        <p:cTn dur="500"/>
                                        <p:tgtEl>
                                          <p:spTgt spid="340">
                                            <p:txEl>
                                              <p:pRg end="8" st="8"/>
                                            </p:txEl>
                                          </p:spTgt>
                                        </p:tgtEl>
                                      </p:cBhvr>
                                    </p:animEffect>
                                  </p:childTnLst>
                                </p:cTn>
                              </p:par>
                              <p:par>
                                <p:cTn fill="hold" nodeType="withEffect" presetClass="entr" presetID="10" presetSubtype="0">
                                  <p:stCondLst>
                                    <p:cond delay="75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animEffect filter="fade" transition="in">
                                      <p:cBhvr>
                                        <p:cTn dur="500"/>
                                        <p:tgtEl>
                                          <p:spTgt spid="342">
                                            <p:txEl>
                                              <p:pRg end="1" st="1"/>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342">
                                            <p:txEl>
                                              <p:pRg end="2" st="2"/>
                                            </p:txEl>
                                          </p:spTgt>
                                        </p:tgtEl>
                                        <p:attrNameLst>
                                          <p:attrName>style.visibility</p:attrName>
                                        </p:attrNameLst>
                                      </p:cBhvr>
                                      <p:to>
                                        <p:strVal val="visible"/>
                                      </p:to>
                                    </p:set>
                                    <p:animEffect filter="fade" transition="in">
                                      <p:cBhvr>
                                        <p:cTn dur="500"/>
                                        <p:tgtEl>
                                          <p:spTgt spid="342">
                                            <p:txEl>
                                              <p:pRg end="2" st="2"/>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342">
                                            <p:txEl>
                                              <p:pRg end="3" st="3"/>
                                            </p:txEl>
                                          </p:spTgt>
                                        </p:tgtEl>
                                        <p:attrNameLst>
                                          <p:attrName>style.visibility</p:attrName>
                                        </p:attrNameLst>
                                      </p:cBhvr>
                                      <p:to>
                                        <p:strVal val="visible"/>
                                      </p:to>
                                    </p:set>
                                    <p:animEffect filter="fade" transition="in">
                                      <p:cBhvr>
                                        <p:cTn dur="500"/>
                                        <p:tgtEl>
                                          <p:spTgt spid="342">
                                            <p:txEl>
                                              <p:pRg end="3" st="3"/>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342">
                                            <p:txEl>
                                              <p:pRg end="4" st="4"/>
                                            </p:txEl>
                                          </p:spTgt>
                                        </p:tgtEl>
                                        <p:attrNameLst>
                                          <p:attrName>style.visibility</p:attrName>
                                        </p:attrNameLst>
                                      </p:cBhvr>
                                      <p:to>
                                        <p:strVal val="visible"/>
                                      </p:to>
                                    </p:set>
                                    <p:animEffect filter="fade" transition="in">
                                      <p:cBhvr>
                                        <p:cTn dur="500"/>
                                        <p:tgtEl>
                                          <p:spTgt spid="342">
                                            <p:txEl>
                                              <p:pRg end="4" st="4"/>
                                            </p:txEl>
                                          </p:spTgt>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342">
                                            <p:txEl>
                                              <p:pRg end="5" st="5"/>
                                            </p:txEl>
                                          </p:spTgt>
                                        </p:tgtEl>
                                        <p:attrNameLst>
                                          <p:attrName>style.visibility</p:attrName>
                                        </p:attrNameLst>
                                      </p:cBhvr>
                                      <p:to>
                                        <p:strVal val="visible"/>
                                      </p:to>
                                    </p:set>
                                    <p:animEffect filter="fade" transition="in">
                                      <p:cBhvr>
                                        <p:cTn dur="500"/>
                                        <p:tgtEl>
                                          <p:spTgt spid="342">
                                            <p:txEl>
                                              <p:pRg end="5" st="5"/>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342">
                                            <p:txEl>
                                              <p:pRg end="6" st="6"/>
                                            </p:txEl>
                                          </p:spTgt>
                                        </p:tgtEl>
                                        <p:attrNameLst>
                                          <p:attrName>style.visibility</p:attrName>
                                        </p:attrNameLst>
                                      </p:cBhvr>
                                      <p:to>
                                        <p:strVal val="visible"/>
                                      </p:to>
                                    </p:set>
                                    <p:animEffect filter="fade" transition="in">
                                      <p:cBhvr>
                                        <p:cTn dur="500"/>
                                        <p:tgtEl>
                                          <p:spTgt spid="342">
                                            <p:txEl>
                                              <p:pRg end="6" st="6"/>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342">
                                            <p:txEl>
                                              <p:pRg end="7" st="7"/>
                                            </p:txEl>
                                          </p:spTgt>
                                        </p:tgtEl>
                                        <p:attrNameLst>
                                          <p:attrName>style.visibility</p:attrName>
                                        </p:attrNameLst>
                                      </p:cBhvr>
                                      <p:to>
                                        <p:strVal val="visible"/>
                                      </p:to>
                                    </p:set>
                                    <p:animEffect filter="fade" transition="in">
                                      <p:cBhvr>
                                        <p:cTn dur="500"/>
                                        <p:tgtEl>
                                          <p:spTgt spid="342">
                                            <p:txEl>
                                              <p:pRg end="7" st="7"/>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342">
                                            <p:txEl>
                                              <p:pRg end="8" st="8"/>
                                            </p:txEl>
                                          </p:spTgt>
                                        </p:tgtEl>
                                        <p:attrNameLst>
                                          <p:attrName>style.visibility</p:attrName>
                                        </p:attrNameLst>
                                      </p:cBhvr>
                                      <p:to>
                                        <p:strVal val="visible"/>
                                      </p:to>
                                    </p:set>
                                    <p:animEffect filter="fade" transition="in">
                                      <p:cBhvr>
                                        <p:cTn dur="500"/>
                                        <p:tgtEl>
                                          <p:spTgt spid="342">
                                            <p:txEl>
                                              <p:pRg end="8" st="8"/>
                                            </p:txEl>
                                          </p:spTgt>
                                        </p:tgtEl>
                                      </p:cBhvr>
                                    </p:animEffect>
                                  </p:childTnLst>
                                </p:cTn>
                              </p:par>
                              <p:par>
                                <p:cTn fill="hold" nodeType="withEffect" presetClass="entr" presetID="10" presetSubtype="0">
                                  <p:stCondLst>
                                    <p:cond delay="75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Effect filter="fade" transition="in">
                                      <p:cBhvr>
                                        <p:cTn dur="500"/>
                                        <p:tgtEl>
                                          <p:spTgt spid="358">
                                            <p:txEl>
                                              <p:pRg end="0" st="0"/>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358">
                                            <p:txEl>
                                              <p:pRg end="1" st="1"/>
                                            </p:txEl>
                                          </p:spTgt>
                                        </p:tgtEl>
                                        <p:attrNameLst>
                                          <p:attrName>style.visibility</p:attrName>
                                        </p:attrNameLst>
                                      </p:cBhvr>
                                      <p:to>
                                        <p:strVal val="visible"/>
                                      </p:to>
                                    </p:set>
                                    <p:animEffect filter="fade" transition="in">
                                      <p:cBhvr>
                                        <p:cTn dur="500"/>
                                        <p:tgtEl>
                                          <p:spTgt spid="358">
                                            <p:txEl>
                                              <p:pRg end="1" st="1"/>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358">
                                            <p:txEl>
                                              <p:pRg end="2" st="2"/>
                                            </p:txEl>
                                          </p:spTgt>
                                        </p:tgtEl>
                                        <p:attrNameLst>
                                          <p:attrName>style.visibility</p:attrName>
                                        </p:attrNameLst>
                                      </p:cBhvr>
                                      <p:to>
                                        <p:strVal val="visible"/>
                                      </p:to>
                                    </p:set>
                                    <p:animEffect filter="fade" transition="in">
                                      <p:cBhvr>
                                        <p:cTn dur="500"/>
                                        <p:tgtEl>
                                          <p:spTgt spid="358">
                                            <p:txEl>
                                              <p:pRg end="2" st="2"/>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358">
                                            <p:txEl>
                                              <p:pRg end="3" st="3"/>
                                            </p:txEl>
                                          </p:spTgt>
                                        </p:tgtEl>
                                        <p:attrNameLst>
                                          <p:attrName>style.visibility</p:attrName>
                                        </p:attrNameLst>
                                      </p:cBhvr>
                                      <p:to>
                                        <p:strVal val="visible"/>
                                      </p:to>
                                    </p:set>
                                    <p:animEffect filter="fade" transition="in">
                                      <p:cBhvr>
                                        <p:cTn dur="500"/>
                                        <p:tgtEl>
                                          <p:spTgt spid="358">
                                            <p:txEl>
                                              <p:pRg end="3" st="3"/>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358">
                                            <p:txEl>
                                              <p:pRg end="4" st="4"/>
                                            </p:txEl>
                                          </p:spTgt>
                                        </p:tgtEl>
                                        <p:attrNameLst>
                                          <p:attrName>style.visibility</p:attrName>
                                        </p:attrNameLst>
                                      </p:cBhvr>
                                      <p:to>
                                        <p:strVal val="visible"/>
                                      </p:to>
                                    </p:set>
                                    <p:animEffect filter="fade" transition="in">
                                      <p:cBhvr>
                                        <p:cTn dur="500"/>
                                        <p:tgtEl>
                                          <p:spTgt spid="358">
                                            <p:txEl>
                                              <p:pRg end="4" st="4"/>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358">
                                            <p:txEl>
                                              <p:pRg end="5" st="5"/>
                                            </p:txEl>
                                          </p:spTgt>
                                        </p:tgtEl>
                                        <p:attrNameLst>
                                          <p:attrName>style.visibility</p:attrName>
                                        </p:attrNameLst>
                                      </p:cBhvr>
                                      <p:to>
                                        <p:strVal val="visible"/>
                                      </p:to>
                                    </p:set>
                                    <p:animEffect filter="fade" transition="in">
                                      <p:cBhvr>
                                        <p:cTn dur="500"/>
                                        <p:tgtEl>
                                          <p:spTgt spid="358">
                                            <p:txEl>
                                              <p:pRg end="5" st="5"/>
                                            </p:txEl>
                                          </p:spTgt>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358">
                                            <p:txEl>
                                              <p:pRg end="6" st="6"/>
                                            </p:txEl>
                                          </p:spTgt>
                                        </p:tgtEl>
                                        <p:attrNameLst>
                                          <p:attrName>style.visibility</p:attrName>
                                        </p:attrNameLst>
                                      </p:cBhvr>
                                      <p:to>
                                        <p:strVal val="visible"/>
                                      </p:to>
                                    </p:set>
                                    <p:animEffect filter="fade" transition="in">
                                      <p:cBhvr>
                                        <p:cTn dur="500"/>
                                        <p:tgtEl>
                                          <p:spTgt spid="358">
                                            <p:txEl>
                                              <p:pRg end="6" st="6"/>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358">
                                            <p:txEl>
                                              <p:pRg end="7" st="7"/>
                                            </p:txEl>
                                          </p:spTgt>
                                        </p:tgtEl>
                                        <p:attrNameLst>
                                          <p:attrName>style.visibility</p:attrName>
                                        </p:attrNameLst>
                                      </p:cBhvr>
                                      <p:to>
                                        <p:strVal val="visible"/>
                                      </p:to>
                                    </p:set>
                                    <p:animEffect filter="fade" transition="in">
                                      <p:cBhvr>
                                        <p:cTn dur="500"/>
                                        <p:tgtEl>
                                          <p:spTgt spid="358">
                                            <p:txEl>
                                              <p:pRg end="7" st="7"/>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358">
                                            <p:txEl>
                                              <p:pRg end="8" st="8"/>
                                            </p:txEl>
                                          </p:spTgt>
                                        </p:tgtEl>
                                        <p:attrNameLst>
                                          <p:attrName>style.visibility</p:attrName>
                                        </p:attrNameLst>
                                      </p:cBhvr>
                                      <p:to>
                                        <p:strVal val="visible"/>
                                      </p:to>
                                    </p:set>
                                    <p:animEffect filter="fade" transition="in">
                                      <p:cBhvr>
                                        <p:cTn dur="500"/>
                                        <p:tgtEl>
                                          <p:spTgt spid="358">
                                            <p:txEl>
                                              <p:pRg end="8" st="8"/>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25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par>
                                <p:cTn fill="hold" nodeType="withEffect" presetClass="entr" presetID="10" presetSubtype="0">
                                  <p:stCondLst>
                                    <p:cond delay="25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75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500"/>
                                        <p:tgtEl>
                                          <p:spTgt spid="363">
                                            <p:txEl>
                                              <p:pRg end="1" st="1"/>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500"/>
                                        <p:tgtEl>
                                          <p:spTgt spid="363">
                                            <p:txEl>
                                              <p:pRg end="2" st="2"/>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500"/>
                                        <p:tgtEl>
                                          <p:spTgt spid="363">
                                            <p:txEl>
                                              <p:pRg end="3" st="3"/>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363">
                                            <p:txEl>
                                              <p:pRg end="4" st="4"/>
                                            </p:txEl>
                                          </p:spTgt>
                                        </p:tgtEl>
                                        <p:attrNameLst>
                                          <p:attrName>style.visibility</p:attrName>
                                        </p:attrNameLst>
                                      </p:cBhvr>
                                      <p:to>
                                        <p:strVal val="visible"/>
                                      </p:to>
                                    </p:set>
                                    <p:animEffect filter="fade" transition="in">
                                      <p:cBhvr>
                                        <p:cTn dur="500"/>
                                        <p:tgtEl>
                                          <p:spTgt spid="363">
                                            <p:txEl>
                                              <p:pRg end="4" st="4"/>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363">
                                            <p:txEl>
                                              <p:pRg end="5" st="5"/>
                                            </p:txEl>
                                          </p:spTgt>
                                        </p:tgtEl>
                                        <p:attrNameLst>
                                          <p:attrName>style.visibility</p:attrName>
                                        </p:attrNameLst>
                                      </p:cBhvr>
                                      <p:to>
                                        <p:strVal val="visible"/>
                                      </p:to>
                                    </p:set>
                                    <p:animEffect filter="fade" transition="in">
                                      <p:cBhvr>
                                        <p:cTn dur="500"/>
                                        <p:tgtEl>
                                          <p:spTgt spid="363">
                                            <p:txEl>
                                              <p:pRg end="5" st="5"/>
                                            </p:txEl>
                                          </p:spTgt>
                                        </p:tgtEl>
                                      </p:cBhvr>
                                    </p:animEffect>
                                  </p:childTnLst>
                                </p:cTn>
                              </p:par>
                            </p:childTnLst>
                          </p:cTn>
                        </p:par>
                        <p:par>
                          <p:cTn fill="hold">
                            <p:stCondLst>
                              <p:cond delay="26000"/>
                            </p:stCondLst>
                            <p:childTnLst>
                              <p:par>
                                <p:cTn fill="hold" nodeType="afterEffect" presetClass="entr" presetID="10" presetSubtype="0">
                                  <p:stCondLst>
                                    <p:cond delay="0"/>
                                  </p:stCondLst>
                                  <p:childTnLst>
                                    <p:set>
                                      <p:cBhvr>
                                        <p:cTn dur="1" fill="hold">
                                          <p:stCondLst>
                                            <p:cond delay="0"/>
                                          </p:stCondLst>
                                        </p:cTn>
                                        <p:tgtEl>
                                          <p:spTgt spid="363">
                                            <p:txEl>
                                              <p:pRg end="6" st="6"/>
                                            </p:txEl>
                                          </p:spTgt>
                                        </p:tgtEl>
                                        <p:attrNameLst>
                                          <p:attrName>style.visibility</p:attrName>
                                        </p:attrNameLst>
                                      </p:cBhvr>
                                      <p:to>
                                        <p:strVal val="visible"/>
                                      </p:to>
                                    </p:set>
                                    <p:animEffect filter="fade" transition="in">
                                      <p:cBhvr>
                                        <p:cTn dur="500"/>
                                        <p:tgtEl>
                                          <p:spTgt spid="363">
                                            <p:txEl>
                                              <p:pRg end="6" st="6"/>
                                            </p:txEl>
                                          </p:spTgt>
                                        </p:tgtEl>
                                      </p:cBhvr>
                                    </p:animEffect>
                                  </p:childTnLst>
                                </p:cTn>
                              </p:par>
                            </p:childTnLst>
                          </p:cTn>
                        </p:par>
                        <p:par>
                          <p:cTn fill="hold">
                            <p:stCondLst>
                              <p:cond delay="26500"/>
                            </p:stCondLst>
                            <p:childTnLst>
                              <p:par>
                                <p:cTn fill="hold" nodeType="afterEffect" presetClass="entr" presetID="10" presetSubtype="0">
                                  <p:stCondLst>
                                    <p:cond delay="0"/>
                                  </p:stCondLst>
                                  <p:childTnLst>
                                    <p:set>
                                      <p:cBhvr>
                                        <p:cTn dur="1" fill="hold">
                                          <p:stCondLst>
                                            <p:cond delay="0"/>
                                          </p:stCondLst>
                                        </p:cTn>
                                        <p:tgtEl>
                                          <p:spTgt spid="363">
                                            <p:txEl>
                                              <p:pRg end="7" st="7"/>
                                            </p:txEl>
                                          </p:spTgt>
                                        </p:tgtEl>
                                        <p:attrNameLst>
                                          <p:attrName>style.visibility</p:attrName>
                                        </p:attrNameLst>
                                      </p:cBhvr>
                                      <p:to>
                                        <p:strVal val="visible"/>
                                      </p:to>
                                    </p:set>
                                    <p:animEffect filter="fade" transition="in">
                                      <p:cBhvr>
                                        <p:cTn dur="500"/>
                                        <p:tgtEl>
                                          <p:spTgt spid="363">
                                            <p:txEl>
                                              <p:pRg end="7" st="7"/>
                                            </p:txEl>
                                          </p:spTgt>
                                        </p:tgtEl>
                                      </p:cBhvr>
                                    </p:animEffect>
                                  </p:childTnLst>
                                </p:cTn>
                              </p:par>
                            </p:childTnLst>
                          </p:cTn>
                        </p:par>
                        <p:par>
                          <p:cTn fill="hold">
                            <p:stCondLst>
                              <p:cond delay="27000"/>
                            </p:stCondLst>
                            <p:childTnLst>
                              <p:par>
                                <p:cTn fill="hold" nodeType="afterEffect" presetClass="entr" presetID="10" presetSubtype="0">
                                  <p:stCondLst>
                                    <p:cond delay="0"/>
                                  </p:stCondLst>
                                  <p:childTnLst>
                                    <p:set>
                                      <p:cBhvr>
                                        <p:cTn dur="1" fill="hold">
                                          <p:stCondLst>
                                            <p:cond delay="0"/>
                                          </p:stCondLst>
                                        </p:cTn>
                                        <p:tgtEl>
                                          <p:spTgt spid="363">
                                            <p:txEl>
                                              <p:pRg end="8" st="8"/>
                                            </p:txEl>
                                          </p:spTgt>
                                        </p:tgtEl>
                                        <p:attrNameLst>
                                          <p:attrName>style.visibility</p:attrName>
                                        </p:attrNameLst>
                                      </p:cBhvr>
                                      <p:to>
                                        <p:strVal val="visible"/>
                                      </p:to>
                                    </p:set>
                                    <p:animEffect filter="fade" transition="in">
                                      <p:cBhvr>
                                        <p:cTn dur="500"/>
                                        <p:tgtEl>
                                          <p:spTgt spid="363">
                                            <p:txEl>
                                              <p:pRg end="8" st="8"/>
                                            </p:txEl>
                                          </p:spTgt>
                                        </p:tgtEl>
                                      </p:cBhvr>
                                    </p:animEffect>
                                  </p:childTnLst>
                                </p:cTn>
                              </p:par>
                              <p:par>
                                <p:cTn fill="hold" nodeType="withEffect" presetClass="entr" presetID="10" presetSubtype="0">
                                  <p:stCondLst>
                                    <p:cond delay="750"/>
                                  </p:stCondLst>
                                  <p:childTnLst>
                                    <p:set>
                                      <p:cBhvr>
                                        <p:cTn dur="1" fill="hold">
                                          <p:stCondLst>
                                            <p:cond delay="0"/>
                                          </p:stCondLst>
                                        </p:cTn>
                                        <p:tgtEl>
                                          <p:spTgt spid="364"/>
                                        </p:tgtEl>
                                        <p:attrNameLst>
                                          <p:attrName>style.visibility</p:attrName>
                                        </p:attrNameLst>
                                      </p:cBhvr>
                                      <p:to>
                                        <p:strVal val="visible"/>
                                      </p:to>
                                    </p:set>
                                    <p:animEffect filter="fade" transition="in">
                                      <p:cBhvr>
                                        <p:cTn dur="500"/>
                                        <p:tgtEl>
                                          <p:spTgt spid="364"/>
                                        </p:tgtEl>
                                      </p:cBhvr>
                                    </p:animEffect>
                                  </p:childTnLst>
                                </p:cTn>
                              </p:par>
                            </p:childTnLst>
                          </p:cTn>
                        </p:par>
                        <p:par>
                          <p:cTn fill="hold">
                            <p:stCondLst>
                              <p:cond delay="27500"/>
                            </p:stCondLst>
                            <p:childTnLst>
                              <p:par>
                                <p:cTn fill="hold" nodeType="afterEffect" presetClass="entr" presetID="10" presetSubtype="0">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animEffect filter="fade" transition="in">
                                      <p:cBhvr>
                                        <p:cTn dur="500"/>
                                        <p:tgtEl>
                                          <p:spTgt spid="365">
                                            <p:txEl>
                                              <p:pRg end="0" st="0"/>
                                            </p:txEl>
                                          </p:spTgt>
                                        </p:tgtEl>
                                      </p:cBhvr>
                                    </p:animEffect>
                                  </p:childTnLst>
                                </p:cTn>
                              </p:par>
                            </p:childTnLst>
                          </p:cTn>
                        </p:par>
                        <p:par>
                          <p:cTn fill="hold">
                            <p:stCondLst>
                              <p:cond delay="28000"/>
                            </p:stCondLst>
                            <p:childTnLst>
                              <p:par>
                                <p:cTn fill="hold" nodeType="afterEffect" presetClass="entr" presetID="10" presetSubtype="0">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animEffect filter="fade" transition="in">
                                      <p:cBhvr>
                                        <p:cTn dur="500"/>
                                        <p:tgtEl>
                                          <p:spTgt spid="365">
                                            <p:txEl>
                                              <p:pRg end="1" st="1"/>
                                            </p:txEl>
                                          </p:spTgt>
                                        </p:tgtEl>
                                      </p:cBhvr>
                                    </p:animEffect>
                                  </p:childTnLst>
                                </p:cTn>
                              </p:par>
                            </p:childTnLst>
                          </p:cTn>
                        </p:par>
                        <p:par>
                          <p:cTn fill="hold">
                            <p:stCondLst>
                              <p:cond delay="28500"/>
                            </p:stCondLst>
                            <p:childTnLst>
                              <p:par>
                                <p:cTn fill="hold" nodeType="afterEffect" presetClass="entr" presetID="10" presetSubtype="0">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animEffect filter="fade" transition="in">
                                      <p:cBhvr>
                                        <p:cTn dur="500"/>
                                        <p:tgtEl>
                                          <p:spTgt spid="365">
                                            <p:txEl>
                                              <p:pRg end="2" st="2"/>
                                            </p:txEl>
                                          </p:spTgt>
                                        </p:tgtEl>
                                      </p:cBhvr>
                                    </p:animEffect>
                                  </p:childTnLst>
                                </p:cTn>
                              </p:par>
                            </p:childTnLst>
                          </p:cTn>
                        </p:par>
                        <p:par>
                          <p:cTn fill="hold">
                            <p:stCondLst>
                              <p:cond delay="29000"/>
                            </p:stCondLst>
                            <p:childTnLst>
                              <p:par>
                                <p:cTn fill="hold" nodeType="afterEffect" presetClass="entr" presetID="10" presetSubtype="0">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animEffect filter="fade" transition="in">
                                      <p:cBhvr>
                                        <p:cTn dur="500"/>
                                        <p:tgtEl>
                                          <p:spTgt spid="365">
                                            <p:txEl>
                                              <p:pRg end="3" st="3"/>
                                            </p:txEl>
                                          </p:spTgt>
                                        </p:tgtEl>
                                      </p:cBhvr>
                                    </p:animEffect>
                                  </p:childTnLst>
                                </p:cTn>
                              </p:par>
                            </p:childTnLst>
                          </p:cTn>
                        </p:par>
                        <p:par>
                          <p:cTn fill="hold">
                            <p:stCondLst>
                              <p:cond delay="29500"/>
                            </p:stCondLst>
                            <p:childTnLst>
                              <p:par>
                                <p:cTn fill="hold" nodeType="afterEffect" presetClass="entr" presetID="10" presetSubtype="0">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animEffect filter="fade" transition="in">
                                      <p:cBhvr>
                                        <p:cTn dur="500"/>
                                        <p:tgtEl>
                                          <p:spTgt spid="365">
                                            <p:txEl>
                                              <p:pRg end="4" st="4"/>
                                            </p:txEl>
                                          </p:spTgt>
                                        </p:tgtEl>
                                      </p:cBhvr>
                                    </p:animEffect>
                                  </p:childTnLst>
                                </p:cTn>
                              </p:par>
                            </p:childTnLst>
                          </p:cTn>
                        </p:par>
                        <p:par>
                          <p:cTn fill="hold">
                            <p:stCondLst>
                              <p:cond delay="30000"/>
                            </p:stCondLst>
                            <p:childTnLst>
                              <p:par>
                                <p:cTn fill="hold" nodeType="afterEffect" presetClass="entr" presetID="10" presetSubtype="0">
                                  <p:stCondLst>
                                    <p:cond delay="0"/>
                                  </p:stCondLst>
                                  <p:childTnLst>
                                    <p:set>
                                      <p:cBhvr>
                                        <p:cTn dur="1" fill="hold">
                                          <p:stCondLst>
                                            <p:cond delay="0"/>
                                          </p:stCondLst>
                                        </p:cTn>
                                        <p:tgtEl>
                                          <p:spTgt spid="365">
                                            <p:txEl>
                                              <p:pRg end="5" st="5"/>
                                            </p:txEl>
                                          </p:spTgt>
                                        </p:tgtEl>
                                        <p:attrNameLst>
                                          <p:attrName>style.visibility</p:attrName>
                                        </p:attrNameLst>
                                      </p:cBhvr>
                                      <p:to>
                                        <p:strVal val="visible"/>
                                      </p:to>
                                    </p:set>
                                    <p:animEffect filter="fade" transition="in">
                                      <p:cBhvr>
                                        <p:cTn dur="500"/>
                                        <p:tgtEl>
                                          <p:spTgt spid="365">
                                            <p:txEl>
                                              <p:pRg end="5" st="5"/>
                                            </p:txEl>
                                          </p:spTgt>
                                        </p:tgtEl>
                                      </p:cBhvr>
                                    </p:animEffect>
                                  </p:childTnLst>
                                </p:cTn>
                              </p:par>
                            </p:childTnLst>
                          </p:cTn>
                        </p:par>
                        <p:par>
                          <p:cTn fill="hold">
                            <p:stCondLst>
                              <p:cond delay="30500"/>
                            </p:stCondLst>
                            <p:childTnLst>
                              <p:par>
                                <p:cTn fill="hold" nodeType="afterEffect" presetClass="entr" presetID="10" presetSubtype="0">
                                  <p:stCondLst>
                                    <p:cond delay="0"/>
                                  </p:stCondLst>
                                  <p:childTnLst>
                                    <p:set>
                                      <p:cBhvr>
                                        <p:cTn dur="1" fill="hold">
                                          <p:stCondLst>
                                            <p:cond delay="0"/>
                                          </p:stCondLst>
                                        </p:cTn>
                                        <p:tgtEl>
                                          <p:spTgt spid="365">
                                            <p:txEl>
                                              <p:pRg end="6" st="6"/>
                                            </p:txEl>
                                          </p:spTgt>
                                        </p:tgtEl>
                                        <p:attrNameLst>
                                          <p:attrName>style.visibility</p:attrName>
                                        </p:attrNameLst>
                                      </p:cBhvr>
                                      <p:to>
                                        <p:strVal val="visible"/>
                                      </p:to>
                                    </p:set>
                                    <p:animEffect filter="fade" transition="in">
                                      <p:cBhvr>
                                        <p:cTn dur="500"/>
                                        <p:tgtEl>
                                          <p:spTgt spid="365">
                                            <p:txEl>
                                              <p:pRg end="6" st="6"/>
                                            </p:txEl>
                                          </p:spTgt>
                                        </p:tgtEl>
                                      </p:cBhvr>
                                    </p:animEffect>
                                  </p:childTnLst>
                                </p:cTn>
                              </p:par>
                            </p:childTnLst>
                          </p:cTn>
                        </p:par>
                        <p:par>
                          <p:cTn fill="hold">
                            <p:stCondLst>
                              <p:cond delay="31000"/>
                            </p:stCondLst>
                            <p:childTnLst>
                              <p:par>
                                <p:cTn fill="hold" nodeType="afterEffect" presetClass="entr" presetID="10" presetSubtype="0">
                                  <p:stCondLst>
                                    <p:cond delay="0"/>
                                  </p:stCondLst>
                                  <p:childTnLst>
                                    <p:set>
                                      <p:cBhvr>
                                        <p:cTn dur="1" fill="hold">
                                          <p:stCondLst>
                                            <p:cond delay="0"/>
                                          </p:stCondLst>
                                        </p:cTn>
                                        <p:tgtEl>
                                          <p:spTgt spid="365">
                                            <p:txEl>
                                              <p:pRg end="7" st="7"/>
                                            </p:txEl>
                                          </p:spTgt>
                                        </p:tgtEl>
                                        <p:attrNameLst>
                                          <p:attrName>style.visibility</p:attrName>
                                        </p:attrNameLst>
                                      </p:cBhvr>
                                      <p:to>
                                        <p:strVal val="visible"/>
                                      </p:to>
                                    </p:set>
                                    <p:animEffect filter="fade" transition="in">
                                      <p:cBhvr>
                                        <p:cTn dur="500"/>
                                        <p:tgtEl>
                                          <p:spTgt spid="365">
                                            <p:txEl>
                                              <p:pRg end="7" st="7"/>
                                            </p:txEl>
                                          </p:spTgt>
                                        </p:tgtEl>
                                      </p:cBhvr>
                                    </p:animEffect>
                                  </p:childTnLst>
                                </p:cTn>
                              </p:par>
                            </p:childTnLst>
                          </p:cTn>
                        </p:par>
                        <p:par>
                          <p:cTn fill="hold">
                            <p:stCondLst>
                              <p:cond delay="31500"/>
                            </p:stCondLst>
                            <p:childTnLst>
                              <p:par>
                                <p:cTn fill="hold" nodeType="afterEffect" presetClass="entr" presetID="10" presetSubtype="0">
                                  <p:stCondLst>
                                    <p:cond delay="0"/>
                                  </p:stCondLst>
                                  <p:childTnLst>
                                    <p:set>
                                      <p:cBhvr>
                                        <p:cTn dur="1" fill="hold">
                                          <p:stCondLst>
                                            <p:cond delay="0"/>
                                          </p:stCondLst>
                                        </p:cTn>
                                        <p:tgtEl>
                                          <p:spTgt spid="365">
                                            <p:txEl>
                                              <p:pRg end="8" st="8"/>
                                            </p:txEl>
                                          </p:spTgt>
                                        </p:tgtEl>
                                        <p:attrNameLst>
                                          <p:attrName>style.visibility</p:attrName>
                                        </p:attrNameLst>
                                      </p:cBhvr>
                                      <p:to>
                                        <p:strVal val="visible"/>
                                      </p:to>
                                    </p:set>
                                    <p:animEffect filter="fade" transition="in">
                                      <p:cBhvr>
                                        <p:cTn dur="500"/>
                                        <p:tgtEl>
                                          <p:spTgt spid="365">
                                            <p:txEl>
                                              <p:pRg end="8" st="8"/>
                                            </p:txEl>
                                          </p:spTgt>
                                        </p:tgtEl>
                                      </p:cBhvr>
                                    </p:animEffect>
                                  </p:childTnLst>
                                </p:cTn>
                              </p:par>
                              <p:par>
                                <p:cTn fill="hold" nodeType="withEffect" presetClass="entr" presetID="10" presetSubtype="0">
                                  <p:stCondLst>
                                    <p:cond delay="75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32000"/>
                            </p:stCondLst>
                            <p:childTnLst>
                              <p:par>
                                <p:cTn fill="hold" nodeType="afterEffect" presetClass="entr" presetID="10" presetSubtype="0">
                                  <p:stCondLst>
                                    <p:cond delay="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500"/>
                                        <p:tgtEl>
                                          <p:spTgt spid="367">
                                            <p:txEl>
                                              <p:pRg end="0" st="0"/>
                                            </p:txEl>
                                          </p:spTgt>
                                        </p:tgtEl>
                                      </p:cBhvr>
                                    </p:animEffect>
                                  </p:childTnLst>
                                </p:cTn>
                              </p:par>
                            </p:childTnLst>
                          </p:cTn>
                        </p:par>
                        <p:par>
                          <p:cTn fill="hold">
                            <p:stCondLst>
                              <p:cond delay="32500"/>
                            </p:stCondLst>
                            <p:childTnLst>
                              <p:par>
                                <p:cTn fill="hold" nodeType="afterEffect" presetClass="entr" presetID="10" presetSubtype="0">
                                  <p:stCondLst>
                                    <p:cond delay="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500"/>
                                        <p:tgtEl>
                                          <p:spTgt spid="367">
                                            <p:txEl>
                                              <p:pRg end="1" st="1"/>
                                            </p:txEl>
                                          </p:spTgt>
                                        </p:tgtEl>
                                      </p:cBhvr>
                                    </p:animEffect>
                                  </p:childTnLst>
                                </p:cTn>
                              </p:par>
                            </p:childTnLst>
                          </p:cTn>
                        </p:par>
                        <p:par>
                          <p:cTn fill="hold">
                            <p:stCondLst>
                              <p:cond delay="33000"/>
                            </p:stCondLst>
                            <p:childTnLst>
                              <p:par>
                                <p:cTn fill="hold" nodeType="afterEffect" presetClass="entr" presetID="10" presetSubtype="0">
                                  <p:stCondLst>
                                    <p:cond delay="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500"/>
                                        <p:tgtEl>
                                          <p:spTgt spid="367">
                                            <p:txEl>
                                              <p:pRg end="2" st="2"/>
                                            </p:txEl>
                                          </p:spTgt>
                                        </p:tgtEl>
                                      </p:cBhvr>
                                    </p:animEffect>
                                  </p:childTnLst>
                                </p:cTn>
                              </p:par>
                            </p:childTnLst>
                          </p:cTn>
                        </p:par>
                        <p:par>
                          <p:cTn fill="hold">
                            <p:stCondLst>
                              <p:cond delay="33500"/>
                            </p:stCondLst>
                            <p:childTnLst>
                              <p:par>
                                <p:cTn fill="hold" nodeType="afterEffect" presetClass="entr" presetID="10" presetSubtype="0">
                                  <p:stCondLst>
                                    <p:cond delay="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500"/>
                                        <p:tgtEl>
                                          <p:spTgt spid="367">
                                            <p:txEl>
                                              <p:pRg end="3" st="3"/>
                                            </p:txEl>
                                          </p:spTgt>
                                        </p:tgtEl>
                                      </p:cBhvr>
                                    </p:animEffect>
                                  </p:childTnLst>
                                </p:cTn>
                              </p:par>
                            </p:childTnLst>
                          </p:cTn>
                        </p:par>
                        <p:par>
                          <p:cTn fill="hold">
                            <p:stCondLst>
                              <p:cond delay="34000"/>
                            </p:stCondLst>
                            <p:childTnLst>
                              <p:par>
                                <p:cTn fill="hold" nodeType="afterEffect" presetClass="entr" presetID="10" presetSubtype="0">
                                  <p:stCondLst>
                                    <p:cond delay="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500"/>
                                        <p:tgtEl>
                                          <p:spTgt spid="367">
                                            <p:txEl>
                                              <p:pRg end="4" st="4"/>
                                            </p:txEl>
                                          </p:spTgt>
                                        </p:tgtEl>
                                      </p:cBhvr>
                                    </p:animEffect>
                                  </p:childTnLst>
                                </p:cTn>
                              </p:par>
                            </p:childTnLst>
                          </p:cTn>
                        </p:par>
                        <p:par>
                          <p:cTn fill="hold">
                            <p:stCondLst>
                              <p:cond delay="34500"/>
                            </p:stCondLst>
                            <p:childTnLst>
                              <p:par>
                                <p:cTn fill="hold" nodeType="afterEffect" presetClass="entr" presetID="10" presetSubtype="0">
                                  <p:stCondLst>
                                    <p:cond delay="0"/>
                                  </p:stCondLst>
                                  <p:childTnLst>
                                    <p:set>
                                      <p:cBhvr>
                                        <p:cTn dur="1" fill="hold">
                                          <p:stCondLst>
                                            <p:cond delay="0"/>
                                          </p:stCondLst>
                                        </p:cTn>
                                        <p:tgtEl>
                                          <p:spTgt spid="367">
                                            <p:txEl>
                                              <p:pRg end="5" st="5"/>
                                            </p:txEl>
                                          </p:spTgt>
                                        </p:tgtEl>
                                        <p:attrNameLst>
                                          <p:attrName>style.visibility</p:attrName>
                                        </p:attrNameLst>
                                      </p:cBhvr>
                                      <p:to>
                                        <p:strVal val="visible"/>
                                      </p:to>
                                    </p:set>
                                    <p:animEffect filter="fade" transition="in">
                                      <p:cBhvr>
                                        <p:cTn dur="500"/>
                                        <p:tgtEl>
                                          <p:spTgt spid="367">
                                            <p:txEl>
                                              <p:pRg end="5" st="5"/>
                                            </p:txEl>
                                          </p:spTgt>
                                        </p:tgtEl>
                                      </p:cBhvr>
                                    </p:animEffect>
                                  </p:childTnLst>
                                </p:cTn>
                              </p:par>
                            </p:childTnLst>
                          </p:cTn>
                        </p:par>
                        <p:par>
                          <p:cTn fill="hold">
                            <p:stCondLst>
                              <p:cond delay="35000"/>
                            </p:stCondLst>
                            <p:childTnLst>
                              <p:par>
                                <p:cTn fill="hold" nodeType="afterEffect" presetClass="entr" presetID="10" presetSubtype="0">
                                  <p:stCondLst>
                                    <p:cond delay="0"/>
                                  </p:stCondLst>
                                  <p:childTnLst>
                                    <p:set>
                                      <p:cBhvr>
                                        <p:cTn dur="1" fill="hold">
                                          <p:stCondLst>
                                            <p:cond delay="0"/>
                                          </p:stCondLst>
                                        </p:cTn>
                                        <p:tgtEl>
                                          <p:spTgt spid="367">
                                            <p:txEl>
                                              <p:pRg end="6" st="6"/>
                                            </p:txEl>
                                          </p:spTgt>
                                        </p:tgtEl>
                                        <p:attrNameLst>
                                          <p:attrName>style.visibility</p:attrName>
                                        </p:attrNameLst>
                                      </p:cBhvr>
                                      <p:to>
                                        <p:strVal val="visible"/>
                                      </p:to>
                                    </p:set>
                                    <p:animEffect filter="fade" transition="in">
                                      <p:cBhvr>
                                        <p:cTn dur="500"/>
                                        <p:tgtEl>
                                          <p:spTgt spid="367">
                                            <p:txEl>
                                              <p:pRg end="6" st="6"/>
                                            </p:txEl>
                                          </p:spTgt>
                                        </p:tgtEl>
                                      </p:cBhvr>
                                    </p:animEffect>
                                  </p:childTnLst>
                                </p:cTn>
                              </p:par>
                            </p:childTnLst>
                          </p:cTn>
                        </p:par>
                        <p:par>
                          <p:cTn fill="hold">
                            <p:stCondLst>
                              <p:cond delay="35500"/>
                            </p:stCondLst>
                            <p:childTnLst>
                              <p:par>
                                <p:cTn fill="hold" nodeType="afterEffect" presetClass="entr" presetID="10" presetSubtype="0">
                                  <p:stCondLst>
                                    <p:cond delay="0"/>
                                  </p:stCondLst>
                                  <p:childTnLst>
                                    <p:set>
                                      <p:cBhvr>
                                        <p:cTn dur="1" fill="hold">
                                          <p:stCondLst>
                                            <p:cond delay="0"/>
                                          </p:stCondLst>
                                        </p:cTn>
                                        <p:tgtEl>
                                          <p:spTgt spid="367">
                                            <p:txEl>
                                              <p:pRg end="7" st="7"/>
                                            </p:txEl>
                                          </p:spTgt>
                                        </p:tgtEl>
                                        <p:attrNameLst>
                                          <p:attrName>style.visibility</p:attrName>
                                        </p:attrNameLst>
                                      </p:cBhvr>
                                      <p:to>
                                        <p:strVal val="visible"/>
                                      </p:to>
                                    </p:set>
                                    <p:animEffect filter="fade" transition="in">
                                      <p:cBhvr>
                                        <p:cTn dur="500"/>
                                        <p:tgtEl>
                                          <p:spTgt spid="367">
                                            <p:txEl>
                                              <p:pRg end="7" st="7"/>
                                            </p:txEl>
                                          </p:spTgt>
                                        </p:tgtEl>
                                      </p:cBhvr>
                                    </p:animEffect>
                                  </p:childTnLst>
                                </p:cTn>
                              </p:par>
                            </p:childTnLst>
                          </p:cTn>
                        </p:par>
                        <p:par>
                          <p:cTn fill="hold">
                            <p:stCondLst>
                              <p:cond delay="36000"/>
                            </p:stCondLst>
                            <p:childTnLst>
                              <p:par>
                                <p:cTn fill="hold" nodeType="afterEffect" presetClass="entr" presetID="10" presetSubtype="0">
                                  <p:stCondLst>
                                    <p:cond delay="0"/>
                                  </p:stCondLst>
                                  <p:childTnLst>
                                    <p:set>
                                      <p:cBhvr>
                                        <p:cTn dur="1" fill="hold">
                                          <p:stCondLst>
                                            <p:cond delay="0"/>
                                          </p:stCondLst>
                                        </p:cTn>
                                        <p:tgtEl>
                                          <p:spTgt spid="367">
                                            <p:txEl>
                                              <p:pRg end="8" st="8"/>
                                            </p:txEl>
                                          </p:spTgt>
                                        </p:tgtEl>
                                        <p:attrNameLst>
                                          <p:attrName>style.visibility</p:attrName>
                                        </p:attrNameLst>
                                      </p:cBhvr>
                                      <p:to>
                                        <p:strVal val="visible"/>
                                      </p:to>
                                    </p:set>
                                    <p:animEffect filter="fade" transition="in">
                                      <p:cBhvr>
                                        <p:cTn dur="500"/>
                                        <p:tgtEl>
                                          <p:spTgt spid="36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Thank You">
  <p:cSld name="End_Thank You">
    <p:bg>
      <p:bgPr>
        <a:solidFill>
          <a:schemeClr val="lt1"/>
        </a:solidFill>
      </p:bgPr>
    </p:bg>
    <p:spTree>
      <p:nvGrpSpPr>
        <p:cNvPr id="380" name="Shape 380"/>
        <p:cNvGrpSpPr/>
        <p:nvPr/>
      </p:nvGrpSpPr>
      <p:grpSpPr>
        <a:xfrm>
          <a:off x="0" y="0"/>
          <a:ext cx="0" cy="0"/>
          <a:chOff x="0" y="0"/>
          <a:chExt cx="0" cy="0"/>
        </a:xfrm>
      </p:grpSpPr>
      <p:sp>
        <p:nvSpPr>
          <p:cNvPr id="381" name="Google Shape;381;p67"/>
          <p:cNvSpPr txBox="1"/>
          <p:nvPr>
            <p:ph idx="1" type="body"/>
          </p:nvPr>
        </p:nvSpPr>
        <p:spPr>
          <a:xfrm>
            <a:off x="613191" y="2569798"/>
            <a:ext cx="11044187" cy="6165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2" name="Google Shape;382;p67"/>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pic>
        <p:nvPicPr>
          <p:cNvPr id="383" name="Google Shape;383;p67"/>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cxnSp>
        <p:nvCxnSpPr>
          <p:cNvPr id="384" name="Google Shape;384;p67"/>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pic>
        <p:nvPicPr>
          <p:cNvPr id="385" name="Google Shape;385;p67"/>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cxnSp>
        <p:nvCxnSpPr>
          <p:cNvPr id="386" name="Google Shape;386;p67"/>
          <p:cNvCxnSpPr/>
          <p:nvPr/>
        </p:nvCxnSpPr>
        <p:spPr>
          <a:xfrm>
            <a:off x="5520489" y="3553928"/>
            <a:ext cx="1229591" cy="0"/>
          </a:xfrm>
          <a:prstGeom prst="straightConnector1">
            <a:avLst/>
          </a:prstGeom>
          <a:noFill/>
          <a:ln cap="flat" cmpd="sng" w="57150">
            <a:solidFill>
              <a:schemeClr val="accent1"/>
            </a:solidFill>
            <a:prstDash val="solid"/>
            <a:miter lim="800000"/>
            <a:headEnd len="sm" w="sm" type="none"/>
            <a:tailEnd len="sm" w="sm" type="none"/>
          </a:ln>
        </p:spPr>
      </p:cxnSp>
      <p:pic>
        <p:nvPicPr>
          <p:cNvPr id="387" name="Google Shape;387;p67"/>
          <p:cNvPicPr preferRelativeResize="0"/>
          <p:nvPr/>
        </p:nvPicPr>
        <p:blipFill rotWithShape="1">
          <a:blip r:embed="rId2">
            <a:alphaModFix amt="5000"/>
          </a:blip>
          <a:srcRect b="0" l="0" r="0" t="0"/>
          <a:stretch/>
        </p:blipFill>
        <p:spPr>
          <a:xfrm>
            <a:off x="8100509" y="2863134"/>
            <a:ext cx="4739640" cy="463299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Intro_White">
  <p:cSld name="Section Intro_White">
    <p:bg>
      <p:bgPr>
        <a:solidFill>
          <a:schemeClr val="lt1"/>
        </a:solidFill>
      </p:bgPr>
    </p:bg>
    <p:spTree>
      <p:nvGrpSpPr>
        <p:cNvPr id="30" name="Shape 30"/>
        <p:cNvGrpSpPr/>
        <p:nvPr/>
      </p:nvGrpSpPr>
      <p:grpSpPr>
        <a:xfrm>
          <a:off x="0" y="0"/>
          <a:ext cx="0" cy="0"/>
          <a:chOff x="0" y="0"/>
          <a:chExt cx="0" cy="0"/>
        </a:xfrm>
      </p:grpSpPr>
      <p:sp>
        <p:nvSpPr>
          <p:cNvPr id="31" name="Google Shape;31;p41"/>
          <p:cNvSpPr txBox="1"/>
          <p:nvPr>
            <p:ph idx="1" type="body"/>
          </p:nvPr>
        </p:nvSpPr>
        <p:spPr>
          <a:xfrm>
            <a:off x="757326" y="2569799"/>
            <a:ext cx="10664260" cy="63901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1"/>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3" name="Google Shape;33;p41"/>
          <p:cNvSpPr txBox="1"/>
          <p:nvPr>
            <p:ph idx="2" type="body"/>
          </p:nvPr>
        </p:nvSpPr>
        <p:spPr>
          <a:xfrm>
            <a:off x="757326" y="3315314"/>
            <a:ext cx="10664260" cy="684486"/>
          </a:xfrm>
          <a:prstGeom prst="rect">
            <a:avLst/>
          </a:prstGeom>
          <a:noFill/>
          <a:ln>
            <a:noFill/>
          </a:ln>
        </p:spPr>
        <p:txBody>
          <a:bodyPr anchorCtr="0" anchor="t" bIns="91425" lIns="91425" spcFirstLastPara="1" rIns="91425" wrap="square" tIns="91425">
            <a:normAutofit/>
          </a:bodyPr>
          <a:lstStyle>
            <a:lvl1pPr indent="-228600" lvl="0" marL="457200" marR="0" algn="ctr">
              <a:lnSpc>
                <a:spcPct val="90000"/>
              </a:lnSpc>
              <a:spcBef>
                <a:spcPts val="640"/>
              </a:spcBef>
              <a:spcAft>
                <a:spcPts val="0"/>
              </a:spcAft>
              <a:buClr>
                <a:srgbClr val="003974"/>
              </a:buClr>
              <a:buSzPts val="2400"/>
              <a:buFont typeface="Arial"/>
              <a:buNone/>
              <a:defRPr b="0" i="0" sz="24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41"/>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35" name="Google Shape;35;p41"/>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Contact">
  <p:cSld name="End_Contact">
    <p:bg>
      <p:bgPr>
        <a:solidFill>
          <a:schemeClr val="lt1">
            <a:alpha val="4705"/>
          </a:schemeClr>
        </a:solidFill>
      </p:bgPr>
    </p:bg>
    <p:spTree>
      <p:nvGrpSpPr>
        <p:cNvPr id="388" name="Shape 388"/>
        <p:cNvGrpSpPr/>
        <p:nvPr/>
      </p:nvGrpSpPr>
      <p:grpSpPr>
        <a:xfrm>
          <a:off x="0" y="0"/>
          <a:ext cx="0" cy="0"/>
          <a:chOff x="0" y="0"/>
          <a:chExt cx="0" cy="0"/>
        </a:xfrm>
      </p:grpSpPr>
      <p:sp>
        <p:nvSpPr>
          <p:cNvPr id="389" name="Google Shape;389;p68"/>
          <p:cNvSpPr txBox="1"/>
          <p:nvPr>
            <p:ph idx="1" type="body"/>
          </p:nvPr>
        </p:nvSpPr>
        <p:spPr>
          <a:xfrm>
            <a:off x="4870182" y="2589186"/>
            <a:ext cx="6042025" cy="5699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3974"/>
              </a:buClr>
              <a:buSzPts val="2800"/>
              <a:buNone/>
              <a:defRPr b="1">
                <a:solidFill>
                  <a:srgbClr val="003974"/>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68"/>
          <p:cNvSpPr txBox="1"/>
          <p:nvPr>
            <p:ph idx="2" type="body"/>
          </p:nvPr>
        </p:nvSpPr>
        <p:spPr>
          <a:xfrm>
            <a:off x="5506396" y="3421689"/>
            <a:ext cx="5405811" cy="56991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68"/>
          <p:cNvSpPr txBox="1"/>
          <p:nvPr>
            <p:ph idx="3" type="body"/>
          </p:nvPr>
        </p:nvSpPr>
        <p:spPr>
          <a:xfrm>
            <a:off x="5506396" y="4076113"/>
            <a:ext cx="5405811" cy="56991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p68"/>
          <p:cNvSpPr/>
          <p:nvPr>
            <p:ph idx="4" type="pic"/>
          </p:nvPr>
        </p:nvSpPr>
        <p:spPr>
          <a:xfrm>
            <a:off x="1464490" y="2109947"/>
            <a:ext cx="2623484" cy="2623484"/>
          </a:xfrm>
          <a:prstGeom prst="rect">
            <a:avLst/>
          </a:prstGeom>
          <a:solidFill>
            <a:srgbClr val="F2F2F2"/>
          </a:solidFill>
          <a:ln>
            <a:noFill/>
          </a:ln>
        </p:spPr>
      </p:sp>
      <p:sp>
        <p:nvSpPr>
          <p:cNvPr id="393" name="Google Shape;393;p68"/>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394" name="Google Shape;394;p68"/>
          <p:cNvPicPr preferRelativeResize="0"/>
          <p:nvPr/>
        </p:nvPicPr>
        <p:blipFill rotWithShape="1">
          <a:blip r:embed="rId2">
            <a:alphaModFix/>
          </a:blip>
          <a:srcRect b="0" l="0" r="0" t="0"/>
          <a:stretch/>
        </p:blipFill>
        <p:spPr>
          <a:xfrm>
            <a:off x="5015634" y="3537948"/>
            <a:ext cx="332440" cy="332440"/>
          </a:xfrm>
          <a:prstGeom prst="rect">
            <a:avLst/>
          </a:prstGeom>
          <a:noFill/>
          <a:ln>
            <a:noFill/>
          </a:ln>
        </p:spPr>
      </p:pic>
      <p:pic>
        <p:nvPicPr>
          <p:cNvPr id="395" name="Google Shape;395;p68"/>
          <p:cNvPicPr preferRelativeResize="0"/>
          <p:nvPr/>
        </p:nvPicPr>
        <p:blipFill rotWithShape="1">
          <a:blip r:embed="rId3">
            <a:alphaModFix/>
          </a:blip>
          <a:srcRect b="0" l="0" r="0" t="0"/>
          <a:stretch/>
        </p:blipFill>
        <p:spPr>
          <a:xfrm>
            <a:off x="5015634" y="4242019"/>
            <a:ext cx="332440" cy="238099"/>
          </a:xfrm>
          <a:prstGeom prst="rect">
            <a:avLst/>
          </a:prstGeom>
          <a:noFill/>
          <a:ln>
            <a:noFill/>
          </a:ln>
        </p:spPr>
      </p:pic>
      <p:sp>
        <p:nvSpPr>
          <p:cNvPr id="396" name="Google Shape;396;p68"/>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397" name="Google Shape;397;p68"/>
          <p:cNvPicPr preferRelativeResize="0"/>
          <p:nvPr/>
        </p:nvPicPr>
        <p:blipFill rotWithShape="1">
          <a:blip r:embed="rId2">
            <a:alphaModFix/>
          </a:blip>
          <a:srcRect b="0" l="0" r="0" t="0"/>
          <a:stretch/>
        </p:blipFill>
        <p:spPr>
          <a:xfrm>
            <a:off x="5015634" y="3537948"/>
            <a:ext cx="332440" cy="332440"/>
          </a:xfrm>
          <a:prstGeom prst="rect">
            <a:avLst/>
          </a:prstGeom>
          <a:noFill/>
          <a:ln>
            <a:noFill/>
          </a:ln>
        </p:spPr>
      </p:pic>
      <p:pic>
        <p:nvPicPr>
          <p:cNvPr id="398" name="Google Shape;398;p68"/>
          <p:cNvPicPr preferRelativeResize="0"/>
          <p:nvPr/>
        </p:nvPicPr>
        <p:blipFill rotWithShape="1">
          <a:blip r:embed="rId3">
            <a:alphaModFix/>
          </a:blip>
          <a:srcRect b="0" l="0" r="0" t="0"/>
          <a:stretch/>
        </p:blipFill>
        <p:spPr>
          <a:xfrm>
            <a:off x="5015634" y="4242019"/>
            <a:ext cx="332440" cy="238099"/>
          </a:xfrm>
          <a:prstGeom prst="rect">
            <a:avLst/>
          </a:prstGeom>
          <a:noFill/>
          <a:ln>
            <a:noFill/>
          </a:ln>
        </p:spPr>
      </p:pic>
      <p:sp>
        <p:nvSpPr>
          <p:cNvPr id="399" name="Google Shape;399;p68"/>
          <p:cNvSpPr/>
          <p:nvPr/>
        </p:nvSpPr>
        <p:spPr>
          <a:xfrm>
            <a:off x="336177" y="333935"/>
            <a:ext cx="11519647" cy="6190130"/>
          </a:xfrm>
          <a:prstGeom prst="rect">
            <a:avLst/>
          </a:pr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id="400" name="Google Shape;400;p68"/>
          <p:cNvPicPr preferRelativeResize="0"/>
          <p:nvPr/>
        </p:nvPicPr>
        <p:blipFill rotWithShape="1">
          <a:blip r:embed="rId2">
            <a:alphaModFix/>
          </a:blip>
          <a:srcRect b="0" l="0" r="0" t="0"/>
          <a:stretch/>
        </p:blipFill>
        <p:spPr>
          <a:xfrm>
            <a:off x="5015634" y="3537948"/>
            <a:ext cx="332440" cy="332440"/>
          </a:xfrm>
          <a:prstGeom prst="rect">
            <a:avLst/>
          </a:prstGeom>
          <a:noFill/>
          <a:ln>
            <a:noFill/>
          </a:ln>
        </p:spPr>
      </p:pic>
      <p:pic>
        <p:nvPicPr>
          <p:cNvPr id="401" name="Google Shape;401;p68"/>
          <p:cNvPicPr preferRelativeResize="0"/>
          <p:nvPr/>
        </p:nvPicPr>
        <p:blipFill rotWithShape="1">
          <a:blip r:embed="rId3">
            <a:alphaModFix/>
          </a:blip>
          <a:srcRect b="0" l="0" r="0" t="0"/>
          <a:stretch/>
        </p:blipFill>
        <p:spPr>
          <a:xfrm>
            <a:off x="5015634" y="4242019"/>
            <a:ext cx="332440" cy="2380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_Thank You w Contact">
  <p:cSld name="End_Thank You w Contact">
    <p:bg>
      <p:bgPr>
        <a:solidFill>
          <a:schemeClr val="lt2"/>
        </a:solidFill>
      </p:bgPr>
    </p:bg>
    <p:spTree>
      <p:nvGrpSpPr>
        <p:cNvPr id="402" name="Shape 402"/>
        <p:cNvGrpSpPr/>
        <p:nvPr/>
      </p:nvGrpSpPr>
      <p:grpSpPr>
        <a:xfrm>
          <a:off x="0" y="0"/>
          <a:ext cx="0" cy="0"/>
          <a:chOff x="0" y="0"/>
          <a:chExt cx="0" cy="0"/>
        </a:xfrm>
      </p:grpSpPr>
      <p:sp>
        <p:nvSpPr>
          <p:cNvPr id="403" name="Google Shape;403;p69"/>
          <p:cNvSpPr/>
          <p:nvPr/>
        </p:nvSpPr>
        <p:spPr>
          <a:xfrm flipH="1" rot="10800000">
            <a:off x="-63568" y="2552395"/>
            <a:ext cx="12317506" cy="43414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4" name="Google Shape;404;p69"/>
          <p:cNvSpPr/>
          <p:nvPr/>
        </p:nvSpPr>
        <p:spPr>
          <a:xfrm flipH="1" rot="10800000">
            <a:off x="-63568" y="2552395"/>
            <a:ext cx="12317506" cy="43414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5" name="Google Shape;405;p69"/>
          <p:cNvSpPr/>
          <p:nvPr/>
        </p:nvSpPr>
        <p:spPr>
          <a:xfrm flipH="1" rot="10800000">
            <a:off x="-63568" y="2552395"/>
            <a:ext cx="12317506" cy="43414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06" name="Google Shape;406;p69"/>
          <p:cNvSpPr txBox="1"/>
          <p:nvPr>
            <p:ph idx="1" type="body"/>
          </p:nvPr>
        </p:nvSpPr>
        <p:spPr>
          <a:xfrm>
            <a:off x="4899492" y="3735692"/>
            <a:ext cx="6042025" cy="56991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a:solidFill>
                  <a:schemeClr val="dk1"/>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69"/>
          <p:cNvSpPr txBox="1"/>
          <p:nvPr>
            <p:ph idx="2" type="body"/>
          </p:nvPr>
        </p:nvSpPr>
        <p:spPr>
          <a:xfrm>
            <a:off x="5535706" y="4568195"/>
            <a:ext cx="5405811" cy="56991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69"/>
          <p:cNvSpPr txBox="1"/>
          <p:nvPr>
            <p:ph idx="3" type="body"/>
          </p:nvPr>
        </p:nvSpPr>
        <p:spPr>
          <a:xfrm>
            <a:off x="5535706" y="5222619"/>
            <a:ext cx="5405811" cy="569913"/>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accent2"/>
              </a:buClr>
              <a:buSzPts val="2000"/>
              <a:buNone/>
              <a:defRPr sz="2000">
                <a:solidFill>
                  <a:schemeClr val="accent2"/>
                </a:solidFill>
              </a:defRPr>
            </a:lvl1pPr>
            <a:lvl2pPr indent="-342900" lvl="1" marL="914400" algn="l">
              <a:lnSpc>
                <a:spcPct val="90000"/>
              </a:lnSpc>
              <a:spcBef>
                <a:spcPts val="500"/>
              </a:spcBef>
              <a:spcAft>
                <a:spcPts val="0"/>
              </a:spcAft>
              <a:buClr>
                <a:schemeClr val="accent2"/>
              </a:buClr>
              <a:buSzPts val="1800"/>
              <a:buChar char="•"/>
              <a:defRPr/>
            </a:lvl2pPr>
            <a:lvl3pPr indent="-342900" lvl="2" marL="1371600" algn="l">
              <a:lnSpc>
                <a:spcPct val="90000"/>
              </a:lnSpc>
              <a:spcBef>
                <a:spcPts val="500"/>
              </a:spcBef>
              <a:spcAft>
                <a:spcPts val="0"/>
              </a:spcAft>
              <a:buClr>
                <a:schemeClr val="accent2"/>
              </a:buClr>
              <a:buSzPts val="1800"/>
              <a:buChar char="•"/>
              <a:defRPr/>
            </a:lvl3pPr>
            <a:lvl4pPr indent="-342900" lvl="3" marL="1828800" algn="l">
              <a:lnSpc>
                <a:spcPct val="90000"/>
              </a:lnSpc>
              <a:spcBef>
                <a:spcPts val="500"/>
              </a:spcBef>
              <a:spcAft>
                <a:spcPts val="0"/>
              </a:spcAft>
              <a:buClr>
                <a:schemeClr val="accent2"/>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9" name="Google Shape;409;p69"/>
          <p:cNvPicPr preferRelativeResize="0"/>
          <p:nvPr/>
        </p:nvPicPr>
        <p:blipFill rotWithShape="1">
          <a:blip r:embed="rId2">
            <a:alphaModFix/>
          </a:blip>
          <a:srcRect b="0" l="0" r="0" t="0"/>
          <a:stretch/>
        </p:blipFill>
        <p:spPr>
          <a:xfrm>
            <a:off x="5044944" y="4686931"/>
            <a:ext cx="332440" cy="332440"/>
          </a:xfrm>
          <a:prstGeom prst="rect">
            <a:avLst/>
          </a:prstGeom>
          <a:noFill/>
          <a:ln>
            <a:noFill/>
          </a:ln>
        </p:spPr>
      </p:pic>
      <p:pic>
        <p:nvPicPr>
          <p:cNvPr id="410" name="Google Shape;410;p69"/>
          <p:cNvPicPr preferRelativeResize="0"/>
          <p:nvPr/>
        </p:nvPicPr>
        <p:blipFill rotWithShape="1">
          <a:blip r:embed="rId3">
            <a:alphaModFix/>
          </a:blip>
          <a:srcRect b="0" l="0" r="0" t="0"/>
          <a:stretch/>
        </p:blipFill>
        <p:spPr>
          <a:xfrm>
            <a:off x="5044944" y="5380843"/>
            <a:ext cx="332440" cy="238099"/>
          </a:xfrm>
          <a:prstGeom prst="rect">
            <a:avLst/>
          </a:prstGeom>
          <a:noFill/>
          <a:ln>
            <a:noFill/>
          </a:ln>
        </p:spPr>
      </p:pic>
      <p:sp>
        <p:nvSpPr>
          <p:cNvPr id="411" name="Google Shape;411;p69"/>
          <p:cNvSpPr txBox="1"/>
          <p:nvPr>
            <p:ph idx="4" type="body"/>
          </p:nvPr>
        </p:nvSpPr>
        <p:spPr>
          <a:xfrm>
            <a:off x="613191" y="701731"/>
            <a:ext cx="11044187" cy="56957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4500"/>
              <a:buNone/>
              <a:defRPr b="0" sz="4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2" name="Google Shape;412;p69"/>
          <p:cNvCxnSpPr/>
          <p:nvPr/>
        </p:nvCxnSpPr>
        <p:spPr>
          <a:xfrm>
            <a:off x="5481205" y="1685860"/>
            <a:ext cx="1229591" cy="0"/>
          </a:xfrm>
          <a:prstGeom prst="straightConnector1">
            <a:avLst/>
          </a:prstGeom>
          <a:noFill/>
          <a:ln cap="flat" cmpd="sng" w="57150">
            <a:solidFill>
              <a:schemeClr val="accent1"/>
            </a:solidFill>
            <a:prstDash val="solid"/>
            <a:miter lim="800000"/>
            <a:headEnd len="sm" w="sm" type="none"/>
            <a:tailEnd len="sm" w="sm" type="none"/>
          </a:ln>
        </p:spPr>
      </p:cxnSp>
      <p:sp>
        <p:nvSpPr>
          <p:cNvPr id="413" name="Google Shape;413;p69"/>
          <p:cNvSpPr/>
          <p:nvPr>
            <p:ph idx="5" type="pic"/>
          </p:nvPr>
        </p:nvSpPr>
        <p:spPr>
          <a:xfrm>
            <a:off x="1394153" y="3350418"/>
            <a:ext cx="2623484" cy="2623484"/>
          </a:xfrm>
          <a:prstGeom prst="rect">
            <a:avLst/>
          </a:prstGeom>
          <a:solidFill>
            <a:srgbClr val="F2F2F2"/>
          </a:solidFill>
          <a:ln>
            <a:noFill/>
          </a:ln>
        </p:spPr>
      </p:sp>
      <p:pic>
        <p:nvPicPr>
          <p:cNvPr id="414" name="Google Shape;414;p69"/>
          <p:cNvPicPr preferRelativeResize="0"/>
          <p:nvPr/>
        </p:nvPicPr>
        <p:blipFill rotWithShape="1">
          <a:blip r:embed="rId2">
            <a:alphaModFix/>
          </a:blip>
          <a:srcRect b="0" l="0" r="0" t="0"/>
          <a:stretch/>
        </p:blipFill>
        <p:spPr>
          <a:xfrm>
            <a:off x="5044944" y="4686931"/>
            <a:ext cx="332440" cy="332440"/>
          </a:xfrm>
          <a:prstGeom prst="rect">
            <a:avLst/>
          </a:prstGeom>
          <a:noFill/>
          <a:ln>
            <a:noFill/>
          </a:ln>
        </p:spPr>
      </p:pic>
      <p:pic>
        <p:nvPicPr>
          <p:cNvPr id="415" name="Google Shape;415;p69"/>
          <p:cNvPicPr preferRelativeResize="0"/>
          <p:nvPr/>
        </p:nvPicPr>
        <p:blipFill rotWithShape="1">
          <a:blip r:embed="rId3">
            <a:alphaModFix/>
          </a:blip>
          <a:srcRect b="0" l="0" r="0" t="0"/>
          <a:stretch/>
        </p:blipFill>
        <p:spPr>
          <a:xfrm>
            <a:off x="5044944" y="5380843"/>
            <a:ext cx="332440" cy="238099"/>
          </a:xfrm>
          <a:prstGeom prst="rect">
            <a:avLst/>
          </a:prstGeom>
          <a:noFill/>
          <a:ln>
            <a:noFill/>
          </a:ln>
        </p:spPr>
      </p:pic>
      <p:cxnSp>
        <p:nvCxnSpPr>
          <p:cNvPr id="416" name="Google Shape;416;p69"/>
          <p:cNvCxnSpPr/>
          <p:nvPr/>
        </p:nvCxnSpPr>
        <p:spPr>
          <a:xfrm>
            <a:off x="5481205" y="1685860"/>
            <a:ext cx="1229591" cy="0"/>
          </a:xfrm>
          <a:prstGeom prst="straightConnector1">
            <a:avLst/>
          </a:prstGeom>
          <a:noFill/>
          <a:ln cap="flat" cmpd="sng" w="57150">
            <a:solidFill>
              <a:schemeClr val="accent1"/>
            </a:solidFill>
            <a:prstDash val="solid"/>
            <a:miter lim="800000"/>
            <a:headEnd len="sm" w="sm" type="none"/>
            <a:tailEnd len="sm" w="sm" type="none"/>
          </a:ln>
        </p:spPr>
      </p:cxnSp>
      <p:pic>
        <p:nvPicPr>
          <p:cNvPr id="417" name="Google Shape;417;p69"/>
          <p:cNvPicPr preferRelativeResize="0"/>
          <p:nvPr/>
        </p:nvPicPr>
        <p:blipFill rotWithShape="1">
          <a:blip r:embed="rId2">
            <a:alphaModFix/>
          </a:blip>
          <a:srcRect b="0" l="0" r="0" t="0"/>
          <a:stretch/>
        </p:blipFill>
        <p:spPr>
          <a:xfrm>
            <a:off x="5044944" y="4686931"/>
            <a:ext cx="332440" cy="332440"/>
          </a:xfrm>
          <a:prstGeom prst="rect">
            <a:avLst/>
          </a:prstGeom>
          <a:noFill/>
          <a:ln>
            <a:noFill/>
          </a:ln>
        </p:spPr>
      </p:pic>
      <p:pic>
        <p:nvPicPr>
          <p:cNvPr id="418" name="Google Shape;418;p69"/>
          <p:cNvPicPr preferRelativeResize="0"/>
          <p:nvPr/>
        </p:nvPicPr>
        <p:blipFill rotWithShape="1">
          <a:blip r:embed="rId3">
            <a:alphaModFix/>
          </a:blip>
          <a:srcRect b="0" l="0" r="0" t="0"/>
          <a:stretch/>
        </p:blipFill>
        <p:spPr>
          <a:xfrm>
            <a:off x="5044944" y="5380843"/>
            <a:ext cx="332440" cy="238099"/>
          </a:xfrm>
          <a:prstGeom prst="rect">
            <a:avLst/>
          </a:prstGeom>
          <a:noFill/>
          <a:ln>
            <a:noFill/>
          </a:ln>
        </p:spPr>
      </p:pic>
      <p:cxnSp>
        <p:nvCxnSpPr>
          <p:cNvPr id="419" name="Google Shape;419;p69"/>
          <p:cNvCxnSpPr/>
          <p:nvPr/>
        </p:nvCxnSpPr>
        <p:spPr>
          <a:xfrm>
            <a:off x="5481205" y="1685860"/>
            <a:ext cx="1229591" cy="0"/>
          </a:xfrm>
          <a:prstGeom prst="straightConnector1">
            <a:avLst/>
          </a:prstGeom>
          <a:noFill/>
          <a:ln cap="flat" cmpd="sng" w="57150">
            <a:solidFill>
              <a:schemeClr val="accent1"/>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Tan">
  <p:cSld name="Blank_Tan">
    <p:bg>
      <p:bgPr>
        <a:solidFill>
          <a:schemeClr val="lt2"/>
        </a:solidFill>
      </p:bgPr>
    </p:bg>
    <p:spTree>
      <p:nvGrpSpPr>
        <p:cNvPr id="420" name="Shape 420"/>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Blue">
  <p:cSld name="Blank_Blue">
    <p:bg>
      <p:bgPr>
        <a:solidFill>
          <a:schemeClr val="dk2"/>
        </a:solidFill>
      </p:bgPr>
    </p:bg>
    <p:spTree>
      <p:nvGrpSpPr>
        <p:cNvPr id="421" name="Shape 421"/>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Dark Blue">
  <p:cSld name="Blank_Dark Blue">
    <p:bg>
      <p:bgPr>
        <a:solidFill>
          <a:schemeClr val="dk1"/>
        </a:solidFill>
      </p:bgPr>
    </p:bg>
    <p:spTree>
      <p:nvGrpSpPr>
        <p:cNvPr id="422" name="Shape 4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6" name="Shape 36"/>
        <p:cNvGrpSpPr/>
        <p:nvPr/>
      </p:nvGrpSpPr>
      <p:grpSpPr>
        <a:xfrm>
          <a:off x="0" y="0"/>
          <a:ext cx="0" cy="0"/>
          <a:chOff x="0" y="0"/>
          <a:chExt cx="0" cy="0"/>
        </a:xfrm>
      </p:grpSpPr>
      <p:sp>
        <p:nvSpPr>
          <p:cNvPr id="37" name="Google Shape;37;p42"/>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grpSp>
        <p:nvGrpSpPr>
          <p:cNvPr id="38" name="Google Shape;38;p42"/>
          <p:cNvGrpSpPr/>
          <p:nvPr/>
        </p:nvGrpSpPr>
        <p:grpSpPr>
          <a:xfrm>
            <a:off x="1107190" y="1588342"/>
            <a:ext cx="994351" cy="61101"/>
            <a:chOff x="4580561" y="2589004"/>
            <a:chExt cx="1064464" cy="25200"/>
          </a:xfrm>
        </p:grpSpPr>
        <p:sp>
          <p:nvSpPr>
            <p:cNvPr id="39" name="Google Shape;39;p4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sp>
          <p:nvSpPr>
            <p:cNvPr id="40" name="Google Shape;40;p4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grpSp>
      <p:sp>
        <p:nvSpPr>
          <p:cNvPr id="41" name="Google Shape;41;p42"/>
          <p:cNvSpPr txBox="1"/>
          <p:nvPr>
            <p:ph type="ctrTitle"/>
          </p:nvPr>
        </p:nvSpPr>
        <p:spPr>
          <a:xfrm>
            <a:off x="972600" y="1763267"/>
            <a:ext cx="10250800" cy="221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4200"/>
              <a:buFont typeface="Verdana"/>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p:txBody>
      </p:sp>
      <p:sp>
        <p:nvSpPr>
          <p:cNvPr id="42" name="Google Shape;42;p42"/>
          <p:cNvSpPr txBox="1"/>
          <p:nvPr>
            <p:ph idx="1" type="subTitle"/>
          </p:nvPr>
        </p:nvSpPr>
        <p:spPr>
          <a:xfrm>
            <a:off x="972836" y="4230533"/>
            <a:ext cx="10250800" cy="721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2133"/>
            </a:lvl1pPr>
            <a:lvl2pPr lvl="1" algn="l">
              <a:lnSpc>
                <a:spcPct val="100000"/>
              </a:lnSpc>
              <a:spcBef>
                <a:spcPts val="0"/>
              </a:spcBef>
              <a:spcAft>
                <a:spcPts val="0"/>
              </a:spcAft>
              <a:buClr>
                <a:schemeClr val="accent2"/>
              </a:buClr>
              <a:buSzPts val="1600"/>
              <a:buNone/>
              <a:defRPr sz="2133"/>
            </a:lvl2pPr>
            <a:lvl3pPr lvl="2" algn="l">
              <a:lnSpc>
                <a:spcPct val="100000"/>
              </a:lnSpc>
              <a:spcBef>
                <a:spcPts val="0"/>
              </a:spcBef>
              <a:spcAft>
                <a:spcPts val="0"/>
              </a:spcAft>
              <a:buClr>
                <a:schemeClr val="accent2"/>
              </a:buClr>
              <a:buSzPts val="1600"/>
              <a:buNone/>
              <a:defRPr sz="2133"/>
            </a:lvl3pPr>
            <a:lvl4pPr lvl="3" algn="l">
              <a:lnSpc>
                <a:spcPct val="100000"/>
              </a:lnSpc>
              <a:spcBef>
                <a:spcPts val="0"/>
              </a:spcBef>
              <a:spcAft>
                <a:spcPts val="0"/>
              </a:spcAft>
              <a:buClr>
                <a:schemeClr val="accent2"/>
              </a:buClr>
              <a:buSzPts val="1600"/>
              <a:buNone/>
              <a:defRPr sz="2133"/>
            </a:lvl4pPr>
            <a:lvl5pPr lvl="4" algn="l">
              <a:lnSpc>
                <a:spcPct val="100000"/>
              </a:lnSpc>
              <a:spcBef>
                <a:spcPts val="0"/>
              </a:spcBef>
              <a:spcAft>
                <a:spcPts val="0"/>
              </a:spcAft>
              <a:buClr>
                <a:schemeClr val="accent2"/>
              </a:buClr>
              <a:buSzPts val="1600"/>
              <a:buNone/>
              <a:defRPr sz="2133"/>
            </a:lvl5pPr>
            <a:lvl6pPr lvl="5" algn="l">
              <a:lnSpc>
                <a:spcPct val="100000"/>
              </a:lnSpc>
              <a:spcBef>
                <a:spcPts val="0"/>
              </a:spcBef>
              <a:spcAft>
                <a:spcPts val="0"/>
              </a:spcAft>
              <a:buClr>
                <a:schemeClr val="dk1"/>
              </a:buClr>
              <a:buSzPts val="1600"/>
              <a:buNone/>
              <a:defRPr sz="2133"/>
            </a:lvl6pPr>
            <a:lvl7pPr lvl="6" algn="l">
              <a:lnSpc>
                <a:spcPct val="100000"/>
              </a:lnSpc>
              <a:spcBef>
                <a:spcPts val="0"/>
              </a:spcBef>
              <a:spcAft>
                <a:spcPts val="0"/>
              </a:spcAft>
              <a:buClr>
                <a:schemeClr val="dk1"/>
              </a:buClr>
              <a:buSzPts val="1600"/>
              <a:buNone/>
              <a:defRPr sz="2133"/>
            </a:lvl7pPr>
            <a:lvl8pPr lvl="7" algn="l">
              <a:lnSpc>
                <a:spcPct val="100000"/>
              </a:lnSpc>
              <a:spcBef>
                <a:spcPts val="0"/>
              </a:spcBef>
              <a:spcAft>
                <a:spcPts val="0"/>
              </a:spcAft>
              <a:buClr>
                <a:schemeClr val="dk1"/>
              </a:buClr>
              <a:buSzPts val="1600"/>
              <a:buNone/>
              <a:defRPr sz="2133"/>
            </a:lvl8pPr>
            <a:lvl9pPr lvl="8" algn="l">
              <a:lnSpc>
                <a:spcPct val="100000"/>
              </a:lnSpc>
              <a:spcBef>
                <a:spcPts val="0"/>
              </a:spcBef>
              <a:spcAft>
                <a:spcPts val="0"/>
              </a:spcAft>
              <a:buClr>
                <a:schemeClr val="dk1"/>
              </a:buClr>
              <a:buSzPts val="1600"/>
              <a:buNone/>
              <a:defRPr sz="2133"/>
            </a:lvl9pPr>
          </a:lstStyle>
          <a:p/>
        </p:txBody>
      </p:sp>
      <p:sp>
        <p:nvSpPr>
          <p:cNvPr id="43" name="Google Shape;43;p42"/>
          <p:cNvSpPr txBox="1"/>
          <p:nvPr>
            <p:ph idx="12" type="sldNum"/>
          </p:nvPr>
        </p:nvSpPr>
        <p:spPr>
          <a:xfrm>
            <a:off x="11381736" y="6333135"/>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plit">
  <p:cSld name="Title_Split">
    <p:spTree>
      <p:nvGrpSpPr>
        <p:cNvPr id="44" name="Shape 44"/>
        <p:cNvGrpSpPr/>
        <p:nvPr/>
      </p:nvGrpSpPr>
      <p:grpSpPr>
        <a:xfrm>
          <a:off x="0" y="0"/>
          <a:ext cx="0" cy="0"/>
          <a:chOff x="0" y="0"/>
          <a:chExt cx="0" cy="0"/>
        </a:xfrm>
      </p:grpSpPr>
      <p:sp>
        <p:nvSpPr>
          <p:cNvPr id="45" name="Google Shape;45;p43"/>
          <p:cNvSpPr txBox="1"/>
          <p:nvPr>
            <p:ph idx="1" type="body"/>
          </p:nvPr>
        </p:nvSpPr>
        <p:spPr>
          <a:xfrm>
            <a:off x="613191" y="3505167"/>
            <a:ext cx="4937757" cy="943069"/>
          </a:xfrm>
          <a:prstGeom prst="rect">
            <a:avLst/>
          </a:prstGeom>
          <a:noFill/>
          <a:ln>
            <a:noFill/>
          </a:ln>
        </p:spPr>
        <p:txBody>
          <a:bodyPr anchorCtr="0" anchor="t" bIns="91425" lIns="91425" spcFirstLastPara="1" rIns="91425" wrap="square" tIns="91425">
            <a:normAutofit/>
          </a:bodyPr>
          <a:lstStyle>
            <a:lvl1pPr indent="-228600" lvl="0" marL="457200" marR="0" algn="ctr">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43"/>
          <p:cNvSpPr/>
          <p:nvPr>
            <p:ph idx="2" type="pic"/>
          </p:nvPr>
        </p:nvSpPr>
        <p:spPr>
          <a:xfrm>
            <a:off x="6161198" y="-83127"/>
            <a:ext cx="6097630" cy="7012029"/>
          </a:xfrm>
          <a:prstGeom prst="rect">
            <a:avLst/>
          </a:prstGeom>
          <a:solidFill>
            <a:srgbClr val="F2F2F2"/>
          </a:solidFill>
          <a:ln>
            <a:noFill/>
          </a:ln>
        </p:spPr>
      </p:sp>
      <p:sp>
        <p:nvSpPr>
          <p:cNvPr id="47" name="Google Shape;47;p43"/>
          <p:cNvSpPr txBox="1"/>
          <p:nvPr>
            <p:ph idx="3" type="body"/>
          </p:nvPr>
        </p:nvSpPr>
        <p:spPr>
          <a:xfrm>
            <a:off x="613191" y="1868506"/>
            <a:ext cx="4937757" cy="16052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3"/>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A white letter on a black background&#10;&#10;Description automatically generated" id="49" name="Google Shape;49;p43"/>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50" name="Google Shape;50;p43"/>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A white letter on a black background&#10;&#10;Description automatically generated" id="51" name="Google Shape;51;p43"/>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52" name="Google Shape;52;p43"/>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descr="A white letter on a black background&#10;&#10;Description automatically generated" id="53" name="Google Shape;53;p43"/>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p:tgtEl>
                                          <p:spTgt spid="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White" typ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lain">
  <p:cSld name="Title_Plain">
    <p:spTree>
      <p:nvGrpSpPr>
        <p:cNvPr id="55" name="Shape 55"/>
        <p:cNvGrpSpPr/>
        <p:nvPr/>
      </p:nvGrpSpPr>
      <p:grpSpPr>
        <a:xfrm>
          <a:off x="0" y="0"/>
          <a:ext cx="0" cy="0"/>
          <a:chOff x="0" y="0"/>
          <a:chExt cx="0" cy="0"/>
        </a:xfrm>
      </p:grpSpPr>
      <p:sp>
        <p:nvSpPr>
          <p:cNvPr id="56" name="Google Shape;56;p45"/>
          <p:cNvSpPr txBox="1"/>
          <p:nvPr>
            <p:ph idx="1" type="body"/>
          </p:nvPr>
        </p:nvSpPr>
        <p:spPr>
          <a:xfrm>
            <a:off x="612808" y="2939013"/>
            <a:ext cx="10966381" cy="596341"/>
          </a:xfrm>
          <a:prstGeom prst="rect">
            <a:avLst/>
          </a:prstGeom>
          <a:noFill/>
          <a:ln>
            <a:noFill/>
          </a:ln>
        </p:spPr>
        <p:txBody>
          <a:bodyPr anchorCtr="0" anchor="t" bIns="91425" lIns="91425" spcFirstLastPara="1" rIns="91425" wrap="square" tIns="91425">
            <a:normAutofit/>
          </a:bodyPr>
          <a:lstStyle>
            <a:lvl1pPr indent="-228600" lvl="0" marL="457200" marR="0" algn="ctr">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45"/>
          <p:cNvSpPr txBox="1"/>
          <p:nvPr>
            <p:ph idx="2" type="body"/>
          </p:nvPr>
        </p:nvSpPr>
        <p:spPr>
          <a:xfrm>
            <a:off x="613191" y="1999914"/>
            <a:ext cx="10965618" cy="8778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5"/>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59" name="Google Shape;59;p45"/>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60" name="Google Shape;60;p45"/>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61" name="Google Shape;61;p45"/>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62" name="Google Shape;62;p45"/>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63" name="Google Shape;63;p45"/>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hoto">
  <p:cSld name="Title_Photo">
    <p:spTree>
      <p:nvGrpSpPr>
        <p:cNvPr id="64" name="Shape 64"/>
        <p:cNvGrpSpPr/>
        <p:nvPr/>
      </p:nvGrpSpPr>
      <p:grpSpPr>
        <a:xfrm>
          <a:off x="0" y="0"/>
          <a:ext cx="0" cy="0"/>
          <a:chOff x="0" y="0"/>
          <a:chExt cx="0" cy="0"/>
        </a:xfrm>
      </p:grpSpPr>
      <p:sp>
        <p:nvSpPr>
          <p:cNvPr id="65" name="Google Shape;65;p46"/>
          <p:cNvSpPr/>
          <p:nvPr>
            <p:ph idx="2" type="pic"/>
          </p:nvPr>
        </p:nvSpPr>
        <p:spPr>
          <a:xfrm>
            <a:off x="-44009" y="2014614"/>
            <a:ext cx="12312616" cy="4254160"/>
          </a:xfrm>
          <a:prstGeom prst="rect">
            <a:avLst/>
          </a:prstGeom>
          <a:solidFill>
            <a:srgbClr val="F2F2F2"/>
          </a:solidFill>
          <a:ln>
            <a:noFill/>
          </a:ln>
        </p:spPr>
      </p:sp>
      <p:sp>
        <p:nvSpPr>
          <p:cNvPr id="66" name="Google Shape;66;p46"/>
          <p:cNvSpPr txBox="1"/>
          <p:nvPr>
            <p:ph idx="1" type="body"/>
          </p:nvPr>
        </p:nvSpPr>
        <p:spPr>
          <a:xfrm>
            <a:off x="452719" y="363068"/>
            <a:ext cx="11286562" cy="71147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6"/>
          <p:cNvSpPr txBox="1"/>
          <p:nvPr>
            <p:ph idx="3" type="body"/>
          </p:nvPr>
        </p:nvSpPr>
        <p:spPr>
          <a:xfrm>
            <a:off x="452719" y="1114878"/>
            <a:ext cx="11286562" cy="534048"/>
          </a:xfrm>
          <a:prstGeom prst="rect">
            <a:avLst/>
          </a:prstGeom>
          <a:noFill/>
          <a:ln>
            <a:noFill/>
          </a:ln>
        </p:spPr>
        <p:txBody>
          <a:bodyPr anchorCtr="0" anchor="t" bIns="91425" lIns="91425" spcFirstLastPara="1" rIns="91425" wrap="square" tIns="91425">
            <a:normAutofit/>
          </a:bodyPr>
          <a:lstStyle>
            <a:lvl1pPr indent="-228600" lvl="0" marL="457200" marR="0" algn="l">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Google Shape;68;p46"/>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69" name="Google Shape;69;p46"/>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70" name="Google Shape;70;p46"/>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71" name="Google Shape;71;p46"/>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
        <p:nvSpPr>
          <p:cNvPr id="72" name="Google Shape;72;p46"/>
          <p:cNvSpPr/>
          <p:nvPr/>
        </p:nvSpPr>
        <p:spPr>
          <a:xfrm>
            <a:off x="-83127" y="6206219"/>
            <a:ext cx="12341955" cy="727574"/>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pic>
        <p:nvPicPr>
          <p:cNvPr descr="A white letter on a black background&#10;&#10;Description automatically generated" id="73" name="Google Shape;73;p46"/>
          <p:cNvPicPr preferRelativeResize="0"/>
          <p:nvPr/>
        </p:nvPicPr>
        <p:blipFill rotWithShape="1">
          <a:blip r:embed="rId2">
            <a:alphaModFix/>
          </a:blip>
          <a:srcRect b="0" l="0" r="0" t="0"/>
          <a:stretch/>
        </p:blipFill>
        <p:spPr>
          <a:xfrm>
            <a:off x="10435989" y="6407100"/>
            <a:ext cx="1357082" cy="2389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p:tgtEl>
                                          <p:spTgt spid="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eal Split">
  <p:cSld name="Title_Seal Split">
    <p:spTree>
      <p:nvGrpSpPr>
        <p:cNvPr id="74" name="Shape 74"/>
        <p:cNvGrpSpPr/>
        <p:nvPr/>
      </p:nvGrpSpPr>
      <p:grpSpPr>
        <a:xfrm>
          <a:off x="0" y="0"/>
          <a:ext cx="0" cy="0"/>
          <a:chOff x="0" y="0"/>
          <a:chExt cx="0" cy="0"/>
        </a:xfrm>
      </p:grpSpPr>
      <p:sp>
        <p:nvSpPr>
          <p:cNvPr id="75" name="Google Shape;75;p47"/>
          <p:cNvSpPr/>
          <p:nvPr>
            <p:ph idx="2" type="pic"/>
          </p:nvPr>
        </p:nvSpPr>
        <p:spPr>
          <a:xfrm>
            <a:off x="6161198" y="-83127"/>
            <a:ext cx="6097630" cy="7012029"/>
          </a:xfrm>
          <a:prstGeom prst="rect">
            <a:avLst/>
          </a:prstGeom>
          <a:solidFill>
            <a:srgbClr val="F2F2F2"/>
          </a:solidFill>
          <a:ln>
            <a:noFill/>
          </a:ln>
        </p:spPr>
      </p:sp>
      <p:pic>
        <p:nvPicPr>
          <p:cNvPr id="76" name="Google Shape;76;p47"/>
          <p:cNvPicPr preferRelativeResize="0"/>
          <p:nvPr/>
        </p:nvPicPr>
        <p:blipFill rotWithShape="1">
          <a:blip r:embed="rId2">
            <a:alphaModFix amt="5000"/>
          </a:blip>
          <a:srcRect b="0" l="0" r="0" t="0"/>
          <a:stretch/>
        </p:blipFill>
        <p:spPr>
          <a:xfrm>
            <a:off x="1840490" y="687810"/>
            <a:ext cx="2483159" cy="2427288"/>
          </a:xfrm>
          <a:prstGeom prst="rect">
            <a:avLst/>
          </a:prstGeom>
          <a:noFill/>
          <a:ln>
            <a:noFill/>
          </a:ln>
        </p:spPr>
      </p:pic>
      <p:sp>
        <p:nvSpPr>
          <p:cNvPr id="77" name="Google Shape;77;p47"/>
          <p:cNvSpPr txBox="1"/>
          <p:nvPr>
            <p:ph idx="1" type="body"/>
          </p:nvPr>
        </p:nvSpPr>
        <p:spPr>
          <a:xfrm>
            <a:off x="613191" y="5110454"/>
            <a:ext cx="4937757" cy="943069"/>
          </a:xfrm>
          <a:prstGeom prst="rect">
            <a:avLst/>
          </a:prstGeom>
          <a:noFill/>
          <a:ln>
            <a:noFill/>
          </a:ln>
        </p:spPr>
        <p:txBody>
          <a:bodyPr anchorCtr="0" anchor="t" bIns="91425" lIns="91425" spcFirstLastPara="1" rIns="91425" wrap="square" tIns="91425">
            <a:normAutofit/>
          </a:bodyPr>
          <a:lstStyle>
            <a:lvl1pPr indent="-228600" lvl="0" marL="457200" marR="0" algn="ctr">
              <a:lnSpc>
                <a:spcPct val="90000"/>
              </a:lnSpc>
              <a:spcBef>
                <a:spcPts val="640"/>
              </a:spcBef>
              <a:spcAft>
                <a:spcPts val="0"/>
              </a:spcAft>
              <a:buClr>
                <a:srgbClr val="003974"/>
              </a:buClr>
              <a:buSzPts val="2800"/>
              <a:buFont typeface="Arial"/>
              <a:buNone/>
              <a:defRPr b="0" i="0" sz="2800" u="none" cap="none" strike="noStrike">
                <a:solidFill>
                  <a:schemeClr val="accent1"/>
                </a:solidFill>
                <a:latin typeface="Verdana"/>
                <a:ea typeface="Verdana"/>
                <a:cs typeface="Verdana"/>
                <a:sym typeface="Verdana"/>
              </a:defRPr>
            </a:lvl1pPr>
            <a:lvl2pPr indent="-361950" lvl="1" marL="914400" marR="0" algn="l">
              <a:lnSpc>
                <a:spcPct val="90000"/>
              </a:lnSpc>
              <a:spcBef>
                <a:spcPts val="560"/>
              </a:spcBef>
              <a:spcAft>
                <a:spcPts val="0"/>
              </a:spcAft>
              <a:buClr>
                <a:srgbClr val="003974"/>
              </a:buClr>
              <a:buSzPts val="2100"/>
              <a:buFont typeface="Noto Sans Symbols"/>
              <a:buChar char="▪"/>
              <a:defRPr b="0" i="0" sz="2800" u="none" cap="none" strike="noStrike">
                <a:solidFill>
                  <a:schemeClr val="dk1"/>
                </a:solidFill>
                <a:latin typeface="Verdana"/>
                <a:ea typeface="Verdana"/>
                <a:cs typeface="Verdana"/>
                <a:sym typeface="Verdana"/>
              </a:defRPr>
            </a:lvl2pPr>
            <a:lvl3pPr indent="-381000" lvl="2" marL="1371600" marR="0" algn="l">
              <a:lnSpc>
                <a:spcPct val="90000"/>
              </a:lnSpc>
              <a:spcBef>
                <a:spcPts val="480"/>
              </a:spcBef>
              <a:spcAft>
                <a:spcPts val="0"/>
              </a:spcAft>
              <a:buClr>
                <a:srgbClr val="003974"/>
              </a:buClr>
              <a:buSzPts val="2400"/>
              <a:buFont typeface="Noto Sans Symbols"/>
              <a:buChar char="•"/>
              <a:defRPr b="0" i="0" sz="2400" u="none" cap="none" strike="noStrike">
                <a:solidFill>
                  <a:schemeClr val="dk1"/>
                </a:solidFill>
                <a:latin typeface="Verdana"/>
                <a:ea typeface="Verdana"/>
                <a:cs typeface="Verdana"/>
                <a:sym typeface="Verdana"/>
              </a:defRPr>
            </a:lvl3pPr>
            <a:lvl4pPr indent="-323850" lvl="3" marL="1828800" marR="0" algn="l">
              <a:lnSpc>
                <a:spcPct val="90000"/>
              </a:lnSpc>
              <a:spcBef>
                <a:spcPts val="400"/>
              </a:spcBef>
              <a:spcAft>
                <a:spcPts val="0"/>
              </a:spcAft>
              <a:buClr>
                <a:srgbClr val="003974"/>
              </a:buClr>
              <a:buSzPts val="1500"/>
              <a:buFont typeface="Courier New"/>
              <a:buChar char="o"/>
              <a:defRPr b="0" i="0" sz="2000" u="none" cap="none" strike="noStrike">
                <a:solidFill>
                  <a:schemeClr val="dk1"/>
                </a:solidFill>
                <a:latin typeface="Verdana"/>
                <a:ea typeface="Verdana"/>
                <a:cs typeface="Verdana"/>
                <a:sym typeface="Verdana"/>
              </a:defRPr>
            </a:lvl4pPr>
            <a:lvl5pPr indent="-355600" lvl="4" marL="2286000" marR="0" algn="l">
              <a:lnSpc>
                <a:spcPct val="90000"/>
              </a:lnSpc>
              <a:spcBef>
                <a:spcPts val="400"/>
              </a:spcBef>
              <a:spcAft>
                <a:spcPts val="0"/>
              </a:spcAft>
              <a:buClr>
                <a:srgbClr val="003974"/>
              </a:buClr>
              <a:buSzPts val="2000"/>
              <a:buFont typeface="Calibri"/>
              <a:buChar char="­"/>
              <a:defRPr b="0" i="0" sz="2000" u="none" cap="none" strike="noStrike">
                <a:solidFill>
                  <a:schemeClr val="dk1"/>
                </a:solidFill>
                <a:latin typeface="Verdana"/>
                <a:ea typeface="Verdana"/>
                <a:cs typeface="Verdana"/>
                <a:sym typeface="Verdana"/>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8" name="Google Shape;78;p47"/>
          <p:cNvSpPr txBox="1"/>
          <p:nvPr>
            <p:ph idx="3" type="body"/>
          </p:nvPr>
        </p:nvSpPr>
        <p:spPr>
          <a:xfrm>
            <a:off x="613191" y="3473793"/>
            <a:ext cx="4937757" cy="16052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5500"/>
              <a:buNone/>
              <a:defRPr sz="5500">
                <a:solidFill>
                  <a:schemeClr val="dk1"/>
                </a:solidFill>
                <a:latin typeface="Impact"/>
                <a:ea typeface="Impact"/>
                <a:cs typeface="Impact"/>
                <a:sym typeface="Impact"/>
              </a:defRPr>
            </a:lvl1pPr>
            <a:lvl2pPr indent="-228600" lvl="1" marL="914400" algn="l">
              <a:lnSpc>
                <a:spcPct val="90000"/>
              </a:lnSpc>
              <a:spcBef>
                <a:spcPts val="500"/>
              </a:spcBef>
              <a:spcAft>
                <a:spcPts val="0"/>
              </a:spcAft>
              <a:buClr>
                <a:schemeClr val="accent2"/>
              </a:buClr>
              <a:buSzPts val="2400"/>
              <a:buNone/>
              <a:defRPr/>
            </a:lvl2pPr>
            <a:lvl3pPr indent="-228600" lvl="2" marL="1371600" algn="l">
              <a:lnSpc>
                <a:spcPct val="90000"/>
              </a:lnSpc>
              <a:spcBef>
                <a:spcPts val="500"/>
              </a:spcBef>
              <a:spcAft>
                <a:spcPts val="0"/>
              </a:spcAft>
              <a:buClr>
                <a:schemeClr val="accent2"/>
              </a:buClr>
              <a:buSzPts val="2000"/>
              <a:buNone/>
              <a:defRPr/>
            </a:lvl3pPr>
            <a:lvl4pPr indent="-228600" lvl="3" marL="1828800" algn="l">
              <a:lnSpc>
                <a:spcPct val="90000"/>
              </a:lnSpc>
              <a:spcBef>
                <a:spcPts val="500"/>
              </a:spcBef>
              <a:spcAft>
                <a:spcPts val="0"/>
              </a:spcAft>
              <a:buClr>
                <a:schemeClr val="accent2"/>
              </a:buClr>
              <a:buSzPts val="1800"/>
              <a:buNone/>
              <a:defRPr/>
            </a:lvl4pPr>
            <a:lvl5pPr indent="-228600" lvl="4" marL="2286000" algn="l">
              <a:lnSpc>
                <a:spcPct val="90000"/>
              </a:lnSpc>
              <a:spcBef>
                <a:spcPts val="500"/>
              </a:spcBef>
              <a:spcAft>
                <a:spcPts val="0"/>
              </a:spcAft>
              <a:buClr>
                <a:schemeClr val="accent2"/>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9" name="Google Shape;79;p47"/>
          <p:cNvPicPr preferRelativeResize="0"/>
          <p:nvPr/>
        </p:nvPicPr>
        <p:blipFill rotWithShape="1">
          <a:blip r:embed="rId2">
            <a:alphaModFix amt="5000"/>
          </a:blip>
          <a:srcRect b="0" l="0" r="0" t="0"/>
          <a:stretch/>
        </p:blipFill>
        <p:spPr>
          <a:xfrm>
            <a:off x="1840490" y="687810"/>
            <a:ext cx="2483159" cy="2427288"/>
          </a:xfrm>
          <a:prstGeom prst="rect">
            <a:avLst/>
          </a:prstGeom>
          <a:noFill/>
          <a:ln>
            <a:noFill/>
          </a:ln>
        </p:spPr>
      </p:pic>
      <p:pic>
        <p:nvPicPr>
          <p:cNvPr id="80" name="Google Shape;80;p47"/>
          <p:cNvPicPr preferRelativeResize="0"/>
          <p:nvPr/>
        </p:nvPicPr>
        <p:blipFill rotWithShape="1">
          <a:blip r:embed="rId2">
            <a:alphaModFix amt="5000"/>
          </a:blip>
          <a:srcRect b="0" l="0" r="0" t="0"/>
          <a:stretch/>
        </p:blipFill>
        <p:spPr>
          <a:xfrm>
            <a:off x="1840490" y="687810"/>
            <a:ext cx="2483159" cy="2427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200"/>
              <a:buFont typeface="Verdana"/>
              <a:buNone/>
              <a:defRPr b="1" i="0" sz="3200" u="none" cap="none" strike="noStrik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2"/>
              </a:buClr>
              <a:buSzPts val="2800"/>
              <a:buFont typeface="Arial"/>
              <a:buChar char="•"/>
              <a:defRPr b="0" i="0" sz="2800" u="none" cap="none" strike="noStrike">
                <a:solidFill>
                  <a:schemeClr val="accent2"/>
                </a:solidFill>
                <a:latin typeface="Verdana"/>
                <a:ea typeface="Verdana"/>
                <a:cs typeface="Verdana"/>
                <a:sym typeface="Verdana"/>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Verdana"/>
                <a:ea typeface="Verdana"/>
                <a:cs typeface="Verdana"/>
                <a:sym typeface="Verdana"/>
              </a:defRPr>
            </a:lvl2pPr>
            <a:lvl3pPr indent="-355600" lvl="2" marL="13716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Verdana"/>
                <a:ea typeface="Verdana"/>
                <a:cs typeface="Verdana"/>
                <a:sym typeface="Verdana"/>
              </a:defRPr>
            </a:lvl3pPr>
            <a:lvl4pPr indent="-342900" lvl="3" marL="18288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Verdana"/>
                <a:ea typeface="Verdana"/>
                <a:cs typeface="Verdana"/>
                <a:sym typeface="Verdana"/>
              </a:defRPr>
            </a:lvl4pPr>
            <a:lvl5pPr indent="-342900" lvl="4" marL="2286000" marR="0" rtl="0" algn="l">
              <a:lnSpc>
                <a:spcPct val="90000"/>
              </a:lnSpc>
              <a:spcBef>
                <a:spcPts val="500"/>
              </a:spcBef>
              <a:spcAft>
                <a:spcPts val="0"/>
              </a:spcAft>
              <a:buClr>
                <a:schemeClr val="accent2"/>
              </a:buClr>
              <a:buSzPts val="1800"/>
              <a:buFont typeface="Arial"/>
              <a:buChar char="•"/>
              <a:defRPr b="0" i="0" sz="1800" u="none" cap="none" strike="noStrike">
                <a:solidFill>
                  <a:schemeClr val="accent2"/>
                </a:solidFill>
                <a:latin typeface="Verdana"/>
                <a:ea typeface="Verdana"/>
                <a:cs typeface="Verdana"/>
                <a:sym typeface="Verdan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9pPr>
          </a:lstStyle>
          <a:p/>
        </p:txBody>
      </p:sp>
      <p:sp>
        <p:nvSpPr>
          <p:cNvPr id="12" name="Google Shape;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888EA5"/>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3" name="Google Shape;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888EA5"/>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14" name="Google Shape;1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EA5"/>
                </a:solidFill>
                <a:latin typeface="Verdana"/>
                <a:ea typeface="Verdana"/>
                <a:cs typeface="Verdana"/>
                <a:sym typeface="Verdana"/>
              </a:defRPr>
            </a:lvl1pPr>
            <a:lvl2pPr indent="0" lvl="1" marL="0" marR="0" rtl="0" algn="r">
              <a:spcBef>
                <a:spcPts val="0"/>
              </a:spcBef>
              <a:buNone/>
              <a:defRPr b="0" i="0" sz="1100" u="none" cap="none" strike="noStrike">
                <a:solidFill>
                  <a:srgbClr val="888EA5"/>
                </a:solidFill>
                <a:latin typeface="Verdana"/>
                <a:ea typeface="Verdana"/>
                <a:cs typeface="Verdana"/>
                <a:sym typeface="Verdana"/>
              </a:defRPr>
            </a:lvl2pPr>
            <a:lvl3pPr indent="0" lvl="2" marL="0" marR="0" rtl="0" algn="r">
              <a:spcBef>
                <a:spcPts val="0"/>
              </a:spcBef>
              <a:buNone/>
              <a:defRPr b="0" i="0" sz="1100" u="none" cap="none" strike="noStrike">
                <a:solidFill>
                  <a:srgbClr val="888EA5"/>
                </a:solidFill>
                <a:latin typeface="Verdana"/>
                <a:ea typeface="Verdana"/>
                <a:cs typeface="Verdana"/>
                <a:sym typeface="Verdana"/>
              </a:defRPr>
            </a:lvl3pPr>
            <a:lvl4pPr indent="0" lvl="3" marL="0" marR="0" rtl="0" algn="r">
              <a:spcBef>
                <a:spcPts val="0"/>
              </a:spcBef>
              <a:buNone/>
              <a:defRPr b="0" i="0" sz="1100" u="none" cap="none" strike="noStrike">
                <a:solidFill>
                  <a:srgbClr val="888EA5"/>
                </a:solidFill>
                <a:latin typeface="Verdana"/>
                <a:ea typeface="Verdana"/>
                <a:cs typeface="Verdana"/>
                <a:sym typeface="Verdana"/>
              </a:defRPr>
            </a:lvl4pPr>
            <a:lvl5pPr indent="0" lvl="4" marL="0" marR="0" rtl="0" algn="r">
              <a:spcBef>
                <a:spcPts val="0"/>
              </a:spcBef>
              <a:buNone/>
              <a:defRPr b="0" i="0" sz="1100" u="none" cap="none" strike="noStrike">
                <a:solidFill>
                  <a:srgbClr val="888EA5"/>
                </a:solidFill>
                <a:latin typeface="Verdana"/>
                <a:ea typeface="Verdana"/>
                <a:cs typeface="Verdana"/>
                <a:sym typeface="Verdana"/>
              </a:defRPr>
            </a:lvl5pPr>
            <a:lvl6pPr indent="0" lvl="5" marL="0" marR="0" rtl="0" algn="r">
              <a:spcBef>
                <a:spcPts val="0"/>
              </a:spcBef>
              <a:buNone/>
              <a:defRPr b="0" i="0" sz="1100" u="none" cap="none" strike="noStrike">
                <a:solidFill>
                  <a:srgbClr val="888EA5"/>
                </a:solidFill>
                <a:latin typeface="Verdana"/>
                <a:ea typeface="Verdana"/>
                <a:cs typeface="Verdana"/>
                <a:sym typeface="Verdana"/>
              </a:defRPr>
            </a:lvl6pPr>
            <a:lvl7pPr indent="0" lvl="6" marL="0" marR="0" rtl="0" algn="r">
              <a:spcBef>
                <a:spcPts val="0"/>
              </a:spcBef>
              <a:buNone/>
              <a:defRPr b="0" i="0" sz="1100" u="none" cap="none" strike="noStrike">
                <a:solidFill>
                  <a:srgbClr val="888EA5"/>
                </a:solidFill>
                <a:latin typeface="Verdana"/>
                <a:ea typeface="Verdana"/>
                <a:cs typeface="Verdana"/>
                <a:sym typeface="Verdana"/>
              </a:defRPr>
            </a:lvl7pPr>
            <a:lvl8pPr indent="0" lvl="7" marL="0" marR="0" rtl="0" algn="r">
              <a:spcBef>
                <a:spcPts val="0"/>
              </a:spcBef>
              <a:buNone/>
              <a:defRPr b="0" i="0" sz="1100" u="none" cap="none" strike="noStrike">
                <a:solidFill>
                  <a:srgbClr val="888EA5"/>
                </a:solidFill>
                <a:latin typeface="Verdana"/>
                <a:ea typeface="Verdana"/>
                <a:cs typeface="Verdana"/>
                <a:sym typeface="Verdana"/>
              </a:defRPr>
            </a:lvl8pPr>
            <a:lvl9pPr indent="0" lvl="8" marL="0" marR="0" rtl="0" algn="r">
              <a:spcBef>
                <a:spcPts val="0"/>
              </a:spcBef>
              <a:buNone/>
              <a:defRPr b="0" i="0" sz="1100" u="none" cap="none" strike="noStrike">
                <a:solidFill>
                  <a:srgbClr val="888EA5"/>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chat.openai.com/" TargetMode="External"/><Relationship Id="rId4" Type="http://schemas.openxmlformats.org/officeDocument/2006/relationships/hyperlink" Target="https://bard.google.com/" TargetMode="External"/><Relationship Id="rId5" Type="http://schemas.openxmlformats.org/officeDocument/2006/relationships/hyperlink" Target="https://www.microsoft.com/en-us/bing/do-more-with-ai/what-is-bing-chat-and-how-can-you-use-it?form=MA13K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openai.com/dall-e-3" TargetMode="External"/><Relationship Id="rId4" Type="http://schemas.openxmlformats.org/officeDocument/2006/relationships/hyperlink" Target="https://leonardo.ai/" TargetMode="External"/><Relationship Id="rId5" Type="http://schemas.openxmlformats.org/officeDocument/2006/relationships/hyperlink" Target="https://docs.midjourney.com/docs/quick-star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9.png"/><Relationship Id="rId5" Type="http://schemas.openxmlformats.org/officeDocument/2006/relationships/image" Target="../media/image7.jpg"/><Relationship Id="rId6" Type="http://schemas.openxmlformats.org/officeDocument/2006/relationships/image" Target="../media/image17.jpg"/><Relationship Id="rId7" Type="http://schemas.openxmlformats.org/officeDocument/2006/relationships/image" Target="../media/image8.png"/><Relationship Id="rId8" Type="http://schemas.openxmlformats.org/officeDocument/2006/relationships/image" Target="../media/image12.jpg"/><Relationship Id="rId11" Type="http://schemas.openxmlformats.org/officeDocument/2006/relationships/image" Target="../media/image14.png"/><Relationship Id="rId10"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
          <p:cNvSpPr txBox="1"/>
          <p:nvPr>
            <p:ph idx="1" type="body"/>
          </p:nvPr>
        </p:nvSpPr>
        <p:spPr>
          <a:xfrm>
            <a:off x="0" y="1515561"/>
            <a:ext cx="12192000" cy="265340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5500"/>
              <a:buNone/>
            </a:pPr>
            <a:r>
              <a:rPr lang="en-US"/>
              <a:t>Generative Artificial Intelligence [AI] </a:t>
            </a:r>
            <a:endParaRPr/>
          </a:p>
          <a:p>
            <a:pPr indent="0" lvl="0" marL="0" rtl="0" algn="ctr">
              <a:lnSpc>
                <a:spcPct val="90000"/>
              </a:lnSpc>
              <a:spcBef>
                <a:spcPts val="1000"/>
              </a:spcBef>
              <a:spcAft>
                <a:spcPts val="0"/>
              </a:spcAft>
              <a:buClr>
                <a:schemeClr val="dk1"/>
              </a:buClr>
              <a:buSzPts val="5500"/>
              <a:buNone/>
            </a:pPr>
            <a:r>
              <a:rPr lang="en-US"/>
              <a:t>for Kiwanis Clubs</a:t>
            </a:r>
            <a:endParaRPr/>
          </a:p>
        </p:txBody>
      </p:sp>
      <p:sp>
        <p:nvSpPr>
          <p:cNvPr id="428" name="Google Shape;428;p1"/>
          <p:cNvSpPr txBox="1"/>
          <p:nvPr>
            <p:ph idx="2" type="body"/>
          </p:nvPr>
        </p:nvSpPr>
        <p:spPr>
          <a:xfrm>
            <a:off x="267752" y="4096522"/>
            <a:ext cx="10966381" cy="1245917"/>
          </a:xfrm>
          <a:prstGeom prst="rect">
            <a:avLst/>
          </a:prstGeom>
          <a:noFill/>
          <a:ln>
            <a:noFill/>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rgbClr val="003974"/>
              </a:buClr>
              <a:buSzPts val="2800"/>
              <a:buFont typeface="Arial"/>
              <a:buNone/>
            </a:pPr>
            <a:r>
              <a:rPr lang="en-US"/>
              <a:t>Jeffrey Wolff</a:t>
            </a:r>
            <a:endParaRPr/>
          </a:p>
          <a:p>
            <a:pPr indent="0" lvl="0" marL="0" marR="0" rtl="0" algn="ctr">
              <a:lnSpc>
                <a:spcPct val="90000"/>
              </a:lnSpc>
              <a:spcBef>
                <a:spcPts val="640"/>
              </a:spcBef>
              <a:spcAft>
                <a:spcPts val="0"/>
              </a:spcAft>
              <a:buClr>
                <a:srgbClr val="003974"/>
              </a:buClr>
              <a:buSzPts val="2800"/>
              <a:buFont typeface="Arial"/>
              <a:buNone/>
            </a:pPr>
            <a:r>
              <a:rPr lang="en-US"/>
              <a:t>Capital District Executive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10"/>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200"/>
              <a:buFont typeface="Arial"/>
              <a:buNone/>
            </a:pPr>
            <a:r>
              <a:rPr lang="en-US" sz="3200">
                <a:solidFill>
                  <a:srgbClr val="003974"/>
                </a:solidFill>
              </a:rPr>
              <a:t>Artificial Intelligence that can generate new content ranging from </a:t>
            </a:r>
            <a:r>
              <a:rPr b="1" lang="en-US" sz="3200">
                <a:solidFill>
                  <a:srgbClr val="003974"/>
                </a:solidFill>
              </a:rPr>
              <a:t>text</a:t>
            </a:r>
            <a:r>
              <a:rPr lang="en-US" sz="3200">
                <a:solidFill>
                  <a:srgbClr val="003974"/>
                </a:solidFill>
              </a:rPr>
              <a:t> and </a:t>
            </a:r>
            <a:r>
              <a:rPr b="1" lang="en-US" sz="3200">
                <a:solidFill>
                  <a:srgbClr val="003974"/>
                </a:solidFill>
              </a:rPr>
              <a:t>images</a:t>
            </a:r>
            <a:r>
              <a:rPr lang="en-US" sz="3200">
                <a:solidFill>
                  <a:srgbClr val="003974"/>
                </a:solidFill>
              </a:rPr>
              <a:t> to </a:t>
            </a:r>
            <a:r>
              <a:rPr b="1" lang="en-US" sz="3200">
                <a:solidFill>
                  <a:srgbClr val="003974"/>
                </a:solidFill>
              </a:rPr>
              <a:t>music</a:t>
            </a:r>
            <a:r>
              <a:rPr lang="en-US" sz="3200">
                <a:solidFill>
                  <a:srgbClr val="003974"/>
                </a:solidFill>
              </a:rPr>
              <a:t> and </a:t>
            </a:r>
            <a:r>
              <a:rPr b="1" lang="en-US" sz="3200">
                <a:solidFill>
                  <a:srgbClr val="003974"/>
                </a:solidFill>
              </a:rPr>
              <a:t>code</a:t>
            </a:r>
            <a:r>
              <a:rPr lang="en-US" sz="3200">
                <a:solidFill>
                  <a:srgbClr val="003974"/>
                </a:solidFill>
              </a:rPr>
              <a:t>.</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003974"/>
                </a:solidFill>
              </a:rPr>
              <a:t>Provides a </a:t>
            </a:r>
            <a:r>
              <a:rPr b="1" lang="en-US" sz="3200">
                <a:solidFill>
                  <a:srgbClr val="003974"/>
                </a:solidFill>
              </a:rPr>
              <a:t>natural</a:t>
            </a:r>
            <a:r>
              <a:rPr lang="en-US" sz="3200">
                <a:solidFill>
                  <a:srgbClr val="003974"/>
                </a:solidFill>
              </a:rPr>
              <a:t>, </a:t>
            </a:r>
            <a:r>
              <a:rPr b="1" lang="en-US" sz="3200">
                <a:solidFill>
                  <a:srgbClr val="003974"/>
                </a:solidFill>
              </a:rPr>
              <a:t>novel</a:t>
            </a:r>
            <a:r>
              <a:rPr lang="en-US" sz="3200">
                <a:solidFill>
                  <a:srgbClr val="003974"/>
                </a:solidFill>
              </a:rPr>
              <a:t>, </a:t>
            </a:r>
            <a:r>
              <a:rPr b="1" lang="en-US" sz="3200">
                <a:solidFill>
                  <a:srgbClr val="003974"/>
                </a:solidFill>
              </a:rPr>
              <a:t>conversational</a:t>
            </a:r>
            <a:r>
              <a:rPr lang="en-US" sz="3200">
                <a:solidFill>
                  <a:srgbClr val="003974"/>
                </a:solidFill>
              </a:rPr>
              <a:t> and </a:t>
            </a:r>
            <a:r>
              <a:rPr b="1" lang="en-US" sz="3200">
                <a:solidFill>
                  <a:srgbClr val="003974"/>
                </a:solidFill>
              </a:rPr>
              <a:t>contextual</a:t>
            </a:r>
            <a:r>
              <a:rPr lang="en-US" sz="3200">
                <a:solidFill>
                  <a:srgbClr val="003974"/>
                </a:solidFill>
              </a:rPr>
              <a:t> style of communication.</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003974"/>
                </a:solidFill>
              </a:rPr>
              <a:t>Popular Generative AI platforms: ChatGPT, Bing Copilot and Google Gemini</a:t>
            </a:r>
            <a:endParaRPr/>
          </a:p>
        </p:txBody>
      </p:sp>
      <p:sp>
        <p:nvSpPr>
          <p:cNvPr id="490" name="Google Shape;490;p10"/>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Generative Artificial Intelligence (AI)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11"/>
          <p:cNvPicPr preferRelativeResize="0"/>
          <p:nvPr/>
        </p:nvPicPr>
        <p:blipFill rotWithShape="1">
          <a:blip r:embed="rId3">
            <a:alphaModFix/>
          </a:blip>
          <a:srcRect b="0" l="0" r="0" t="7025"/>
          <a:stretch/>
        </p:blipFill>
        <p:spPr>
          <a:xfrm>
            <a:off x="20" y="10"/>
            <a:ext cx="12191980"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12"/>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fontScale="92500" lnSpcReduction="20000"/>
          </a:bodyPr>
          <a:lstStyle/>
          <a:p>
            <a:pPr indent="0" lvl="0" marL="0" marR="0" rtl="0" algn="l">
              <a:lnSpc>
                <a:spcPct val="90000"/>
              </a:lnSpc>
              <a:spcBef>
                <a:spcPts val="0"/>
              </a:spcBef>
              <a:spcAft>
                <a:spcPts val="0"/>
              </a:spcAft>
              <a:buClr>
                <a:srgbClr val="003974"/>
              </a:buClr>
              <a:buSzPct val="100000"/>
              <a:buFont typeface="Arial"/>
              <a:buNone/>
            </a:pPr>
            <a:r>
              <a:rPr lang="en-US" sz="3500">
                <a:solidFill>
                  <a:srgbClr val="B49759"/>
                </a:solidFill>
              </a:rPr>
              <a:t>LLM</a:t>
            </a:r>
            <a:r>
              <a:rPr lang="en-US" sz="3500">
                <a:solidFill>
                  <a:srgbClr val="003974"/>
                </a:solidFill>
              </a:rPr>
              <a:t>s or </a:t>
            </a:r>
            <a:r>
              <a:rPr lang="en-US" sz="3500">
                <a:solidFill>
                  <a:srgbClr val="B49759"/>
                </a:solidFill>
              </a:rPr>
              <a:t>Large Language Models </a:t>
            </a:r>
            <a:r>
              <a:rPr lang="en-US" sz="3500">
                <a:solidFill>
                  <a:srgbClr val="003974"/>
                </a:solidFill>
              </a:rPr>
              <a:t>are a type of artificial intelligence that is designed to understand and </a:t>
            </a:r>
            <a:r>
              <a:rPr lang="en-US" sz="3500">
                <a:solidFill>
                  <a:srgbClr val="B49759"/>
                </a:solidFill>
              </a:rPr>
              <a:t>generate human-like text based on the input it receives</a:t>
            </a:r>
            <a:r>
              <a:rPr lang="en-US" sz="3500">
                <a:solidFill>
                  <a:srgbClr val="003974"/>
                </a:solidFill>
              </a:rPr>
              <a:t>. </a:t>
            </a:r>
            <a:endParaRPr/>
          </a:p>
          <a:p>
            <a:pPr indent="0" lvl="0" marL="0" marR="0" rtl="0" algn="l">
              <a:lnSpc>
                <a:spcPct val="90000"/>
              </a:lnSpc>
              <a:spcBef>
                <a:spcPts val="640"/>
              </a:spcBef>
              <a:spcAft>
                <a:spcPts val="0"/>
              </a:spcAft>
              <a:buClr>
                <a:srgbClr val="003974"/>
              </a:buClr>
              <a:buSzPct val="100000"/>
              <a:buFont typeface="Arial"/>
              <a:buNone/>
            </a:pPr>
            <a:r>
              <a:t/>
            </a:r>
            <a:endParaRPr sz="3500">
              <a:solidFill>
                <a:srgbClr val="003974"/>
              </a:solidFill>
            </a:endParaRPr>
          </a:p>
          <a:p>
            <a:pPr indent="0" lvl="0" marL="0" marR="0" rtl="0" algn="l">
              <a:lnSpc>
                <a:spcPct val="90000"/>
              </a:lnSpc>
              <a:spcBef>
                <a:spcPts val="640"/>
              </a:spcBef>
              <a:spcAft>
                <a:spcPts val="0"/>
              </a:spcAft>
              <a:buClr>
                <a:srgbClr val="003974"/>
              </a:buClr>
              <a:buSzPct val="100000"/>
              <a:buFont typeface="Arial"/>
              <a:buNone/>
            </a:pPr>
            <a:r>
              <a:rPr lang="en-US" sz="3500">
                <a:solidFill>
                  <a:srgbClr val="003974"/>
                </a:solidFill>
              </a:rPr>
              <a:t>These models are </a:t>
            </a:r>
            <a:r>
              <a:rPr lang="en-US" sz="3500">
                <a:solidFill>
                  <a:srgbClr val="B49759"/>
                </a:solidFill>
              </a:rPr>
              <a:t>trained on vast amounts of text data</a:t>
            </a:r>
            <a:r>
              <a:rPr lang="en-US" sz="3500">
                <a:solidFill>
                  <a:srgbClr val="003974"/>
                </a:solidFill>
              </a:rPr>
              <a:t> and use complex algorithms to learn patterns in language, which allows them to perform various language-related tasks such as answering questions, generating text, translating languages, summarizing information, and more.</a:t>
            </a:r>
            <a:endParaRPr/>
          </a:p>
          <a:p>
            <a:pPr indent="0" lvl="0" marL="0" marR="0" rtl="0" algn="l">
              <a:lnSpc>
                <a:spcPct val="90000"/>
              </a:lnSpc>
              <a:spcBef>
                <a:spcPts val="640"/>
              </a:spcBef>
              <a:spcAft>
                <a:spcPts val="0"/>
              </a:spcAft>
              <a:buClr>
                <a:srgbClr val="003974"/>
              </a:buClr>
              <a:buSzPct val="100000"/>
              <a:buFont typeface="Arial"/>
              <a:buNone/>
            </a:pPr>
            <a:r>
              <a:t/>
            </a:r>
            <a:endParaRPr/>
          </a:p>
        </p:txBody>
      </p:sp>
      <p:sp>
        <p:nvSpPr>
          <p:cNvPr id="502" name="Google Shape;502;p12"/>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What are LLMs?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3"/>
          <p:cNvSpPr txBox="1"/>
          <p:nvPr>
            <p:ph idx="1" type="body"/>
          </p:nvPr>
        </p:nvSpPr>
        <p:spPr>
          <a:xfrm>
            <a:off x="457609" y="1887479"/>
            <a:ext cx="7404346" cy="4499055"/>
          </a:xfrm>
          <a:prstGeom prst="rect">
            <a:avLst/>
          </a:prstGeom>
          <a:noFill/>
          <a:ln>
            <a:noFill/>
          </a:ln>
        </p:spPr>
        <p:txBody>
          <a:bodyPr anchorCtr="0" anchor="t" bIns="91425" lIns="91425" spcFirstLastPara="1" rIns="91425" wrap="square" tIns="91425">
            <a:normAutofit fontScale="92500"/>
          </a:bodyPr>
          <a:lstStyle/>
          <a:p>
            <a:pPr indent="0" lvl="0" marL="0" marR="0" rtl="0" algn="l">
              <a:lnSpc>
                <a:spcPct val="90000"/>
              </a:lnSpc>
              <a:spcBef>
                <a:spcPts val="0"/>
              </a:spcBef>
              <a:spcAft>
                <a:spcPts val="0"/>
              </a:spcAft>
              <a:buClr>
                <a:srgbClr val="003974"/>
              </a:buClr>
              <a:buSzPct val="100000"/>
              <a:buFont typeface="Arial"/>
              <a:buNone/>
            </a:pPr>
            <a:r>
              <a:rPr lang="en-US" sz="4000">
                <a:solidFill>
                  <a:srgbClr val="003974"/>
                </a:solidFill>
              </a:rPr>
              <a:t>Drafting a concise and specific set of instructions or descriptions to guide an artificial intelligence program to </a:t>
            </a:r>
            <a:r>
              <a:rPr b="1" lang="en-US" sz="4000">
                <a:solidFill>
                  <a:srgbClr val="003974"/>
                </a:solidFill>
              </a:rPr>
              <a:t>answer a question</a:t>
            </a:r>
            <a:r>
              <a:rPr lang="en-US" sz="4000">
                <a:solidFill>
                  <a:srgbClr val="003974"/>
                </a:solidFill>
              </a:rPr>
              <a:t>, </a:t>
            </a:r>
            <a:r>
              <a:rPr b="1" lang="en-US" sz="4000">
                <a:solidFill>
                  <a:srgbClr val="003974"/>
                </a:solidFill>
              </a:rPr>
              <a:t>solve a problem</a:t>
            </a:r>
            <a:r>
              <a:rPr lang="en-US" sz="4000">
                <a:solidFill>
                  <a:srgbClr val="003974"/>
                </a:solidFill>
              </a:rPr>
              <a:t>, </a:t>
            </a:r>
            <a:r>
              <a:rPr b="1" lang="en-US" sz="4000">
                <a:solidFill>
                  <a:srgbClr val="003974"/>
                </a:solidFill>
              </a:rPr>
              <a:t>generate content</a:t>
            </a:r>
            <a:r>
              <a:rPr lang="en-US" sz="4000">
                <a:solidFill>
                  <a:srgbClr val="003974"/>
                </a:solidFill>
              </a:rPr>
              <a:t>, or </a:t>
            </a:r>
            <a:r>
              <a:rPr b="1" lang="en-US" sz="4000">
                <a:solidFill>
                  <a:srgbClr val="003974"/>
                </a:solidFill>
              </a:rPr>
              <a:t>perform a task</a:t>
            </a:r>
            <a:r>
              <a:rPr lang="en-US" sz="4000">
                <a:solidFill>
                  <a:srgbClr val="003974"/>
                </a:solidFill>
              </a:rPr>
              <a:t>. </a:t>
            </a:r>
            <a:endParaRPr/>
          </a:p>
        </p:txBody>
      </p:sp>
      <p:sp>
        <p:nvSpPr>
          <p:cNvPr id="508" name="Google Shape;508;p13"/>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Prompt writing</a:t>
            </a:r>
            <a:endParaRPr/>
          </a:p>
        </p:txBody>
      </p:sp>
      <p:pic>
        <p:nvPicPr>
          <p:cNvPr id="509" name="Google Shape;509;p13"/>
          <p:cNvPicPr preferRelativeResize="0"/>
          <p:nvPr/>
        </p:nvPicPr>
        <p:blipFill rotWithShape="1">
          <a:blip r:embed="rId3">
            <a:alphaModFix/>
          </a:blip>
          <a:srcRect b="0" l="0" r="0" t="0"/>
          <a:stretch/>
        </p:blipFill>
        <p:spPr>
          <a:xfrm>
            <a:off x="8135042" y="2073771"/>
            <a:ext cx="3707463" cy="43127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4"/>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4000"/>
              <a:buFont typeface="Arial"/>
              <a:buNone/>
            </a:pPr>
            <a:r>
              <a:rPr lang="en-US" sz="4000">
                <a:solidFill>
                  <a:srgbClr val="003974"/>
                </a:solidFill>
              </a:rPr>
              <a:t>You must provide </a:t>
            </a:r>
            <a:r>
              <a:rPr b="1" lang="en-US" sz="4000">
                <a:solidFill>
                  <a:srgbClr val="003974"/>
                </a:solidFill>
              </a:rPr>
              <a:t>oversight</a:t>
            </a:r>
            <a:r>
              <a:rPr lang="en-US" sz="4000">
                <a:solidFill>
                  <a:srgbClr val="003974"/>
                </a:solidFill>
              </a:rPr>
              <a:t>, </a:t>
            </a:r>
            <a:r>
              <a:rPr b="1" lang="en-US" sz="4000">
                <a:solidFill>
                  <a:srgbClr val="003974"/>
                </a:solidFill>
              </a:rPr>
              <a:t>corrections and feedback</a:t>
            </a:r>
            <a:r>
              <a:rPr lang="en-US" sz="4000">
                <a:solidFill>
                  <a:srgbClr val="003974"/>
                </a:solidFill>
              </a:rPr>
              <a:t> to the AI as it generates content, ensuring the results have a ‘human touch’, align with your specific goals, ethical standards, and contextual accuracy.</a:t>
            </a:r>
            <a:endParaRPr/>
          </a:p>
        </p:txBody>
      </p:sp>
      <p:sp>
        <p:nvSpPr>
          <p:cNvPr id="515" name="Google Shape;515;p14"/>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Human In The Loop</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15"/>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SzPts val="4400"/>
              <a:buNone/>
            </a:pPr>
            <a:r>
              <a:rPr lang="en-US" sz="4400">
                <a:solidFill>
                  <a:srgbClr val="003974"/>
                </a:solidFill>
              </a:rPr>
              <a:t>OpenAI ChatGPT</a:t>
            </a:r>
            <a:endParaRPr sz="4400">
              <a:solidFill>
                <a:srgbClr val="003974"/>
              </a:solidFill>
            </a:endParaRPr>
          </a:p>
          <a:p>
            <a:pPr indent="0" lvl="0" marL="0" rtl="0" algn="ctr">
              <a:lnSpc>
                <a:spcPct val="90000"/>
              </a:lnSpc>
              <a:spcBef>
                <a:spcPts val="640"/>
              </a:spcBef>
              <a:spcAft>
                <a:spcPts val="0"/>
              </a:spcAft>
              <a:buSzPts val="4400"/>
              <a:buNone/>
            </a:pPr>
            <a:r>
              <a:t/>
            </a:r>
            <a:endParaRPr sz="4400">
              <a:solidFill>
                <a:srgbClr val="003974"/>
              </a:solidFill>
            </a:endParaRPr>
          </a:p>
          <a:p>
            <a:pPr indent="0" lvl="0" marL="0" rtl="0" algn="ctr">
              <a:lnSpc>
                <a:spcPct val="90000"/>
              </a:lnSpc>
              <a:spcBef>
                <a:spcPts val="640"/>
              </a:spcBef>
              <a:spcAft>
                <a:spcPts val="0"/>
              </a:spcAft>
              <a:buSzPts val="4400"/>
              <a:buNone/>
            </a:pPr>
            <a:r>
              <a:rPr lang="en-US" sz="4400">
                <a:solidFill>
                  <a:srgbClr val="003974"/>
                </a:solidFill>
              </a:rPr>
              <a:t>Google Gemini </a:t>
            </a:r>
            <a:endParaRPr/>
          </a:p>
          <a:p>
            <a:pPr indent="0" lvl="0" marL="0" rtl="0" algn="ctr">
              <a:lnSpc>
                <a:spcPct val="90000"/>
              </a:lnSpc>
              <a:spcBef>
                <a:spcPts val="640"/>
              </a:spcBef>
              <a:spcAft>
                <a:spcPts val="0"/>
              </a:spcAft>
              <a:buSzPts val="4400"/>
              <a:buNone/>
            </a:pPr>
            <a:r>
              <a:t/>
            </a:r>
            <a:endParaRPr sz="4400">
              <a:solidFill>
                <a:srgbClr val="003974"/>
              </a:solidFill>
            </a:endParaRPr>
          </a:p>
          <a:p>
            <a:pPr indent="0" lvl="0" marL="0" rtl="0" algn="ctr">
              <a:lnSpc>
                <a:spcPct val="90000"/>
              </a:lnSpc>
              <a:spcBef>
                <a:spcPts val="640"/>
              </a:spcBef>
              <a:spcAft>
                <a:spcPts val="0"/>
              </a:spcAft>
              <a:buSzPts val="4400"/>
              <a:buNone/>
            </a:pPr>
            <a:r>
              <a:rPr lang="en-US" sz="4400">
                <a:solidFill>
                  <a:srgbClr val="003974"/>
                </a:solidFill>
              </a:rPr>
              <a:t>Microsoft Copilot</a:t>
            </a:r>
            <a:endParaRPr/>
          </a:p>
          <a:p>
            <a:pPr indent="0" lvl="0" marL="0" rtl="0" algn="ctr">
              <a:lnSpc>
                <a:spcPct val="90000"/>
              </a:lnSpc>
              <a:spcBef>
                <a:spcPts val="640"/>
              </a:spcBef>
              <a:spcAft>
                <a:spcPts val="0"/>
              </a:spcAft>
              <a:buSzPts val="4400"/>
              <a:buNone/>
            </a:pPr>
            <a:r>
              <a:t/>
            </a:r>
            <a:endParaRPr sz="4400">
              <a:solidFill>
                <a:srgbClr val="003974"/>
              </a:solidFill>
            </a:endParaRPr>
          </a:p>
        </p:txBody>
      </p:sp>
      <p:sp>
        <p:nvSpPr>
          <p:cNvPr id="521" name="Google Shape;521;p15"/>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Commercial GenAI Offerings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graphicFrame>
        <p:nvGraphicFramePr>
          <p:cNvPr id="526" name="Google Shape;526;p16"/>
          <p:cNvGraphicFramePr/>
          <p:nvPr/>
        </p:nvGraphicFramePr>
        <p:xfrm>
          <a:off x="0" y="1"/>
          <a:ext cx="3000000" cy="3000000"/>
        </p:xfrm>
        <a:graphic>
          <a:graphicData uri="http://schemas.openxmlformats.org/drawingml/2006/table">
            <a:tbl>
              <a:tblPr>
                <a:noFill/>
                <a:tableStyleId>{F4B5DB7A-4D2A-4178-BB8F-650D817247F7}</a:tableStyleId>
              </a:tblPr>
              <a:tblGrid>
                <a:gridCol w="2442800"/>
                <a:gridCol w="2981525"/>
                <a:gridCol w="2981525"/>
                <a:gridCol w="3786125"/>
              </a:tblGrid>
              <a:tr h="654750">
                <a:tc>
                  <a:txBody>
                    <a:bodyPr/>
                    <a:lstStyle/>
                    <a:p>
                      <a:pPr indent="0" lvl="0" marL="0" marR="0" rtl="0" algn="ctr">
                        <a:lnSpc>
                          <a:spcPct val="100000"/>
                        </a:lnSpc>
                        <a:spcBef>
                          <a:spcPts val="0"/>
                        </a:spcBef>
                        <a:spcAft>
                          <a:spcPts val="0"/>
                        </a:spcAft>
                        <a:buClr>
                          <a:srgbClr val="000000"/>
                        </a:buClr>
                        <a:buSzPts val="1700"/>
                        <a:buFont typeface="Arial"/>
                        <a:buNone/>
                      </a:pPr>
                      <a:r>
                        <a:t/>
                      </a:r>
                      <a:endParaRPr b="1" sz="1800" u="none" cap="none" strike="noStrike"/>
                    </a:p>
                  </a:txBody>
                  <a:tcPr marT="91425" marB="91425" marR="91425" marL="91425">
                    <a:solidFill>
                      <a:srgbClr val="666666"/>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800" u="none" cap="none" strike="noStrike"/>
                        <a:t>Google Gemini</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b="1" lang="en-US" sz="1800" u="none" cap="none" strike="noStrike"/>
                        <a:t>Microsoft CoPilot</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700"/>
                        <a:buFont typeface="Arial"/>
                        <a:buNone/>
                      </a:pPr>
                      <a:r>
                        <a:rPr b="1" lang="en-US" sz="1800" u="none" cap="none" strike="noStrike"/>
                        <a:t>ChatGPT</a:t>
                      </a:r>
                      <a:endParaRPr b="1" sz="1800" u="none" cap="none" strike="noStrike"/>
                    </a:p>
                  </a:txBody>
                  <a:tcPr marT="91425" marB="91425" marR="91425" marL="91425"/>
                </a:tc>
              </a:tr>
              <a:tr h="879300">
                <a:tc>
                  <a:txBody>
                    <a:bodyPr/>
                    <a:lstStyle/>
                    <a:p>
                      <a:pPr indent="0" lvl="0" marL="0" marR="0" rtl="0" algn="ctr">
                        <a:lnSpc>
                          <a:spcPct val="100000"/>
                        </a:lnSpc>
                        <a:spcBef>
                          <a:spcPts val="0"/>
                        </a:spcBef>
                        <a:spcAft>
                          <a:spcPts val="0"/>
                        </a:spcAft>
                        <a:buClr>
                          <a:srgbClr val="000000"/>
                        </a:buClr>
                        <a:buSzPts val="1600"/>
                        <a:buFont typeface="Arial"/>
                        <a:buNone/>
                      </a:pPr>
                      <a:r>
                        <a:rPr b="1" lang="en-US" sz="1800" u="none" cap="none" strike="noStrike"/>
                        <a:t>Cost</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Free with Google account</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Free but limited without a MS account </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Freemium </a:t>
                      </a:r>
                      <a:endParaRPr sz="1800" u="none" cap="none" strike="noStrike"/>
                    </a:p>
                  </a:txBody>
                  <a:tcPr marT="91425" marB="91425" marR="91425" marL="91425"/>
                </a:tc>
              </a:tr>
              <a:tr h="1124350">
                <a:tc>
                  <a:txBody>
                    <a:bodyPr/>
                    <a:lstStyle/>
                    <a:p>
                      <a:pPr indent="0" lvl="0" marL="0" marR="0" rtl="0" algn="ctr">
                        <a:lnSpc>
                          <a:spcPct val="100000"/>
                        </a:lnSpc>
                        <a:spcBef>
                          <a:spcPts val="0"/>
                        </a:spcBef>
                        <a:spcAft>
                          <a:spcPts val="0"/>
                        </a:spcAft>
                        <a:buClr>
                          <a:srgbClr val="000000"/>
                        </a:buClr>
                        <a:buSzPts val="1600"/>
                        <a:buFont typeface="Arial"/>
                        <a:buNone/>
                      </a:pPr>
                      <a:r>
                        <a:rPr b="1" lang="en-US" sz="1800" u="none" cap="none" strike="noStrike"/>
                        <a:t>Live Internet Searches</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 with ChatGPT Plus subscription and plug-ins</a:t>
                      </a:r>
                      <a:endParaRPr/>
                    </a:p>
                  </a:txBody>
                  <a:tcPr marT="91425" marB="91425" marR="91425" marL="91425"/>
                </a:tc>
              </a:tr>
              <a:tr h="835400">
                <a:tc>
                  <a:txBody>
                    <a:bodyPr/>
                    <a:lstStyle/>
                    <a:p>
                      <a:pPr indent="0" lvl="0" marL="0" marR="0" rtl="0" algn="ctr">
                        <a:lnSpc>
                          <a:spcPct val="100000"/>
                        </a:lnSpc>
                        <a:spcBef>
                          <a:spcPts val="0"/>
                        </a:spcBef>
                        <a:spcAft>
                          <a:spcPts val="0"/>
                        </a:spcAft>
                        <a:buClr>
                          <a:srgbClr val="000000"/>
                        </a:buClr>
                        <a:buSzPts val="1600"/>
                        <a:buFont typeface="Arial"/>
                        <a:buNone/>
                      </a:pPr>
                      <a:r>
                        <a:rPr b="1" lang="en-US" sz="1800" u="none" cap="none" strike="noStrike"/>
                        <a:t>Image Creation</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 free</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 with a ChatGPT Plus subscription</a:t>
                      </a:r>
                      <a:endParaRPr/>
                    </a:p>
                  </a:txBody>
                  <a:tcPr marT="91425" marB="91425" marR="91425" marL="91425"/>
                </a:tc>
              </a:tr>
              <a:tr h="2246600">
                <a:tc>
                  <a:txBody>
                    <a:bodyPr/>
                    <a:lstStyle/>
                    <a:p>
                      <a:pPr indent="0" lvl="0" marL="0" marR="0" rtl="0" algn="ctr">
                        <a:lnSpc>
                          <a:spcPct val="100000"/>
                        </a:lnSpc>
                        <a:spcBef>
                          <a:spcPts val="0"/>
                        </a:spcBef>
                        <a:spcAft>
                          <a:spcPts val="0"/>
                        </a:spcAft>
                        <a:buClr>
                          <a:srgbClr val="000000"/>
                        </a:buClr>
                        <a:buSzPts val="1600"/>
                        <a:buFont typeface="Arial"/>
                        <a:buNone/>
                      </a:pPr>
                      <a:r>
                        <a:rPr b="1" lang="en-US" sz="1800" u="none" cap="none" strike="noStrike"/>
                        <a:t>Data Analysis</a:t>
                      </a:r>
                      <a:endParaRPr b="1"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 Analysis and data visualizations. Limited to  prompt input of </a:t>
                      </a:r>
                      <a:r>
                        <a:rPr b="1" lang="en-US" sz="1800" u="none" cap="none" strike="noStrike"/>
                        <a:t>2048</a:t>
                      </a:r>
                      <a:r>
                        <a:rPr lang="en-US" sz="1800" u="none" cap="none" strike="noStrike"/>
                        <a:t> characters max and no data file uploading allowed. Images can be uploaded and analyzed.</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Limited. Does analysis but cannot create data visualizations. Limited to a prompt input of </a:t>
                      </a:r>
                      <a:r>
                        <a:rPr b="1" lang="en-US" sz="1800" u="none" cap="none" strike="noStrike"/>
                        <a:t>4000</a:t>
                      </a:r>
                      <a:r>
                        <a:rPr lang="en-US" sz="1800" u="none" cap="none" strike="noStrike"/>
                        <a:t> characters max and no data uploading allowed</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n-US" sz="1800" u="none" cap="none" strike="noStrike"/>
                        <a:t>Yes, Analysis and data visualizations via plug-ins with ChatGPT Plus. Data and image uploads allowed in paid version.</a:t>
                      </a:r>
                      <a:endParaRPr/>
                    </a:p>
                  </a:txBody>
                  <a:tcPr marT="91425" marB="91425" marR="91425" marL="91425"/>
                </a:tc>
              </a:tr>
              <a:tr h="1117625">
                <a:tc>
                  <a:txBody>
                    <a:bodyPr/>
                    <a:lstStyle/>
                    <a:p>
                      <a:pPr indent="0" lvl="0" marL="0" marR="0" rtl="0" algn="ctr">
                        <a:lnSpc>
                          <a:spcPct val="100000"/>
                        </a:lnSpc>
                        <a:spcBef>
                          <a:spcPts val="0"/>
                        </a:spcBef>
                        <a:spcAft>
                          <a:spcPts val="0"/>
                        </a:spcAft>
                        <a:buClr>
                          <a:schemeClr val="dk1"/>
                        </a:buClr>
                        <a:buSzPts val="1800"/>
                        <a:buFont typeface="verdana"/>
                        <a:buNone/>
                      </a:pPr>
                      <a:r>
                        <a:rPr b="1" lang="en-US" sz="1800" u="none" cap="none" strike="noStrike"/>
                        <a:t>Token Input Limit</a:t>
                      </a:r>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800"/>
                        <a:buFont typeface="verdana"/>
                        <a:buNone/>
                      </a:pPr>
                      <a:r>
                        <a:rPr lang="en-US" sz="1800" u="none" cap="none" strike="noStrike"/>
                        <a:t>2048</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800"/>
                        <a:buFont typeface="verdana"/>
                        <a:buNone/>
                      </a:pPr>
                      <a:r>
                        <a:rPr lang="en-US" sz="1800" u="none" cap="none" strike="noStrike"/>
                        <a:t>4000 currently but increasing to 8000</a:t>
                      </a:r>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800"/>
                        <a:buFont typeface="verdana"/>
                        <a:buNone/>
                      </a:pPr>
                      <a:r>
                        <a:rPr lang="en-US" sz="1800" u="none" cap="none" strike="noStrike"/>
                        <a:t>4096 to 128,000 depending on plan</a:t>
                      </a:r>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7"/>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Prompt writing examples</a:t>
            </a:r>
            <a:endParaRPr/>
          </a:p>
        </p:txBody>
      </p:sp>
      <p:graphicFrame>
        <p:nvGraphicFramePr>
          <p:cNvPr id="532" name="Google Shape;532;p17"/>
          <p:cNvGraphicFramePr/>
          <p:nvPr/>
        </p:nvGraphicFramePr>
        <p:xfrm>
          <a:off x="207034" y="1937768"/>
          <a:ext cx="3000000" cy="3000000"/>
        </p:xfrm>
        <a:graphic>
          <a:graphicData uri="http://schemas.openxmlformats.org/drawingml/2006/table">
            <a:tbl>
              <a:tblPr>
                <a:noFill/>
                <a:tableStyleId>{F4B5DB7A-4D2A-4178-BB8F-650D817247F7}</a:tableStyleId>
              </a:tblPr>
              <a:tblGrid>
                <a:gridCol w="2764075"/>
                <a:gridCol w="3471150"/>
                <a:gridCol w="2656675"/>
                <a:gridCol w="2788275"/>
              </a:tblGrid>
              <a:tr h="809800">
                <a:tc>
                  <a:txBody>
                    <a:bodyPr/>
                    <a:lstStyle/>
                    <a:p>
                      <a:pPr indent="0" lvl="0" marL="0" marR="0" rtl="0" algn="ctr">
                        <a:spcBef>
                          <a:spcPts val="0"/>
                        </a:spcBef>
                        <a:spcAft>
                          <a:spcPts val="0"/>
                        </a:spcAft>
                        <a:buClr>
                          <a:srgbClr val="003974"/>
                        </a:buClr>
                        <a:buSzPts val="1800"/>
                        <a:buFont typeface="verdana"/>
                        <a:buNone/>
                      </a:pPr>
                      <a:r>
                        <a:rPr b="1" lang="en-US" sz="1800" u="none" cap="none" strike="noStrike">
                          <a:solidFill>
                            <a:srgbClr val="003974"/>
                          </a:solidFill>
                        </a:rPr>
                        <a:t>Ask a Question</a:t>
                      </a:r>
                      <a:endParaRPr/>
                    </a:p>
                  </a:txBody>
                  <a:tcPr marT="45725" marB="45725" marR="91450" marL="91450">
                    <a:solidFill>
                      <a:schemeClr val="dk2"/>
                    </a:solidFill>
                  </a:tcPr>
                </a:tc>
                <a:tc>
                  <a:txBody>
                    <a:bodyPr/>
                    <a:lstStyle/>
                    <a:p>
                      <a:pPr indent="0" lvl="0" marL="0" marR="0" rtl="0" algn="ctr">
                        <a:spcBef>
                          <a:spcPts val="0"/>
                        </a:spcBef>
                        <a:spcAft>
                          <a:spcPts val="0"/>
                        </a:spcAft>
                        <a:buClr>
                          <a:srgbClr val="003974"/>
                        </a:buClr>
                        <a:buSzPts val="1800"/>
                        <a:buFont typeface="verdana"/>
                        <a:buNone/>
                      </a:pPr>
                      <a:r>
                        <a:rPr b="1" lang="en-US" sz="1800" u="none" cap="none" strike="noStrike">
                          <a:solidFill>
                            <a:srgbClr val="003974"/>
                          </a:solidFill>
                        </a:rPr>
                        <a:t>Solve a Problem</a:t>
                      </a:r>
                      <a:endParaRPr/>
                    </a:p>
                  </a:txBody>
                  <a:tcPr marT="45725" marB="45725" marR="91450" marL="91450">
                    <a:solidFill>
                      <a:schemeClr val="dk2"/>
                    </a:solidFill>
                  </a:tcPr>
                </a:tc>
                <a:tc>
                  <a:txBody>
                    <a:bodyPr/>
                    <a:lstStyle/>
                    <a:p>
                      <a:pPr indent="0" lvl="0" marL="0" marR="0" rtl="0" algn="ctr">
                        <a:spcBef>
                          <a:spcPts val="0"/>
                        </a:spcBef>
                        <a:spcAft>
                          <a:spcPts val="0"/>
                        </a:spcAft>
                        <a:buClr>
                          <a:srgbClr val="003974"/>
                        </a:buClr>
                        <a:buSzPts val="1800"/>
                        <a:buFont typeface="verdana"/>
                        <a:buNone/>
                      </a:pPr>
                      <a:r>
                        <a:rPr b="1" lang="en-US" sz="1800" u="none" cap="none" strike="noStrike">
                          <a:solidFill>
                            <a:srgbClr val="003974"/>
                          </a:solidFill>
                        </a:rPr>
                        <a:t>Generate Content</a:t>
                      </a:r>
                      <a:endParaRPr/>
                    </a:p>
                  </a:txBody>
                  <a:tcPr marT="45725" marB="45725" marR="91450" marL="91450">
                    <a:solidFill>
                      <a:schemeClr val="dk2"/>
                    </a:solidFill>
                  </a:tcPr>
                </a:tc>
                <a:tc>
                  <a:txBody>
                    <a:bodyPr/>
                    <a:lstStyle/>
                    <a:p>
                      <a:pPr indent="0" lvl="0" marL="0" marR="0" rtl="0" algn="ctr">
                        <a:spcBef>
                          <a:spcPts val="0"/>
                        </a:spcBef>
                        <a:spcAft>
                          <a:spcPts val="0"/>
                        </a:spcAft>
                        <a:buClr>
                          <a:srgbClr val="003974"/>
                        </a:buClr>
                        <a:buSzPts val="1800"/>
                        <a:buFont typeface="verdana"/>
                        <a:buNone/>
                      </a:pPr>
                      <a:r>
                        <a:rPr b="1" lang="en-US" sz="1800" u="none" cap="none" strike="noStrike">
                          <a:solidFill>
                            <a:srgbClr val="003974"/>
                          </a:solidFill>
                        </a:rPr>
                        <a:t>Perform a Task</a:t>
                      </a:r>
                      <a:endParaRPr/>
                    </a:p>
                  </a:txBody>
                  <a:tcPr marT="45725" marB="45725" marR="91450" marL="91450">
                    <a:solidFill>
                      <a:schemeClr val="dk2"/>
                    </a:solidFill>
                  </a:tcPr>
                </a:tc>
              </a:tr>
              <a:tr h="3239175">
                <a:tc>
                  <a:txBody>
                    <a:bodyPr/>
                    <a:lstStyle/>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rPr lang="en-US" sz="1800">
                          <a:solidFill>
                            <a:srgbClr val="003974"/>
                          </a:solidFill>
                        </a:rPr>
                        <a:t>Who was Kiwanis International's first president?</a:t>
                      </a:r>
                      <a:endParaRPr/>
                    </a:p>
                  </a:txBody>
                  <a:tcPr marT="45725" marB="45725" marR="91450" marL="91450"/>
                </a:tc>
                <a:tc>
                  <a:txBody>
                    <a:bodyPr/>
                    <a:lstStyle/>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rPr lang="en-US" sz="1800">
                          <a:solidFill>
                            <a:srgbClr val="003974"/>
                          </a:solidFill>
                        </a:rPr>
                        <a:t>Fix this Excel formula:</a:t>
                      </a:r>
                      <a:r>
                        <a:rPr lang="en-US" sz="1400">
                          <a:solidFill>
                            <a:srgbClr val="003974"/>
                          </a:solidFill>
                        </a:rPr>
                        <a:t> </a:t>
                      </a:r>
                      <a:endParaRPr/>
                    </a:p>
                    <a:p>
                      <a:pPr indent="0" lvl="0" marL="0" marR="0" rtl="0" algn="l">
                        <a:spcBef>
                          <a:spcPts val="0"/>
                        </a:spcBef>
                        <a:spcAft>
                          <a:spcPts val="0"/>
                        </a:spcAft>
                        <a:buNone/>
                      </a:pPr>
                      <a:r>
                        <a:t/>
                      </a:r>
                      <a:endParaRPr sz="1400">
                        <a:solidFill>
                          <a:srgbClr val="003974"/>
                        </a:solidFill>
                        <a:latin typeface="Consolas"/>
                        <a:ea typeface="Consolas"/>
                        <a:cs typeface="Consolas"/>
                        <a:sym typeface="Consolas"/>
                      </a:endParaRPr>
                    </a:p>
                    <a:p>
                      <a:pPr indent="0" lvl="0" marL="0" marR="0" rtl="0" algn="l">
                        <a:spcBef>
                          <a:spcPts val="0"/>
                        </a:spcBef>
                        <a:spcAft>
                          <a:spcPts val="0"/>
                        </a:spcAft>
                        <a:buClr>
                          <a:srgbClr val="003974"/>
                        </a:buClr>
                        <a:buSzPts val="1600"/>
                        <a:buFont typeface="Consolas"/>
                        <a:buNone/>
                      </a:pPr>
                      <a:r>
                        <a:rPr b="0" i="0" lang="en-US" sz="1600" u="none" strike="noStrike">
                          <a:solidFill>
                            <a:srgbClr val="003974"/>
                          </a:solidFill>
                          <a:latin typeface="Consolas"/>
                          <a:ea typeface="Consolas"/>
                          <a:cs typeface="Consolas"/>
                          <a:sym typeface="Consolas"/>
                        </a:rPr>
                        <a:t>=IF((AND(D96&lt;1, F96&gt;90), "EXCEEDS", IF(F96&lt;=90, "NEW HIRE", IF(I96&lt;&gt;"", IF(I96&gt;1, "DOES NOT MEET", "MEETS"), "EXCEEDS")))</a:t>
                      </a:r>
                      <a:endParaRPr sz="1600">
                        <a:solidFill>
                          <a:srgbClr val="003974"/>
                        </a:solidFill>
                      </a:endParaRPr>
                    </a:p>
                  </a:txBody>
                  <a:tcPr marT="45725" marB="45725" marR="91450" marL="91450"/>
                </a:tc>
                <a:tc>
                  <a:txBody>
                    <a:bodyPr/>
                    <a:lstStyle/>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rPr lang="en-US" sz="1800">
                          <a:solidFill>
                            <a:srgbClr val="003974"/>
                          </a:solidFill>
                        </a:rPr>
                        <a:t>Write an email to my Kiwanis club reminding them of our upcoming meeting, topic, and location.</a:t>
                      </a:r>
                      <a:endParaRPr/>
                    </a:p>
                  </a:txBody>
                  <a:tcPr marT="45725" marB="45725" marR="91450" marL="91450"/>
                </a:tc>
                <a:tc>
                  <a:txBody>
                    <a:bodyPr/>
                    <a:lstStyle/>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t/>
                      </a:r>
                      <a:endParaRPr sz="1800">
                        <a:solidFill>
                          <a:srgbClr val="003974"/>
                        </a:solidFill>
                      </a:endParaRPr>
                    </a:p>
                    <a:p>
                      <a:pPr indent="0" lvl="0" marL="0" marR="0" rtl="0" algn="l">
                        <a:spcBef>
                          <a:spcPts val="0"/>
                        </a:spcBef>
                        <a:spcAft>
                          <a:spcPts val="0"/>
                        </a:spcAft>
                        <a:buNone/>
                      </a:pPr>
                      <a:r>
                        <a:rPr lang="en-US" sz="1800">
                          <a:solidFill>
                            <a:srgbClr val="003974"/>
                          </a:solidFill>
                        </a:rPr>
                        <a:t>Research which counties in Indiana have a median average income below the national average then list the results in a table.</a:t>
                      </a:r>
                      <a:endParaRPr/>
                    </a:p>
                  </a:txBody>
                  <a:tcPr marT="45725" marB="45725" marR="91450" marL="9145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18"/>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Prompt writing recipe</a:t>
            </a:r>
            <a:endParaRPr/>
          </a:p>
        </p:txBody>
      </p:sp>
      <p:grpSp>
        <p:nvGrpSpPr>
          <p:cNvPr id="538" name="Google Shape;538;p18"/>
          <p:cNvGrpSpPr/>
          <p:nvPr/>
        </p:nvGrpSpPr>
        <p:grpSpPr>
          <a:xfrm>
            <a:off x="383336" y="2768000"/>
            <a:ext cx="1179663" cy="1829880"/>
            <a:chOff x="215660" y="2466615"/>
            <a:chExt cx="1179663" cy="1320920"/>
          </a:xfrm>
        </p:grpSpPr>
        <p:sp>
          <p:nvSpPr>
            <p:cNvPr id="539" name="Google Shape;539;p18"/>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540" name="Google Shape;540;p18"/>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541" name="Google Shape;541;p18"/>
          <p:cNvGrpSpPr/>
          <p:nvPr/>
        </p:nvGrpSpPr>
        <p:grpSpPr>
          <a:xfrm>
            <a:off x="2090567" y="2857410"/>
            <a:ext cx="1556552" cy="1770129"/>
            <a:chOff x="1571624" y="2509747"/>
            <a:chExt cx="1214708" cy="1277788"/>
          </a:xfrm>
        </p:grpSpPr>
        <p:sp>
          <p:nvSpPr>
            <p:cNvPr id="542" name="Google Shape;542;p18"/>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543" name="Google Shape;543;p18"/>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544" name="Google Shape;544;p18"/>
          <p:cNvGrpSpPr/>
          <p:nvPr/>
        </p:nvGrpSpPr>
        <p:grpSpPr>
          <a:xfrm>
            <a:off x="4084295" y="2768000"/>
            <a:ext cx="1506116" cy="1829880"/>
            <a:chOff x="2951852" y="2466615"/>
            <a:chExt cx="1250830" cy="1320920"/>
          </a:xfrm>
        </p:grpSpPr>
        <p:sp>
          <p:nvSpPr>
            <p:cNvPr id="545" name="Google Shape;545;p18"/>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546" name="Google Shape;546;p18"/>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547" name="Google Shape;547;p18"/>
          <p:cNvGrpSpPr/>
          <p:nvPr/>
        </p:nvGrpSpPr>
        <p:grpSpPr>
          <a:xfrm>
            <a:off x="6202045" y="2805537"/>
            <a:ext cx="1434898" cy="1829880"/>
            <a:chOff x="4407558" y="2466614"/>
            <a:chExt cx="1304745" cy="1320920"/>
          </a:xfrm>
        </p:grpSpPr>
        <p:sp>
          <p:nvSpPr>
            <p:cNvPr id="548" name="Google Shape;548;p18"/>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549" name="Google Shape;549;p18"/>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550" name="Google Shape;550;p18"/>
          <p:cNvGrpSpPr/>
          <p:nvPr/>
        </p:nvGrpSpPr>
        <p:grpSpPr>
          <a:xfrm>
            <a:off x="8248577" y="2812597"/>
            <a:ext cx="1534563" cy="1814942"/>
            <a:chOff x="5884832" y="2477397"/>
            <a:chExt cx="1304745" cy="1310137"/>
          </a:xfrm>
        </p:grpSpPr>
        <p:sp>
          <p:nvSpPr>
            <p:cNvPr id="551" name="Google Shape;551;p18"/>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552" name="Google Shape;552;p18"/>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553" name="Google Shape;553;p18"/>
          <p:cNvGrpSpPr/>
          <p:nvPr/>
        </p:nvGrpSpPr>
        <p:grpSpPr>
          <a:xfrm>
            <a:off x="10394774" y="2812597"/>
            <a:ext cx="1304745" cy="1829880"/>
            <a:chOff x="7372888" y="2466614"/>
            <a:chExt cx="1304745" cy="1320920"/>
          </a:xfrm>
        </p:grpSpPr>
        <p:sp>
          <p:nvSpPr>
            <p:cNvPr id="554" name="Google Shape;554;p18"/>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555" name="Google Shape;555;p18"/>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9"/>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Purpose or goal</a:t>
            </a:r>
            <a:endParaRPr/>
          </a:p>
        </p:txBody>
      </p:sp>
      <p:grpSp>
        <p:nvGrpSpPr>
          <p:cNvPr id="561" name="Google Shape;561;p19"/>
          <p:cNvGrpSpPr/>
          <p:nvPr/>
        </p:nvGrpSpPr>
        <p:grpSpPr>
          <a:xfrm>
            <a:off x="271193" y="2016994"/>
            <a:ext cx="1179663" cy="1829880"/>
            <a:chOff x="215660" y="2466615"/>
            <a:chExt cx="1179663" cy="1320920"/>
          </a:xfrm>
        </p:grpSpPr>
        <p:sp>
          <p:nvSpPr>
            <p:cNvPr id="562" name="Google Shape;562;p19"/>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563" name="Google Shape;563;p19"/>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564" name="Google Shape;564;p19"/>
          <p:cNvGrpSpPr/>
          <p:nvPr/>
        </p:nvGrpSpPr>
        <p:grpSpPr>
          <a:xfrm>
            <a:off x="1978424" y="2106404"/>
            <a:ext cx="1556552" cy="1770129"/>
            <a:chOff x="1571624" y="2509747"/>
            <a:chExt cx="1214708" cy="1277788"/>
          </a:xfrm>
        </p:grpSpPr>
        <p:sp>
          <p:nvSpPr>
            <p:cNvPr id="565" name="Google Shape;565;p19"/>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566" name="Google Shape;566;p19"/>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567" name="Google Shape;567;p19"/>
          <p:cNvGrpSpPr/>
          <p:nvPr/>
        </p:nvGrpSpPr>
        <p:grpSpPr>
          <a:xfrm>
            <a:off x="3972152" y="2016994"/>
            <a:ext cx="1506116" cy="1829880"/>
            <a:chOff x="2951852" y="2466615"/>
            <a:chExt cx="1250830" cy="1320920"/>
          </a:xfrm>
        </p:grpSpPr>
        <p:sp>
          <p:nvSpPr>
            <p:cNvPr id="568" name="Google Shape;568;p19"/>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569" name="Google Shape;569;p19"/>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570" name="Google Shape;570;p19"/>
          <p:cNvGrpSpPr/>
          <p:nvPr/>
        </p:nvGrpSpPr>
        <p:grpSpPr>
          <a:xfrm>
            <a:off x="6089902" y="2054531"/>
            <a:ext cx="1434898" cy="1829880"/>
            <a:chOff x="4407558" y="2466614"/>
            <a:chExt cx="1304745" cy="1320920"/>
          </a:xfrm>
        </p:grpSpPr>
        <p:sp>
          <p:nvSpPr>
            <p:cNvPr id="571" name="Google Shape;571;p19"/>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572" name="Google Shape;572;p19"/>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573" name="Google Shape;573;p19"/>
          <p:cNvGrpSpPr/>
          <p:nvPr/>
        </p:nvGrpSpPr>
        <p:grpSpPr>
          <a:xfrm>
            <a:off x="8136434" y="2061591"/>
            <a:ext cx="1534563" cy="1814942"/>
            <a:chOff x="5884832" y="2477397"/>
            <a:chExt cx="1304745" cy="1310137"/>
          </a:xfrm>
        </p:grpSpPr>
        <p:sp>
          <p:nvSpPr>
            <p:cNvPr id="574" name="Google Shape;574;p19"/>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575" name="Google Shape;575;p19"/>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576" name="Google Shape;576;p19"/>
          <p:cNvGrpSpPr/>
          <p:nvPr/>
        </p:nvGrpSpPr>
        <p:grpSpPr>
          <a:xfrm>
            <a:off x="10282631" y="2061591"/>
            <a:ext cx="1304745" cy="1829880"/>
            <a:chOff x="7372888" y="2466614"/>
            <a:chExt cx="1304745" cy="1320920"/>
          </a:xfrm>
        </p:grpSpPr>
        <p:sp>
          <p:nvSpPr>
            <p:cNvPr id="577" name="Google Shape;577;p19"/>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578" name="Google Shape;578;p19"/>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579" name="Google Shape;579;p19"/>
          <p:cNvSpPr/>
          <p:nvPr/>
        </p:nvSpPr>
        <p:spPr>
          <a:xfrm>
            <a:off x="623798" y="3831064"/>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580" name="Google Shape;580;p19"/>
          <p:cNvSpPr txBox="1"/>
          <p:nvPr/>
        </p:nvSpPr>
        <p:spPr>
          <a:xfrm>
            <a:off x="436152" y="4607276"/>
            <a:ext cx="11093535"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What is AI's role &amp; main goal or purpose of the AI prompt you want to create?</a:t>
            </a:r>
            <a:endParaRPr/>
          </a:p>
        </p:txBody>
      </p:sp>
      <p:sp>
        <p:nvSpPr>
          <p:cNvPr id="581" name="Google Shape;581;p19"/>
          <p:cNvSpPr txBox="1"/>
          <p:nvPr/>
        </p:nvSpPr>
        <p:spPr>
          <a:xfrm>
            <a:off x="436152" y="5188967"/>
            <a:ext cx="11093534" cy="707886"/>
          </a:xfrm>
          <a:prstGeom prst="rect">
            <a:avLst/>
          </a:prstGeom>
          <a:solidFill>
            <a:srgbClr val="F5EBD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rgbClr val="003974"/>
                </a:solidFill>
                <a:latin typeface="verdana"/>
                <a:ea typeface="verdana"/>
                <a:cs typeface="verdana"/>
                <a:sym typeface="verdana"/>
              </a:rPr>
              <a:t>You are a data analyst. Determine an optimal fundraiser event ticket price that maximizes profit while remaining affordable.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5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
          <p:cNvSpPr txBox="1"/>
          <p:nvPr>
            <p:ph idx="1" type="body"/>
          </p:nvPr>
        </p:nvSpPr>
        <p:spPr>
          <a:xfrm>
            <a:off x="452719" y="1395774"/>
            <a:ext cx="11279160" cy="5212060"/>
          </a:xfrm>
          <a:prstGeom prst="rect">
            <a:avLst/>
          </a:prstGeom>
          <a:noFill/>
          <a:ln>
            <a:noFill/>
          </a:ln>
        </p:spPr>
        <p:txBody>
          <a:bodyPr anchorCtr="0" anchor="t" bIns="91425" lIns="91425" spcFirstLastPara="1" rIns="91425" wrap="square" tIns="91425">
            <a:normAutofit/>
          </a:bodyPr>
          <a:lstStyle/>
          <a:p>
            <a:pPr indent="-342900" lvl="0" marL="342900" rtl="0" algn="l">
              <a:lnSpc>
                <a:spcPct val="150000"/>
              </a:lnSpc>
              <a:spcBef>
                <a:spcPts val="0"/>
              </a:spcBef>
              <a:spcAft>
                <a:spcPts val="0"/>
              </a:spcAft>
              <a:buSzPts val="2800"/>
              <a:buFont typeface="Arial"/>
              <a:buChar char="•"/>
            </a:pPr>
            <a:r>
              <a:rPr lang="en-US" sz="2800">
                <a:solidFill>
                  <a:srgbClr val="003974"/>
                </a:solidFill>
              </a:rPr>
              <a:t>Definition &amp; Brief History of Artificial Intelligence (AI)</a:t>
            </a:r>
            <a:endParaRPr/>
          </a:p>
          <a:p>
            <a:pPr indent="-342900" lvl="0" marL="342900" rtl="0" algn="l">
              <a:lnSpc>
                <a:spcPct val="150000"/>
              </a:lnSpc>
              <a:spcBef>
                <a:spcPts val="640"/>
              </a:spcBef>
              <a:spcAft>
                <a:spcPts val="0"/>
              </a:spcAft>
              <a:buSzPts val="2800"/>
              <a:buFont typeface="Arial"/>
              <a:buChar char="•"/>
            </a:pPr>
            <a:r>
              <a:rPr lang="en-US" sz="2800">
                <a:solidFill>
                  <a:srgbClr val="003974"/>
                </a:solidFill>
              </a:rPr>
              <a:t>Differences in the Commercial Offerings</a:t>
            </a:r>
            <a:endParaRPr/>
          </a:p>
          <a:p>
            <a:pPr indent="-342900" lvl="0" marL="342900" rtl="0" algn="l">
              <a:lnSpc>
                <a:spcPct val="150000"/>
              </a:lnSpc>
              <a:spcBef>
                <a:spcPts val="640"/>
              </a:spcBef>
              <a:spcAft>
                <a:spcPts val="0"/>
              </a:spcAft>
              <a:buSzPts val="2800"/>
              <a:buFont typeface="Arial"/>
              <a:buChar char="•"/>
            </a:pPr>
            <a:r>
              <a:rPr lang="en-US" sz="2800">
                <a:solidFill>
                  <a:srgbClr val="003974"/>
                </a:solidFill>
              </a:rPr>
              <a:t>Writing Effective AI Prompts</a:t>
            </a:r>
            <a:endParaRPr/>
          </a:p>
          <a:p>
            <a:pPr indent="-342900" lvl="0" marL="342900" rtl="0" algn="l">
              <a:lnSpc>
                <a:spcPct val="150000"/>
              </a:lnSpc>
              <a:spcBef>
                <a:spcPts val="640"/>
              </a:spcBef>
              <a:spcAft>
                <a:spcPts val="0"/>
              </a:spcAft>
              <a:buSzPts val="2800"/>
              <a:buFont typeface="Arial"/>
              <a:buChar char="•"/>
            </a:pPr>
            <a:r>
              <a:rPr lang="en-US" sz="2800">
                <a:solidFill>
                  <a:srgbClr val="003974"/>
                </a:solidFill>
              </a:rPr>
              <a:t>Hands-on Generative AI</a:t>
            </a:r>
            <a:endParaRPr/>
          </a:p>
          <a:p>
            <a:pPr indent="-342900" lvl="0" marL="342900" rtl="0" algn="l">
              <a:lnSpc>
                <a:spcPct val="150000"/>
              </a:lnSpc>
              <a:spcBef>
                <a:spcPts val="640"/>
              </a:spcBef>
              <a:spcAft>
                <a:spcPts val="0"/>
              </a:spcAft>
              <a:buSzPts val="2800"/>
              <a:buFont typeface="Arial"/>
              <a:buChar char="•"/>
            </a:pPr>
            <a:r>
              <a:rPr lang="en-US" sz="2800">
                <a:solidFill>
                  <a:srgbClr val="003974"/>
                </a:solidFill>
              </a:rPr>
              <a:t>Kiwanis AI Resources</a:t>
            </a:r>
            <a:endParaRPr/>
          </a:p>
          <a:p>
            <a:pPr indent="-342900" lvl="0" marL="342900" rtl="0" algn="l">
              <a:lnSpc>
                <a:spcPct val="150000"/>
              </a:lnSpc>
              <a:spcBef>
                <a:spcPts val="640"/>
              </a:spcBef>
              <a:spcAft>
                <a:spcPts val="0"/>
              </a:spcAft>
              <a:buSzPts val="2800"/>
              <a:buFont typeface="Arial"/>
              <a:buChar char="•"/>
            </a:pPr>
            <a:r>
              <a:rPr lang="en-US" sz="2800">
                <a:solidFill>
                  <a:srgbClr val="003974"/>
                </a:solidFill>
              </a:rPr>
              <a:t>Q&amp;A </a:t>
            </a:r>
            <a:endParaRPr/>
          </a:p>
          <a:p>
            <a:pPr indent="0" lvl="0" marL="0" marR="0" rtl="0" algn="l">
              <a:lnSpc>
                <a:spcPct val="90000"/>
              </a:lnSpc>
              <a:spcBef>
                <a:spcPts val="640"/>
              </a:spcBef>
              <a:spcAft>
                <a:spcPts val="0"/>
              </a:spcAft>
              <a:buClr>
                <a:srgbClr val="003974"/>
              </a:buClr>
              <a:buSzPts val="2000"/>
              <a:buFont typeface="Arial"/>
              <a:buNone/>
            </a:pPr>
            <a:r>
              <a:t/>
            </a:r>
            <a:endParaRPr/>
          </a:p>
        </p:txBody>
      </p:sp>
      <p:sp>
        <p:nvSpPr>
          <p:cNvPr id="434" name="Google Shape;434;p2"/>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4000"/>
              <a:buNone/>
            </a:pPr>
            <a:r>
              <a:rPr lang="en-US" sz="4000">
                <a:solidFill>
                  <a:srgbClr val="B49759"/>
                </a:solidFill>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0"/>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Contextual information</a:t>
            </a:r>
            <a:endParaRPr/>
          </a:p>
        </p:txBody>
      </p:sp>
      <p:grpSp>
        <p:nvGrpSpPr>
          <p:cNvPr id="587" name="Google Shape;587;p20"/>
          <p:cNvGrpSpPr/>
          <p:nvPr/>
        </p:nvGrpSpPr>
        <p:grpSpPr>
          <a:xfrm>
            <a:off x="271193" y="2016994"/>
            <a:ext cx="1179663" cy="1829880"/>
            <a:chOff x="215660" y="2466615"/>
            <a:chExt cx="1179663" cy="1320920"/>
          </a:xfrm>
        </p:grpSpPr>
        <p:sp>
          <p:nvSpPr>
            <p:cNvPr id="588" name="Google Shape;588;p20"/>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589" name="Google Shape;589;p20"/>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590" name="Google Shape;590;p20"/>
          <p:cNvGrpSpPr/>
          <p:nvPr/>
        </p:nvGrpSpPr>
        <p:grpSpPr>
          <a:xfrm>
            <a:off x="1978424" y="2106404"/>
            <a:ext cx="1556552" cy="1770129"/>
            <a:chOff x="1571624" y="2509747"/>
            <a:chExt cx="1214708" cy="1277788"/>
          </a:xfrm>
        </p:grpSpPr>
        <p:sp>
          <p:nvSpPr>
            <p:cNvPr id="591" name="Google Shape;591;p20"/>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592" name="Google Shape;592;p20"/>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593" name="Google Shape;593;p20"/>
          <p:cNvGrpSpPr/>
          <p:nvPr/>
        </p:nvGrpSpPr>
        <p:grpSpPr>
          <a:xfrm>
            <a:off x="3972152" y="2016994"/>
            <a:ext cx="1506116" cy="1829880"/>
            <a:chOff x="2951852" y="2466615"/>
            <a:chExt cx="1250830" cy="1320920"/>
          </a:xfrm>
        </p:grpSpPr>
        <p:sp>
          <p:nvSpPr>
            <p:cNvPr id="594" name="Google Shape;594;p20"/>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595" name="Google Shape;595;p20"/>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596" name="Google Shape;596;p20"/>
          <p:cNvGrpSpPr/>
          <p:nvPr/>
        </p:nvGrpSpPr>
        <p:grpSpPr>
          <a:xfrm>
            <a:off x="6089902" y="2054531"/>
            <a:ext cx="1434898" cy="1829880"/>
            <a:chOff x="4407558" y="2466614"/>
            <a:chExt cx="1304745" cy="1320920"/>
          </a:xfrm>
        </p:grpSpPr>
        <p:sp>
          <p:nvSpPr>
            <p:cNvPr id="597" name="Google Shape;597;p20"/>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598" name="Google Shape;598;p20"/>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599" name="Google Shape;599;p20"/>
          <p:cNvGrpSpPr/>
          <p:nvPr/>
        </p:nvGrpSpPr>
        <p:grpSpPr>
          <a:xfrm>
            <a:off x="8136434" y="2061591"/>
            <a:ext cx="1534563" cy="1814942"/>
            <a:chOff x="5884832" y="2477397"/>
            <a:chExt cx="1304745" cy="1310137"/>
          </a:xfrm>
        </p:grpSpPr>
        <p:sp>
          <p:nvSpPr>
            <p:cNvPr id="600" name="Google Shape;600;p20"/>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601" name="Google Shape;601;p20"/>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602" name="Google Shape;602;p20"/>
          <p:cNvGrpSpPr/>
          <p:nvPr/>
        </p:nvGrpSpPr>
        <p:grpSpPr>
          <a:xfrm>
            <a:off x="10282631" y="2061591"/>
            <a:ext cx="1304745" cy="1829880"/>
            <a:chOff x="7372888" y="2466614"/>
            <a:chExt cx="1304745" cy="1320920"/>
          </a:xfrm>
        </p:grpSpPr>
        <p:sp>
          <p:nvSpPr>
            <p:cNvPr id="603" name="Google Shape;603;p20"/>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604" name="Google Shape;604;p20"/>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605" name="Google Shape;605;p20"/>
          <p:cNvSpPr/>
          <p:nvPr/>
        </p:nvSpPr>
        <p:spPr>
          <a:xfrm>
            <a:off x="2494256" y="3884411"/>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06" name="Google Shape;606;p20"/>
          <p:cNvSpPr txBox="1"/>
          <p:nvPr/>
        </p:nvSpPr>
        <p:spPr>
          <a:xfrm>
            <a:off x="436152" y="4648556"/>
            <a:ext cx="11093534"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What is the relevant background or contextual information?</a:t>
            </a:r>
            <a:endParaRPr/>
          </a:p>
        </p:txBody>
      </p:sp>
      <p:sp>
        <p:nvSpPr>
          <p:cNvPr id="607" name="Google Shape;607;p20"/>
          <p:cNvSpPr txBox="1"/>
          <p:nvPr/>
        </p:nvSpPr>
        <p:spPr>
          <a:xfrm>
            <a:off x="436152" y="5282474"/>
            <a:ext cx="11093535" cy="400110"/>
          </a:xfrm>
          <a:prstGeom prst="rect">
            <a:avLst/>
          </a:prstGeom>
          <a:solidFill>
            <a:srgbClr val="F5EBD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Include event host, event location, event season, event theme, event capacity,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1"/>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Specific instructions</a:t>
            </a:r>
            <a:endParaRPr/>
          </a:p>
        </p:txBody>
      </p:sp>
      <p:grpSp>
        <p:nvGrpSpPr>
          <p:cNvPr id="613" name="Google Shape;613;p21"/>
          <p:cNvGrpSpPr/>
          <p:nvPr/>
        </p:nvGrpSpPr>
        <p:grpSpPr>
          <a:xfrm>
            <a:off x="271193" y="2016994"/>
            <a:ext cx="1179663" cy="1829880"/>
            <a:chOff x="215660" y="2466615"/>
            <a:chExt cx="1179663" cy="1320920"/>
          </a:xfrm>
        </p:grpSpPr>
        <p:sp>
          <p:nvSpPr>
            <p:cNvPr id="614" name="Google Shape;614;p21"/>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615" name="Google Shape;615;p21"/>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616" name="Google Shape;616;p21"/>
          <p:cNvGrpSpPr/>
          <p:nvPr/>
        </p:nvGrpSpPr>
        <p:grpSpPr>
          <a:xfrm>
            <a:off x="1978424" y="2106404"/>
            <a:ext cx="1556552" cy="1770129"/>
            <a:chOff x="1571624" y="2509747"/>
            <a:chExt cx="1214708" cy="1277788"/>
          </a:xfrm>
        </p:grpSpPr>
        <p:sp>
          <p:nvSpPr>
            <p:cNvPr id="617" name="Google Shape;617;p21"/>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618" name="Google Shape;618;p21"/>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619" name="Google Shape;619;p21"/>
          <p:cNvGrpSpPr/>
          <p:nvPr/>
        </p:nvGrpSpPr>
        <p:grpSpPr>
          <a:xfrm>
            <a:off x="3972152" y="2016994"/>
            <a:ext cx="1506116" cy="1829880"/>
            <a:chOff x="2951852" y="2466615"/>
            <a:chExt cx="1250830" cy="1320920"/>
          </a:xfrm>
        </p:grpSpPr>
        <p:sp>
          <p:nvSpPr>
            <p:cNvPr id="620" name="Google Shape;620;p21"/>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621" name="Google Shape;621;p21"/>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622" name="Google Shape;622;p21"/>
          <p:cNvGrpSpPr/>
          <p:nvPr/>
        </p:nvGrpSpPr>
        <p:grpSpPr>
          <a:xfrm>
            <a:off x="6089902" y="2054531"/>
            <a:ext cx="1434898" cy="1829880"/>
            <a:chOff x="4407558" y="2466614"/>
            <a:chExt cx="1304745" cy="1320920"/>
          </a:xfrm>
        </p:grpSpPr>
        <p:sp>
          <p:nvSpPr>
            <p:cNvPr id="623" name="Google Shape;623;p21"/>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624" name="Google Shape;624;p21"/>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625" name="Google Shape;625;p21"/>
          <p:cNvGrpSpPr/>
          <p:nvPr/>
        </p:nvGrpSpPr>
        <p:grpSpPr>
          <a:xfrm>
            <a:off x="8136434" y="2061591"/>
            <a:ext cx="1534563" cy="1814942"/>
            <a:chOff x="5884832" y="2477397"/>
            <a:chExt cx="1304745" cy="1310137"/>
          </a:xfrm>
        </p:grpSpPr>
        <p:sp>
          <p:nvSpPr>
            <p:cNvPr id="626" name="Google Shape;626;p21"/>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627" name="Google Shape;627;p21"/>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628" name="Google Shape;628;p21"/>
          <p:cNvGrpSpPr/>
          <p:nvPr/>
        </p:nvGrpSpPr>
        <p:grpSpPr>
          <a:xfrm>
            <a:off x="10282631" y="2061591"/>
            <a:ext cx="1304745" cy="1829880"/>
            <a:chOff x="7372888" y="2466614"/>
            <a:chExt cx="1304745" cy="1320920"/>
          </a:xfrm>
        </p:grpSpPr>
        <p:sp>
          <p:nvSpPr>
            <p:cNvPr id="629" name="Google Shape;629;p21"/>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630" name="Google Shape;630;p21"/>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631" name="Google Shape;631;p21"/>
          <p:cNvSpPr/>
          <p:nvPr/>
        </p:nvSpPr>
        <p:spPr>
          <a:xfrm>
            <a:off x="4473761" y="3857121"/>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32" name="Google Shape;632;p21"/>
          <p:cNvSpPr txBox="1"/>
          <p:nvPr/>
        </p:nvSpPr>
        <p:spPr>
          <a:xfrm>
            <a:off x="436152" y="4648556"/>
            <a:ext cx="11093534"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Are there any specific instructions for the AI?</a:t>
            </a:r>
            <a:endParaRPr/>
          </a:p>
        </p:txBody>
      </p:sp>
      <p:sp>
        <p:nvSpPr>
          <p:cNvPr id="633" name="Google Shape;633;p21"/>
          <p:cNvSpPr txBox="1"/>
          <p:nvPr/>
        </p:nvSpPr>
        <p:spPr>
          <a:xfrm>
            <a:off x="452719" y="5233977"/>
            <a:ext cx="11076967" cy="707886"/>
          </a:xfrm>
          <a:prstGeom prst="rect">
            <a:avLst/>
          </a:prstGeom>
          <a:solidFill>
            <a:srgbClr val="F5EBD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Ensure your research uses reliable data sources, explaining how you incorporated the data into your calculations.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2"/>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Open-ended questions</a:t>
            </a:r>
            <a:endParaRPr/>
          </a:p>
        </p:txBody>
      </p:sp>
      <p:grpSp>
        <p:nvGrpSpPr>
          <p:cNvPr id="639" name="Google Shape;639;p22"/>
          <p:cNvGrpSpPr/>
          <p:nvPr/>
        </p:nvGrpSpPr>
        <p:grpSpPr>
          <a:xfrm>
            <a:off x="271193" y="2016994"/>
            <a:ext cx="1179663" cy="1829880"/>
            <a:chOff x="215660" y="2466615"/>
            <a:chExt cx="1179663" cy="1320920"/>
          </a:xfrm>
        </p:grpSpPr>
        <p:sp>
          <p:nvSpPr>
            <p:cNvPr id="640" name="Google Shape;640;p22"/>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641" name="Google Shape;641;p22"/>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642" name="Google Shape;642;p22"/>
          <p:cNvGrpSpPr/>
          <p:nvPr/>
        </p:nvGrpSpPr>
        <p:grpSpPr>
          <a:xfrm>
            <a:off x="1978424" y="2106404"/>
            <a:ext cx="1556552" cy="1770129"/>
            <a:chOff x="1571624" y="2509747"/>
            <a:chExt cx="1214708" cy="1277788"/>
          </a:xfrm>
        </p:grpSpPr>
        <p:sp>
          <p:nvSpPr>
            <p:cNvPr id="643" name="Google Shape;643;p22"/>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644" name="Google Shape;644;p22"/>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645" name="Google Shape;645;p22"/>
          <p:cNvGrpSpPr/>
          <p:nvPr/>
        </p:nvGrpSpPr>
        <p:grpSpPr>
          <a:xfrm>
            <a:off x="3972152" y="2016994"/>
            <a:ext cx="1506116" cy="1829880"/>
            <a:chOff x="2951852" y="2466615"/>
            <a:chExt cx="1250830" cy="1320920"/>
          </a:xfrm>
        </p:grpSpPr>
        <p:sp>
          <p:nvSpPr>
            <p:cNvPr id="646" name="Google Shape;646;p22"/>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647" name="Google Shape;647;p22"/>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648" name="Google Shape;648;p22"/>
          <p:cNvGrpSpPr/>
          <p:nvPr/>
        </p:nvGrpSpPr>
        <p:grpSpPr>
          <a:xfrm>
            <a:off x="6089902" y="2054531"/>
            <a:ext cx="1434898" cy="1829880"/>
            <a:chOff x="4407558" y="2466614"/>
            <a:chExt cx="1304745" cy="1320920"/>
          </a:xfrm>
        </p:grpSpPr>
        <p:sp>
          <p:nvSpPr>
            <p:cNvPr id="649" name="Google Shape;649;p22"/>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650" name="Google Shape;650;p22"/>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651" name="Google Shape;651;p22"/>
          <p:cNvGrpSpPr/>
          <p:nvPr/>
        </p:nvGrpSpPr>
        <p:grpSpPr>
          <a:xfrm>
            <a:off x="8136434" y="2061591"/>
            <a:ext cx="1534563" cy="1814942"/>
            <a:chOff x="5884832" y="2477397"/>
            <a:chExt cx="1304745" cy="1310137"/>
          </a:xfrm>
        </p:grpSpPr>
        <p:sp>
          <p:nvSpPr>
            <p:cNvPr id="652" name="Google Shape;652;p22"/>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653" name="Google Shape;653;p22"/>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654" name="Google Shape;654;p22"/>
          <p:cNvGrpSpPr/>
          <p:nvPr/>
        </p:nvGrpSpPr>
        <p:grpSpPr>
          <a:xfrm>
            <a:off x="10282631" y="2061591"/>
            <a:ext cx="1304745" cy="1829880"/>
            <a:chOff x="7372888" y="2466614"/>
            <a:chExt cx="1304745" cy="1320920"/>
          </a:xfrm>
        </p:grpSpPr>
        <p:sp>
          <p:nvSpPr>
            <p:cNvPr id="655" name="Google Shape;655;p22"/>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656" name="Google Shape;656;p22"/>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657" name="Google Shape;657;p22"/>
          <p:cNvSpPr/>
          <p:nvPr/>
        </p:nvSpPr>
        <p:spPr>
          <a:xfrm>
            <a:off x="6570125" y="3876533"/>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58" name="Google Shape;658;p22"/>
          <p:cNvSpPr txBox="1"/>
          <p:nvPr/>
        </p:nvSpPr>
        <p:spPr>
          <a:xfrm>
            <a:off x="436152" y="4648556"/>
            <a:ext cx="11093534"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Are there any open-ended questions you’d like the AI to consider?</a:t>
            </a:r>
            <a:endParaRPr/>
          </a:p>
        </p:txBody>
      </p:sp>
      <p:sp>
        <p:nvSpPr>
          <p:cNvPr id="659" name="Google Shape;659;p22"/>
          <p:cNvSpPr txBox="1"/>
          <p:nvPr/>
        </p:nvSpPr>
        <p:spPr>
          <a:xfrm>
            <a:off x="436152" y="5334029"/>
            <a:ext cx="11093535" cy="707886"/>
          </a:xfrm>
          <a:prstGeom prst="rect">
            <a:avLst/>
          </a:prstGeom>
          <a:solidFill>
            <a:srgbClr val="F5EBD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Given our specific event and location, what creative ideas could be provided around ticket pricing?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500"/>
                                        <p:tgtEl>
                                          <p:spTgt spid="6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23"/>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Constraints</a:t>
            </a:r>
            <a:endParaRPr/>
          </a:p>
        </p:txBody>
      </p:sp>
      <p:grpSp>
        <p:nvGrpSpPr>
          <p:cNvPr id="665" name="Google Shape;665;p23"/>
          <p:cNvGrpSpPr/>
          <p:nvPr/>
        </p:nvGrpSpPr>
        <p:grpSpPr>
          <a:xfrm>
            <a:off x="271193" y="2016994"/>
            <a:ext cx="1179663" cy="1829880"/>
            <a:chOff x="215660" y="2466615"/>
            <a:chExt cx="1179663" cy="1320920"/>
          </a:xfrm>
        </p:grpSpPr>
        <p:sp>
          <p:nvSpPr>
            <p:cNvPr id="666" name="Google Shape;666;p23"/>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667" name="Google Shape;667;p23"/>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668" name="Google Shape;668;p23"/>
          <p:cNvGrpSpPr/>
          <p:nvPr/>
        </p:nvGrpSpPr>
        <p:grpSpPr>
          <a:xfrm>
            <a:off x="1978424" y="2106404"/>
            <a:ext cx="1556552" cy="1770129"/>
            <a:chOff x="1571624" y="2509747"/>
            <a:chExt cx="1214708" cy="1277788"/>
          </a:xfrm>
        </p:grpSpPr>
        <p:sp>
          <p:nvSpPr>
            <p:cNvPr id="669" name="Google Shape;669;p23"/>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670" name="Google Shape;670;p23"/>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671" name="Google Shape;671;p23"/>
          <p:cNvGrpSpPr/>
          <p:nvPr/>
        </p:nvGrpSpPr>
        <p:grpSpPr>
          <a:xfrm>
            <a:off x="3972152" y="2016994"/>
            <a:ext cx="1506116" cy="1829880"/>
            <a:chOff x="2951852" y="2466615"/>
            <a:chExt cx="1250830" cy="1320920"/>
          </a:xfrm>
        </p:grpSpPr>
        <p:sp>
          <p:nvSpPr>
            <p:cNvPr id="672" name="Google Shape;672;p23"/>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673" name="Google Shape;673;p23"/>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674" name="Google Shape;674;p23"/>
          <p:cNvGrpSpPr/>
          <p:nvPr/>
        </p:nvGrpSpPr>
        <p:grpSpPr>
          <a:xfrm>
            <a:off x="6089902" y="2054531"/>
            <a:ext cx="1434898" cy="1829880"/>
            <a:chOff x="4407558" y="2466614"/>
            <a:chExt cx="1304745" cy="1320920"/>
          </a:xfrm>
        </p:grpSpPr>
        <p:sp>
          <p:nvSpPr>
            <p:cNvPr id="675" name="Google Shape;675;p23"/>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676" name="Google Shape;676;p23"/>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677" name="Google Shape;677;p23"/>
          <p:cNvGrpSpPr/>
          <p:nvPr/>
        </p:nvGrpSpPr>
        <p:grpSpPr>
          <a:xfrm>
            <a:off x="8136434" y="2061591"/>
            <a:ext cx="1534563" cy="1814942"/>
            <a:chOff x="5884832" y="2477397"/>
            <a:chExt cx="1304745" cy="1310137"/>
          </a:xfrm>
        </p:grpSpPr>
        <p:sp>
          <p:nvSpPr>
            <p:cNvPr id="678" name="Google Shape;678;p23"/>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679" name="Google Shape;679;p23"/>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680" name="Google Shape;680;p23"/>
          <p:cNvGrpSpPr/>
          <p:nvPr/>
        </p:nvGrpSpPr>
        <p:grpSpPr>
          <a:xfrm>
            <a:off x="10282631" y="2061591"/>
            <a:ext cx="1304745" cy="1829880"/>
            <a:chOff x="7372888" y="2466614"/>
            <a:chExt cx="1304745" cy="1320920"/>
          </a:xfrm>
        </p:grpSpPr>
        <p:sp>
          <p:nvSpPr>
            <p:cNvPr id="681" name="Google Shape;681;p23"/>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682" name="Google Shape;682;p23"/>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683" name="Google Shape;683;p23"/>
          <p:cNvSpPr/>
          <p:nvPr/>
        </p:nvSpPr>
        <p:spPr>
          <a:xfrm>
            <a:off x="8666489" y="3884411"/>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684" name="Google Shape;684;p23"/>
          <p:cNvSpPr txBox="1"/>
          <p:nvPr/>
        </p:nvSpPr>
        <p:spPr>
          <a:xfrm>
            <a:off x="436152" y="4648556"/>
            <a:ext cx="11093534"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Are there any constraints or limitations of the AI’s response?</a:t>
            </a:r>
            <a:endParaRPr/>
          </a:p>
        </p:txBody>
      </p:sp>
      <p:sp>
        <p:nvSpPr>
          <p:cNvPr id="685" name="Google Shape;685;p23"/>
          <p:cNvSpPr txBox="1"/>
          <p:nvPr/>
        </p:nvSpPr>
        <p:spPr>
          <a:xfrm>
            <a:off x="436152" y="5260872"/>
            <a:ext cx="11093534" cy="707886"/>
          </a:xfrm>
          <a:prstGeom prst="rect">
            <a:avLst/>
          </a:prstGeom>
          <a:solidFill>
            <a:srgbClr val="F5EBD5"/>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Only use trusted and accurate data sources in your research and explain how you used the data in your calculations.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24"/>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Human in the loop</a:t>
            </a:r>
            <a:endParaRPr/>
          </a:p>
        </p:txBody>
      </p:sp>
      <p:grpSp>
        <p:nvGrpSpPr>
          <p:cNvPr id="691" name="Google Shape;691;p24"/>
          <p:cNvGrpSpPr/>
          <p:nvPr/>
        </p:nvGrpSpPr>
        <p:grpSpPr>
          <a:xfrm>
            <a:off x="271193" y="2016994"/>
            <a:ext cx="1179663" cy="1829880"/>
            <a:chOff x="215660" y="2466615"/>
            <a:chExt cx="1179663" cy="1320920"/>
          </a:xfrm>
        </p:grpSpPr>
        <p:sp>
          <p:nvSpPr>
            <p:cNvPr id="692" name="Google Shape;692;p24"/>
            <p:cNvSpPr/>
            <p:nvPr/>
          </p:nvSpPr>
          <p:spPr>
            <a:xfrm>
              <a:off x="245314" y="2935677"/>
              <a:ext cx="1121433"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verdana"/>
                  <a:ea typeface="verdana"/>
                  <a:cs typeface="verdana"/>
                  <a:sym typeface="verdana"/>
                </a:rPr>
                <a:t>Role &amp; Goal</a:t>
              </a:r>
              <a:endParaRPr b="0" i="0" sz="1800" u="none" cap="none" strike="noStrike">
                <a:solidFill>
                  <a:srgbClr val="003974"/>
                </a:solidFill>
                <a:latin typeface="verdana"/>
                <a:ea typeface="verdana"/>
                <a:cs typeface="verdana"/>
                <a:sym typeface="verdana"/>
              </a:endParaRPr>
            </a:p>
          </p:txBody>
        </p:sp>
        <p:sp>
          <p:nvSpPr>
            <p:cNvPr id="693" name="Google Shape;693;p24"/>
            <p:cNvSpPr txBox="1"/>
            <p:nvPr/>
          </p:nvSpPr>
          <p:spPr>
            <a:xfrm>
              <a:off x="215660"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1.</a:t>
              </a:r>
              <a:endParaRPr/>
            </a:p>
          </p:txBody>
        </p:sp>
      </p:grpSp>
      <p:grpSp>
        <p:nvGrpSpPr>
          <p:cNvPr id="694" name="Google Shape;694;p24"/>
          <p:cNvGrpSpPr/>
          <p:nvPr/>
        </p:nvGrpSpPr>
        <p:grpSpPr>
          <a:xfrm>
            <a:off x="1978424" y="2106404"/>
            <a:ext cx="1556552" cy="1770129"/>
            <a:chOff x="1571624" y="2509747"/>
            <a:chExt cx="1214708" cy="1277788"/>
          </a:xfrm>
        </p:grpSpPr>
        <p:sp>
          <p:nvSpPr>
            <p:cNvPr id="695" name="Google Shape;695;p24"/>
            <p:cNvSpPr/>
            <p:nvPr/>
          </p:nvSpPr>
          <p:spPr>
            <a:xfrm>
              <a:off x="1571624" y="2935677"/>
              <a:ext cx="1175349"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Contextual Information</a:t>
              </a:r>
              <a:endParaRPr b="0" i="0" sz="1800" u="none" cap="none" strike="noStrike">
                <a:solidFill>
                  <a:srgbClr val="003974"/>
                </a:solidFill>
                <a:latin typeface="verdana"/>
                <a:ea typeface="verdana"/>
                <a:cs typeface="verdana"/>
                <a:sym typeface="verdana"/>
              </a:endParaRPr>
            </a:p>
          </p:txBody>
        </p:sp>
        <p:sp>
          <p:nvSpPr>
            <p:cNvPr id="696" name="Google Shape;696;p24"/>
            <p:cNvSpPr txBox="1"/>
            <p:nvPr/>
          </p:nvSpPr>
          <p:spPr>
            <a:xfrm>
              <a:off x="1606669" y="250974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2.</a:t>
              </a:r>
              <a:endParaRPr/>
            </a:p>
          </p:txBody>
        </p:sp>
      </p:grpSp>
      <p:grpSp>
        <p:nvGrpSpPr>
          <p:cNvPr id="697" name="Google Shape;697;p24"/>
          <p:cNvGrpSpPr/>
          <p:nvPr/>
        </p:nvGrpSpPr>
        <p:grpSpPr>
          <a:xfrm>
            <a:off x="3972152" y="2016994"/>
            <a:ext cx="1506116" cy="1829880"/>
            <a:chOff x="2951852" y="2466615"/>
            <a:chExt cx="1250830" cy="1320920"/>
          </a:xfrm>
        </p:grpSpPr>
        <p:sp>
          <p:nvSpPr>
            <p:cNvPr id="698" name="Google Shape;698;p24"/>
            <p:cNvSpPr/>
            <p:nvPr/>
          </p:nvSpPr>
          <p:spPr>
            <a:xfrm>
              <a:off x="2951852" y="2935677"/>
              <a:ext cx="1250830"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Specific Instructions</a:t>
              </a:r>
              <a:endParaRPr b="0" i="0" sz="1800" u="none" cap="none" strike="noStrike">
                <a:solidFill>
                  <a:srgbClr val="003974"/>
                </a:solidFill>
                <a:latin typeface="verdana"/>
                <a:ea typeface="verdana"/>
                <a:cs typeface="verdana"/>
                <a:sym typeface="verdana"/>
              </a:endParaRPr>
            </a:p>
          </p:txBody>
        </p:sp>
        <p:sp>
          <p:nvSpPr>
            <p:cNvPr id="699" name="Google Shape;699;p24"/>
            <p:cNvSpPr txBox="1"/>
            <p:nvPr/>
          </p:nvSpPr>
          <p:spPr>
            <a:xfrm>
              <a:off x="2986895" y="2466615"/>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3.</a:t>
              </a:r>
              <a:endParaRPr/>
            </a:p>
          </p:txBody>
        </p:sp>
      </p:grpSp>
      <p:grpSp>
        <p:nvGrpSpPr>
          <p:cNvPr id="700" name="Google Shape;700;p24"/>
          <p:cNvGrpSpPr/>
          <p:nvPr/>
        </p:nvGrpSpPr>
        <p:grpSpPr>
          <a:xfrm>
            <a:off x="6089902" y="2054531"/>
            <a:ext cx="1434898" cy="1829880"/>
            <a:chOff x="4407558" y="2466614"/>
            <a:chExt cx="1304745" cy="1320920"/>
          </a:xfrm>
        </p:grpSpPr>
        <p:sp>
          <p:nvSpPr>
            <p:cNvPr id="701" name="Google Shape;701;p24"/>
            <p:cNvSpPr/>
            <p:nvPr/>
          </p:nvSpPr>
          <p:spPr>
            <a:xfrm>
              <a:off x="440755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Open-ended Questions</a:t>
              </a:r>
              <a:endParaRPr b="0" i="0" sz="1800" u="none" cap="none" strike="noStrike">
                <a:solidFill>
                  <a:srgbClr val="003974"/>
                </a:solidFill>
                <a:latin typeface="verdana"/>
                <a:ea typeface="verdana"/>
                <a:cs typeface="verdana"/>
                <a:sym typeface="verdana"/>
              </a:endParaRPr>
            </a:p>
          </p:txBody>
        </p:sp>
        <p:sp>
          <p:nvSpPr>
            <p:cNvPr id="702" name="Google Shape;702;p24"/>
            <p:cNvSpPr txBox="1"/>
            <p:nvPr/>
          </p:nvSpPr>
          <p:spPr>
            <a:xfrm>
              <a:off x="4474952"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4.</a:t>
              </a:r>
              <a:endParaRPr/>
            </a:p>
          </p:txBody>
        </p:sp>
      </p:grpSp>
      <p:grpSp>
        <p:nvGrpSpPr>
          <p:cNvPr id="703" name="Google Shape;703;p24"/>
          <p:cNvGrpSpPr/>
          <p:nvPr/>
        </p:nvGrpSpPr>
        <p:grpSpPr>
          <a:xfrm>
            <a:off x="8136434" y="2061591"/>
            <a:ext cx="1534563" cy="1814942"/>
            <a:chOff x="5884832" y="2477397"/>
            <a:chExt cx="1304745" cy="1310137"/>
          </a:xfrm>
        </p:grpSpPr>
        <p:sp>
          <p:nvSpPr>
            <p:cNvPr id="704" name="Google Shape;704;p24"/>
            <p:cNvSpPr/>
            <p:nvPr/>
          </p:nvSpPr>
          <p:spPr>
            <a:xfrm>
              <a:off x="5884832" y="2935676"/>
              <a:ext cx="1304745" cy="851858"/>
            </a:xfrm>
            <a:prstGeom prst="roundRect">
              <a:avLst>
                <a:gd fmla="val 16667" name="adj"/>
              </a:avLst>
            </a:prstGeom>
            <a:solidFill>
              <a:srgbClr val="EBD29D"/>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Constraints</a:t>
              </a:r>
              <a:endParaRPr b="0" i="0" sz="1800" u="none" cap="none" strike="noStrike">
                <a:solidFill>
                  <a:srgbClr val="003974"/>
                </a:solidFill>
                <a:latin typeface="verdana"/>
                <a:ea typeface="verdana"/>
                <a:cs typeface="verdana"/>
                <a:sym typeface="verdana"/>
              </a:endParaRPr>
            </a:p>
          </p:txBody>
        </p:sp>
        <p:sp>
          <p:nvSpPr>
            <p:cNvPr id="705" name="Google Shape;705;p24"/>
            <p:cNvSpPr txBox="1"/>
            <p:nvPr/>
          </p:nvSpPr>
          <p:spPr>
            <a:xfrm>
              <a:off x="5952225" y="2477397"/>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5.</a:t>
              </a:r>
              <a:endParaRPr/>
            </a:p>
          </p:txBody>
        </p:sp>
      </p:grpSp>
      <p:grpSp>
        <p:nvGrpSpPr>
          <p:cNvPr id="706" name="Google Shape;706;p24"/>
          <p:cNvGrpSpPr/>
          <p:nvPr/>
        </p:nvGrpSpPr>
        <p:grpSpPr>
          <a:xfrm>
            <a:off x="10282631" y="2061591"/>
            <a:ext cx="1304745" cy="1829880"/>
            <a:chOff x="7372888" y="2466614"/>
            <a:chExt cx="1304745" cy="1320920"/>
          </a:xfrm>
        </p:grpSpPr>
        <p:sp>
          <p:nvSpPr>
            <p:cNvPr id="707" name="Google Shape;707;p24"/>
            <p:cNvSpPr/>
            <p:nvPr/>
          </p:nvSpPr>
          <p:spPr>
            <a:xfrm>
              <a:off x="7372888" y="2935676"/>
              <a:ext cx="1304745" cy="851858"/>
            </a:xfrm>
            <a:prstGeom prst="roundRect">
              <a:avLst>
                <a:gd fmla="val 16667" name="adj"/>
              </a:avLst>
            </a:prstGeom>
            <a:solidFill>
              <a:srgbClr val="F5EBD5"/>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3974"/>
                  </a:solidFill>
                  <a:latin typeface="Arial"/>
                  <a:ea typeface="Arial"/>
                  <a:cs typeface="Arial"/>
                  <a:sym typeface="Arial"/>
                </a:rPr>
                <a:t>Human in the Loop</a:t>
              </a:r>
              <a:endParaRPr b="0" i="0" sz="1800" u="none" cap="none" strike="noStrike">
                <a:solidFill>
                  <a:srgbClr val="003974"/>
                </a:solidFill>
                <a:latin typeface="verdana"/>
                <a:ea typeface="verdana"/>
                <a:cs typeface="verdana"/>
                <a:sym typeface="verdana"/>
              </a:endParaRPr>
            </a:p>
          </p:txBody>
        </p:sp>
        <p:sp>
          <p:nvSpPr>
            <p:cNvPr id="708" name="Google Shape;708;p24"/>
            <p:cNvSpPr txBox="1"/>
            <p:nvPr/>
          </p:nvSpPr>
          <p:spPr>
            <a:xfrm>
              <a:off x="7440281" y="2466614"/>
              <a:ext cx="117966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verdana"/>
                  <a:ea typeface="verdana"/>
                  <a:cs typeface="verdana"/>
                  <a:sym typeface="verdana"/>
                </a:rPr>
                <a:t>6.</a:t>
              </a:r>
              <a:endParaRPr/>
            </a:p>
          </p:txBody>
        </p:sp>
      </p:grpSp>
      <p:sp>
        <p:nvSpPr>
          <p:cNvPr id="709" name="Google Shape;709;p24"/>
          <p:cNvSpPr/>
          <p:nvPr/>
        </p:nvSpPr>
        <p:spPr>
          <a:xfrm>
            <a:off x="10697777" y="3884411"/>
            <a:ext cx="474452" cy="593066"/>
          </a:xfrm>
          <a:prstGeom prst="downArrow">
            <a:avLst>
              <a:gd fmla="val 50000" name="adj1"/>
              <a:gd fmla="val 50000" name="adj2"/>
            </a:avLst>
          </a:prstGeom>
          <a:solidFill>
            <a:schemeClr val="accent1"/>
          </a:solidFill>
          <a:ln cap="flat" cmpd="sng" w="12700">
            <a:solidFill>
              <a:srgbClr val="4B3F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sp>
        <p:nvSpPr>
          <p:cNvPr id="710" name="Google Shape;710;p24"/>
          <p:cNvSpPr txBox="1"/>
          <p:nvPr/>
        </p:nvSpPr>
        <p:spPr>
          <a:xfrm>
            <a:off x="436152" y="4648556"/>
            <a:ext cx="11093534" cy="40011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verdana"/>
                <a:ea typeface="verdana"/>
                <a:cs typeface="verdana"/>
                <a:sym typeface="verdana"/>
              </a:rPr>
              <a:t>Be sure to review the response and either </a:t>
            </a:r>
            <a:r>
              <a:rPr b="1" i="0" lang="en-US" sz="2000" u="none" cap="none" strike="noStrike">
                <a:solidFill>
                  <a:schemeClr val="dk1"/>
                </a:solidFill>
                <a:latin typeface="verdana"/>
                <a:ea typeface="verdana"/>
                <a:cs typeface="verdana"/>
                <a:sym typeface="verdana"/>
              </a:rPr>
              <a:t>use it</a:t>
            </a:r>
            <a:r>
              <a:rPr b="0" i="0" lang="en-US" sz="2000" u="none" cap="none" strike="noStrike">
                <a:solidFill>
                  <a:schemeClr val="dk1"/>
                </a:solidFill>
                <a:latin typeface="verdana"/>
                <a:ea typeface="verdana"/>
                <a:cs typeface="verdana"/>
                <a:sym typeface="verdana"/>
              </a:rPr>
              <a:t>, </a:t>
            </a:r>
            <a:r>
              <a:rPr b="1" i="0" lang="en-US" sz="2000" u="none" cap="none" strike="noStrike">
                <a:solidFill>
                  <a:schemeClr val="dk1"/>
                </a:solidFill>
                <a:latin typeface="verdana"/>
                <a:ea typeface="verdana"/>
                <a:cs typeface="verdana"/>
                <a:sym typeface="verdana"/>
              </a:rPr>
              <a:t>edit it</a:t>
            </a:r>
            <a:r>
              <a:rPr b="0" i="0" lang="en-US" sz="2000" u="none" cap="none" strike="noStrike">
                <a:solidFill>
                  <a:schemeClr val="dk1"/>
                </a:solidFill>
                <a:latin typeface="verdana"/>
                <a:ea typeface="verdana"/>
                <a:cs typeface="verdana"/>
                <a:sym typeface="verdana"/>
              </a:rPr>
              <a:t>, or ask the AI to </a:t>
            </a:r>
            <a:r>
              <a:rPr b="1" i="0" lang="en-US" sz="2000" u="none" cap="none" strike="noStrike">
                <a:solidFill>
                  <a:schemeClr val="dk1"/>
                </a:solidFill>
                <a:latin typeface="verdana"/>
                <a:ea typeface="verdana"/>
                <a:cs typeface="verdana"/>
                <a:sym typeface="verdana"/>
              </a:rPr>
              <a:t>change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25"/>
          <p:cNvSpPr txBox="1"/>
          <p:nvPr>
            <p:ph idx="1" type="body"/>
          </p:nvPr>
        </p:nvSpPr>
        <p:spPr>
          <a:xfrm>
            <a:off x="757326" y="2569799"/>
            <a:ext cx="10664260" cy="6390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8800"/>
              <a:buNone/>
            </a:pPr>
            <a:r>
              <a:rPr lang="en-US" sz="8800"/>
              <a:t>DEMO</a:t>
            </a:r>
            <a:endParaRPr/>
          </a:p>
        </p:txBody>
      </p:sp>
      <p:sp>
        <p:nvSpPr>
          <p:cNvPr id="716" name="Google Shape;716;p25"/>
          <p:cNvSpPr txBox="1"/>
          <p:nvPr>
            <p:ph idx="2" type="body"/>
          </p:nvPr>
        </p:nvSpPr>
        <p:spPr>
          <a:xfrm>
            <a:off x="763870" y="3758032"/>
            <a:ext cx="10664260" cy="684486"/>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3974"/>
              </a:buClr>
              <a:buSzPts val="4000"/>
              <a:buFont typeface="Arial"/>
              <a:buNone/>
            </a:pPr>
            <a:r>
              <a:rPr lang="en-US" sz="4000"/>
              <a:t>Kiwanis Duck Splash</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26"/>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600"/>
              <a:buFont typeface="Arial"/>
              <a:buNone/>
            </a:pPr>
            <a:r>
              <a:rPr lang="en-US" sz="3600">
                <a:solidFill>
                  <a:srgbClr val="003974"/>
                </a:solidFill>
              </a:rPr>
              <a:t>This is AI’s role and goal</a:t>
            </a:r>
            <a:endParaRPr/>
          </a:p>
          <a:p>
            <a:pPr indent="0" lvl="0" marL="0" marR="0" rtl="0" algn="l">
              <a:lnSpc>
                <a:spcPct val="90000"/>
              </a:lnSpc>
              <a:spcBef>
                <a:spcPts val="640"/>
              </a:spcBef>
              <a:spcAft>
                <a:spcPts val="0"/>
              </a:spcAft>
              <a:buClr>
                <a:srgbClr val="003974"/>
              </a:buClr>
              <a:buSzPts val="3600"/>
              <a:buFont typeface="Arial"/>
              <a:buNone/>
            </a:pPr>
            <a:r>
              <a:t/>
            </a:r>
            <a:endParaRPr sz="3600">
              <a:solidFill>
                <a:srgbClr val="003974"/>
              </a:solidFill>
            </a:endParaRPr>
          </a:p>
          <a:p>
            <a:pPr indent="0" lvl="0" marL="0" marR="0" rtl="0" algn="l">
              <a:lnSpc>
                <a:spcPct val="90000"/>
              </a:lnSpc>
              <a:spcBef>
                <a:spcPts val="640"/>
              </a:spcBef>
              <a:spcAft>
                <a:spcPts val="0"/>
              </a:spcAft>
              <a:buClr>
                <a:srgbClr val="003974"/>
              </a:buClr>
              <a:buSzPts val="3600"/>
              <a:buFont typeface="Arial"/>
              <a:buNone/>
            </a:pPr>
            <a:r>
              <a:rPr lang="en-US" sz="3600">
                <a:solidFill>
                  <a:srgbClr val="B49759"/>
                </a:solidFill>
              </a:rPr>
              <a:t>You are planning an event for a Kiwanis club. The event will be called Duck Splash, and the goal is to raise as much money and have as much engagement in the event as possible.</a:t>
            </a:r>
            <a:endParaRPr/>
          </a:p>
        </p:txBody>
      </p:sp>
      <p:sp>
        <p:nvSpPr>
          <p:cNvPr id="722" name="Google Shape;722;p26"/>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Role and goal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27"/>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200"/>
              <a:buFont typeface="Arial"/>
              <a:buNone/>
            </a:pPr>
            <a:r>
              <a:rPr lang="en-US" sz="3200">
                <a:solidFill>
                  <a:srgbClr val="003974"/>
                </a:solidFill>
              </a:rPr>
              <a:t>What is the background or contextual information?</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B49759"/>
                </a:solidFill>
              </a:rPr>
              <a:t>A Duck Splash event is where people will buy a little rubber duck and decorate it however, they want with their name on the bottom. We will then drop them into a creek and the ducks will float down the creek. There are a lot of areas where the duck can get caught up. First duck to cross the finish line at the end wins. </a:t>
            </a:r>
            <a:endParaRPr/>
          </a:p>
        </p:txBody>
      </p:sp>
      <p:sp>
        <p:nvSpPr>
          <p:cNvPr id="728" name="Google Shape;728;p27"/>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Contextual information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8"/>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600"/>
              <a:buFont typeface="Arial"/>
              <a:buNone/>
            </a:pPr>
            <a:r>
              <a:rPr lang="en-US" sz="3600">
                <a:solidFill>
                  <a:srgbClr val="003974"/>
                </a:solidFill>
              </a:rPr>
              <a:t>Are there any specific instructions for the AI?</a:t>
            </a:r>
            <a:endParaRPr/>
          </a:p>
          <a:p>
            <a:pPr indent="0" lvl="0" marL="0" marR="0" rtl="0" algn="l">
              <a:lnSpc>
                <a:spcPct val="90000"/>
              </a:lnSpc>
              <a:spcBef>
                <a:spcPts val="640"/>
              </a:spcBef>
              <a:spcAft>
                <a:spcPts val="0"/>
              </a:spcAft>
              <a:buClr>
                <a:srgbClr val="003974"/>
              </a:buClr>
              <a:buSzPts val="3600"/>
              <a:buFont typeface="Arial"/>
              <a:buNone/>
            </a:pPr>
            <a:r>
              <a:t/>
            </a:r>
            <a:endParaRPr sz="3600">
              <a:solidFill>
                <a:srgbClr val="003974"/>
              </a:solidFill>
            </a:endParaRPr>
          </a:p>
          <a:p>
            <a:pPr indent="0" lvl="0" marL="0" marR="0" rtl="0" algn="l">
              <a:lnSpc>
                <a:spcPct val="90000"/>
              </a:lnSpc>
              <a:spcBef>
                <a:spcPts val="640"/>
              </a:spcBef>
              <a:spcAft>
                <a:spcPts val="0"/>
              </a:spcAft>
              <a:buClr>
                <a:srgbClr val="003974"/>
              </a:buClr>
              <a:buSzPts val="3600"/>
              <a:buFont typeface="Arial"/>
              <a:buNone/>
            </a:pPr>
            <a:r>
              <a:rPr lang="en-US" sz="3600">
                <a:solidFill>
                  <a:srgbClr val="B49759"/>
                </a:solidFill>
              </a:rPr>
              <a:t>Create the ticket price per rubber duck that will help us make as much money as possible with sales but also remain affordable. Also, produce ideas that will help make this event more engaging and fun.</a:t>
            </a:r>
            <a:endParaRPr/>
          </a:p>
        </p:txBody>
      </p:sp>
      <p:sp>
        <p:nvSpPr>
          <p:cNvPr id="734" name="Google Shape;734;p28"/>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Specific instructions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9"/>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600"/>
              <a:buFont typeface="Arial"/>
              <a:buNone/>
            </a:pPr>
            <a:r>
              <a:rPr lang="en-US" sz="3600">
                <a:solidFill>
                  <a:srgbClr val="003974"/>
                </a:solidFill>
              </a:rPr>
              <a:t>Are there any open-ended questions that you would like the AI to consider?</a:t>
            </a:r>
            <a:endParaRPr/>
          </a:p>
          <a:p>
            <a:pPr indent="0" lvl="0" marL="0" marR="0" rtl="0" algn="l">
              <a:lnSpc>
                <a:spcPct val="90000"/>
              </a:lnSpc>
              <a:spcBef>
                <a:spcPts val="640"/>
              </a:spcBef>
              <a:spcAft>
                <a:spcPts val="0"/>
              </a:spcAft>
              <a:buClr>
                <a:srgbClr val="003974"/>
              </a:buClr>
              <a:buSzPts val="3600"/>
              <a:buFont typeface="Arial"/>
              <a:buNone/>
            </a:pPr>
            <a:r>
              <a:t/>
            </a:r>
            <a:endParaRPr sz="3600">
              <a:solidFill>
                <a:srgbClr val="003974"/>
              </a:solidFill>
            </a:endParaRPr>
          </a:p>
          <a:p>
            <a:pPr indent="0" lvl="0" marL="0" marR="0" rtl="0" algn="l">
              <a:lnSpc>
                <a:spcPct val="90000"/>
              </a:lnSpc>
              <a:spcBef>
                <a:spcPts val="640"/>
              </a:spcBef>
              <a:spcAft>
                <a:spcPts val="0"/>
              </a:spcAft>
              <a:buClr>
                <a:srgbClr val="003974"/>
              </a:buClr>
              <a:buSzPts val="3600"/>
              <a:buFont typeface="Arial"/>
              <a:buNone/>
            </a:pPr>
            <a:r>
              <a:rPr lang="en-US" sz="3600">
                <a:solidFill>
                  <a:srgbClr val="B49759"/>
                </a:solidFill>
              </a:rPr>
              <a:t>Consider things like vendors, music, food, other options for us to make money at the event, is there a way to incorporate these into our Duck Splash event?</a:t>
            </a:r>
            <a:endParaRPr/>
          </a:p>
        </p:txBody>
      </p:sp>
      <p:sp>
        <p:nvSpPr>
          <p:cNvPr id="740" name="Google Shape;740;p29"/>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Open-ended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
          <p:cNvSpPr txBox="1"/>
          <p:nvPr>
            <p:ph idx="1" type="body"/>
          </p:nvPr>
        </p:nvSpPr>
        <p:spPr>
          <a:xfrm>
            <a:off x="757326" y="2569798"/>
            <a:ext cx="10664260" cy="8592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US" sz="5400"/>
              <a:t>What is Artificial Intelligence (AI)</a:t>
            </a:r>
            <a:endParaRPr/>
          </a:p>
        </p:txBody>
      </p:sp>
      <p:sp>
        <p:nvSpPr>
          <p:cNvPr id="440" name="Google Shape;440;p3"/>
          <p:cNvSpPr txBox="1"/>
          <p:nvPr>
            <p:ph idx="2" type="body"/>
          </p:nvPr>
        </p:nvSpPr>
        <p:spPr>
          <a:xfrm>
            <a:off x="757326" y="4039932"/>
            <a:ext cx="10664260" cy="1670755"/>
          </a:xfrm>
          <a:prstGeom prst="rect">
            <a:avLst/>
          </a:prstGeom>
          <a:noFill/>
          <a:ln>
            <a:noFill/>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rgbClr val="003974"/>
              </a:buClr>
              <a:buSzPts val="3600"/>
              <a:buFont typeface="Arial"/>
              <a:buNone/>
            </a:pPr>
            <a:r>
              <a:rPr lang="en-US" sz="3600"/>
              <a:t>Simulation of human intelligence in machines that are programmed to think, reason, and problem-solve like a human.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30"/>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600"/>
              <a:buFont typeface="Arial"/>
              <a:buNone/>
            </a:pPr>
            <a:r>
              <a:rPr lang="en-US" sz="3600">
                <a:solidFill>
                  <a:srgbClr val="003974"/>
                </a:solidFill>
              </a:rPr>
              <a:t>Are there any constraints or limitations to the AI’s response? </a:t>
            </a:r>
            <a:endParaRPr/>
          </a:p>
          <a:p>
            <a:pPr indent="0" lvl="0" marL="0" marR="0" rtl="0" algn="l">
              <a:lnSpc>
                <a:spcPct val="90000"/>
              </a:lnSpc>
              <a:spcBef>
                <a:spcPts val="640"/>
              </a:spcBef>
              <a:spcAft>
                <a:spcPts val="0"/>
              </a:spcAft>
              <a:buClr>
                <a:srgbClr val="003974"/>
              </a:buClr>
              <a:buSzPts val="3600"/>
              <a:buFont typeface="Arial"/>
              <a:buNone/>
            </a:pPr>
            <a:r>
              <a:t/>
            </a:r>
            <a:endParaRPr sz="3600">
              <a:solidFill>
                <a:srgbClr val="003974"/>
              </a:solidFill>
            </a:endParaRPr>
          </a:p>
          <a:p>
            <a:pPr indent="0" lvl="0" marL="0" marR="0" rtl="0" algn="l">
              <a:lnSpc>
                <a:spcPct val="90000"/>
              </a:lnSpc>
              <a:spcBef>
                <a:spcPts val="640"/>
              </a:spcBef>
              <a:spcAft>
                <a:spcPts val="0"/>
              </a:spcAft>
              <a:buClr>
                <a:srgbClr val="003974"/>
              </a:buClr>
              <a:buSzPts val="3600"/>
              <a:buFont typeface="Arial"/>
              <a:buNone/>
            </a:pPr>
            <a:r>
              <a:rPr lang="en-US" sz="3600">
                <a:solidFill>
                  <a:srgbClr val="B49759"/>
                </a:solidFill>
              </a:rPr>
              <a:t>This event needs to be inclusive to all kinds of people and to all ages.</a:t>
            </a:r>
            <a:endParaRPr/>
          </a:p>
        </p:txBody>
      </p:sp>
      <p:sp>
        <p:nvSpPr>
          <p:cNvPr id="746" name="Google Shape;746;p30"/>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Constraints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31"/>
          <p:cNvSpPr txBox="1"/>
          <p:nvPr>
            <p:ph idx="1" type="body"/>
          </p:nvPr>
        </p:nvSpPr>
        <p:spPr>
          <a:xfrm>
            <a:off x="457609" y="1525170"/>
            <a:ext cx="11279160" cy="5332830"/>
          </a:xfrm>
          <a:prstGeom prst="rect">
            <a:avLst/>
          </a:prstGeom>
          <a:noFill/>
          <a:ln>
            <a:noFill/>
          </a:ln>
        </p:spPr>
        <p:txBody>
          <a:bodyPr anchorCtr="0" anchor="t" bIns="91425" lIns="91425" spcFirstLastPara="1" rIns="91425" wrap="square" tIns="91425">
            <a:normAutofit fontScale="92500" lnSpcReduction="10000"/>
          </a:bodyPr>
          <a:lstStyle/>
          <a:p>
            <a:pPr indent="0" lvl="0" marL="0" marR="0" rtl="0" algn="l">
              <a:lnSpc>
                <a:spcPct val="90000"/>
              </a:lnSpc>
              <a:spcBef>
                <a:spcPts val="0"/>
              </a:spcBef>
              <a:spcAft>
                <a:spcPts val="0"/>
              </a:spcAft>
              <a:buClr>
                <a:srgbClr val="003974"/>
              </a:buClr>
              <a:buSzPct val="100000"/>
              <a:buFont typeface="Arial"/>
              <a:buNone/>
            </a:pPr>
            <a:r>
              <a:rPr lang="en-US" sz="2800">
                <a:solidFill>
                  <a:srgbClr val="B49759"/>
                </a:solidFill>
              </a:rPr>
              <a:t>You are planning an event for a Kiwanis club. The event will be called Duck Splash, and the goal is to raise as much money and have as much engagement in the event as possible. A Duck Splash event is where people will buy a little rubber duck and decorate it however, they want with their name on the bottom. We will then drop them into a creek and the ducks will float down the creek. There are a lot of areas where the duck can get caught up. First duck to cross the finish line at the end wins. Create the ticket price per rubber duck that will help us make as much money as possible with sales but also remain affordable. Also, produce ideas that will help make this event more engaging and fun. Consider things like vendors, music, food, other options for us to make money at the event, is there a way to incorporate these into our Duck Splash event? This event needs to be inclusive to all kinds of people and to all ages.</a:t>
            </a:r>
            <a:endParaRPr/>
          </a:p>
          <a:p>
            <a:pPr indent="0" lvl="0" marL="0" marR="0" rtl="0" algn="l">
              <a:lnSpc>
                <a:spcPct val="90000"/>
              </a:lnSpc>
              <a:spcBef>
                <a:spcPts val="640"/>
              </a:spcBef>
              <a:spcAft>
                <a:spcPts val="0"/>
              </a:spcAft>
              <a:buClr>
                <a:srgbClr val="003974"/>
              </a:buClr>
              <a:buSzPct val="100000"/>
              <a:buFont typeface="Arial"/>
              <a:buNone/>
            </a:pPr>
            <a:r>
              <a:t/>
            </a:r>
            <a:endParaRPr sz="2000">
              <a:solidFill>
                <a:srgbClr val="B49759"/>
              </a:solidFill>
            </a:endParaRPr>
          </a:p>
          <a:p>
            <a:pPr indent="0" lvl="0" marL="0" marR="0" rtl="0" algn="l">
              <a:lnSpc>
                <a:spcPct val="90000"/>
              </a:lnSpc>
              <a:spcBef>
                <a:spcPts val="640"/>
              </a:spcBef>
              <a:spcAft>
                <a:spcPts val="0"/>
              </a:spcAft>
              <a:buClr>
                <a:srgbClr val="003974"/>
              </a:buClr>
              <a:buSzPct val="100000"/>
              <a:buFont typeface="Arial"/>
              <a:buNone/>
            </a:pPr>
            <a:r>
              <a:t/>
            </a:r>
            <a:endParaRPr sz="2000">
              <a:solidFill>
                <a:srgbClr val="B49759"/>
              </a:solidFill>
            </a:endParaRPr>
          </a:p>
          <a:p>
            <a:pPr indent="0" lvl="0" marL="0" marR="0" rtl="0" algn="l">
              <a:lnSpc>
                <a:spcPct val="90000"/>
              </a:lnSpc>
              <a:spcBef>
                <a:spcPts val="640"/>
              </a:spcBef>
              <a:spcAft>
                <a:spcPts val="0"/>
              </a:spcAft>
              <a:buClr>
                <a:srgbClr val="003974"/>
              </a:buClr>
              <a:buSzPct val="100000"/>
              <a:buFont typeface="Arial"/>
              <a:buNone/>
            </a:pPr>
            <a:r>
              <a:t/>
            </a:r>
            <a:endParaRPr sz="2000">
              <a:solidFill>
                <a:srgbClr val="B49759"/>
              </a:solidFill>
            </a:endParaRPr>
          </a:p>
          <a:p>
            <a:pPr indent="0" lvl="0" marL="0" marR="0" rtl="0" algn="l">
              <a:lnSpc>
                <a:spcPct val="90000"/>
              </a:lnSpc>
              <a:spcBef>
                <a:spcPts val="640"/>
              </a:spcBef>
              <a:spcAft>
                <a:spcPts val="0"/>
              </a:spcAft>
              <a:buClr>
                <a:srgbClr val="003974"/>
              </a:buClr>
              <a:buSzPct val="100000"/>
              <a:buFont typeface="Arial"/>
              <a:buNone/>
            </a:pPr>
            <a:r>
              <a:t/>
            </a:r>
            <a:endParaRPr sz="2000">
              <a:solidFill>
                <a:srgbClr val="B49759"/>
              </a:solidFill>
            </a:endParaRPr>
          </a:p>
          <a:p>
            <a:pPr indent="0" lvl="0" marL="0" marR="0" rtl="0" algn="l">
              <a:lnSpc>
                <a:spcPct val="90000"/>
              </a:lnSpc>
              <a:spcBef>
                <a:spcPts val="640"/>
              </a:spcBef>
              <a:spcAft>
                <a:spcPts val="0"/>
              </a:spcAft>
              <a:buClr>
                <a:srgbClr val="003974"/>
              </a:buClr>
              <a:buSzPct val="100000"/>
              <a:buFont typeface="Arial"/>
              <a:buNone/>
            </a:pPr>
            <a:r>
              <a:t/>
            </a:r>
            <a:endParaRPr>
              <a:solidFill>
                <a:srgbClr val="003974"/>
              </a:solidFill>
            </a:endParaRPr>
          </a:p>
        </p:txBody>
      </p:sp>
      <p:sp>
        <p:nvSpPr>
          <p:cNvPr id="753" name="Google Shape;753;p31"/>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Final prompt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2"/>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600"/>
              <a:buFont typeface="Arial"/>
              <a:buNone/>
            </a:pPr>
            <a:r>
              <a:rPr lang="en-US" sz="3600">
                <a:solidFill>
                  <a:srgbClr val="003974"/>
                </a:solidFill>
              </a:rPr>
              <a:t>Be sure to review the response and either </a:t>
            </a:r>
            <a:r>
              <a:rPr b="1" lang="en-US" sz="3600">
                <a:solidFill>
                  <a:srgbClr val="003974"/>
                </a:solidFill>
              </a:rPr>
              <a:t>use it</a:t>
            </a:r>
            <a:r>
              <a:rPr lang="en-US" sz="3600">
                <a:solidFill>
                  <a:srgbClr val="003974"/>
                </a:solidFill>
              </a:rPr>
              <a:t>, </a:t>
            </a:r>
            <a:r>
              <a:rPr b="1" lang="en-US" sz="3600">
                <a:solidFill>
                  <a:srgbClr val="003974"/>
                </a:solidFill>
              </a:rPr>
              <a:t>edit it</a:t>
            </a:r>
            <a:r>
              <a:rPr lang="en-US" sz="3600">
                <a:solidFill>
                  <a:srgbClr val="003974"/>
                </a:solidFill>
              </a:rPr>
              <a:t>, or ask the AI to </a:t>
            </a:r>
            <a:r>
              <a:rPr b="1" lang="en-US" sz="3600">
                <a:solidFill>
                  <a:srgbClr val="003974"/>
                </a:solidFill>
              </a:rPr>
              <a:t>change it</a:t>
            </a:r>
            <a:r>
              <a:rPr lang="en-US" sz="3600">
                <a:solidFill>
                  <a:srgbClr val="003974"/>
                </a:solidFill>
              </a:rPr>
              <a:t>.</a:t>
            </a:r>
            <a:endParaRPr/>
          </a:p>
          <a:p>
            <a:pPr indent="0" lvl="0" marL="0" marR="0" rtl="0" algn="l">
              <a:lnSpc>
                <a:spcPct val="90000"/>
              </a:lnSpc>
              <a:spcBef>
                <a:spcPts val="640"/>
              </a:spcBef>
              <a:spcAft>
                <a:spcPts val="0"/>
              </a:spcAft>
              <a:buClr>
                <a:srgbClr val="003974"/>
              </a:buClr>
              <a:buSzPts val="3600"/>
              <a:buFont typeface="Arial"/>
              <a:buNone/>
            </a:pPr>
            <a:r>
              <a:t/>
            </a:r>
            <a:endParaRPr sz="3600">
              <a:solidFill>
                <a:srgbClr val="003974"/>
              </a:solidFill>
            </a:endParaRPr>
          </a:p>
        </p:txBody>
      </p:sp>
      <p:sp>
        <p:nvSpPr>
          <p:cNvPr id="759" name="Google Shape;759;p32"/>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Human In The loop</a:t>
            </a:r>
            <a:endParaRPr/>
          </a:p>
        </p:txBody>
      </p:sp>
      <p:pic>
        <p:nvPicPr>
          <p:cNvPr id="760" name="Google Shape;760;p32"/>
          <p:cNvPicPr preferRelativeResize="0"/>
          <p:nvPr/>
        </p:nvPicPr>
        <p:blipFill rotWithShape="1">
          <a:blip r:embed="rId3">
            <a:alphaModFix/>
          </a:blip>
          <a:srcRect b="6053" l="3055" r="6794" t="12001"/>
          <a:stretch/>
        </p:blipFill>
        <p:spPr>
          <a:xfrm>
            <a:off x="542262" y="3563331"/>
            <a:ext cx="5128182" cy="2743200"/>
          </a:xfrm>
          <a:prstGeom prst="rect">
            <a:avLst/>
          </a:prstGeom>
          <a:noFill/>
          <a:ln>
            <a:noFill/>
          </a:ln>
        </p:spPr>
      </p:pic>
      <p:sp>
        <p:nvSpPr>
          <p:cNvPr id="761" name="Google Shape;761;p32"/>
          <p:cNvSpPr txBox="1"/>
          <p:nvPr/>
        </p:nvSpPr>
        <p:spPr>
          <a:xfrm>
            <a:off x="6405735" y="3817855"/>
            <a:ext cx="5081047"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verdana"/>
                <a:ea typeface="verdana"/>
                <a:cs typeface="verdana"/>
                <a:sym typeface="verdana"/>
              </a:rPr>
              <a:t>GenAI can “</a:t>
            </a:r>
            <a:r>
              <a:rPr b="0" i="0" lang="en-US" sz="3200" u="none" cap="none" strike="noStrike">
                <a:solidFill>
                  <a:srgbClr val="B49759"/>
                </a:solidFill>
                <a:latin typeface="verdana"/>
                <a:ea typeface="verdana"/>
                <a:cs typeface="verdana"/>
                <a:sym typeface="verdana"/>
              </a:rPr>
              <a:t>hallucinate</a:t>
            </a:r>
            <a:r>
              <a:rPr b="0" i="0" lang="en-US" sz="3200" u="none" cap="none" strike="noStrike">
                <a:solidFill>
                  <a:schemeClr val="dk1"/>
                </a:solidFill>
                <a:latin typeface="verdana"/>
                <a:ea typeface="verdana"/>
                <a:cs typeface="verdana"/>
                <a:sym typeface="verdana"/>
              </a:rPr>
              <a:t>” if the information used to train it is out of date or incorrect.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33"/>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Autofit/>
          </a:bodyPr>
          <a:lstStyle/>
          <a:p>
            <a:pPr indent="-342900" lvl="0" marL="342900" rtl="0" algn="l">
              <a:lnSpc>
                <a:spcPct val="90000"/>
              </a:lnSpc>
              <a:spcBef>
                <a:spcPts val="0"/>
              </a:spcBef>
              <a:spcAft>
                <a:spcPts val="0"/>
              </a:spcAft>
              <a:buSzPts val="3200"/>
              <a:buFont typeface="Arial"/>
              <a:buChar char="•"/>
            </a:pPr>
            <a:r>
              <a:rPr lang="en-US" sz="3200">
                <a:solidFill>
                  <a:srgbClr val="003974"/>
                </a:solidFill>
              </a:rPr>
              <a:t>If your output gets cut off or stops, type ‘continue’</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Follow the prompt recipe </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Play with several AI chatbots and compare the results</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Use a prompt generator for creating images</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Your prompts will get better with practice</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Check every result you get from AI including grammar and facts</a:t>
            </a:r>
            <a:endParaRPr/>
          </a:p>
          <a:p>
            <a:pPr indent="-342900" lvl="0" marL="342900" rtl="0" algn="l">
              <a:lnSpc>
                <a:spcPct val="90000"/>
              </a:lnSpc>
              <a:spcBef>
                <a:spcPts val="640"/>
              </a:spcBef>
              <a:spcAft>
                <a:spcPts val="0"/>
              </a:spcAft>
              <a:buSzPts val="3200"/>
              <a:buFont typeface="Arial"/>
              <a:buChar char="•"/>
            </a:pPr>
            <a:r>
              <a:rPr lang="en-US" sz="3200">
                <a:solidFill>
                  <a:srgbClr val="003974"/>
                </a:solidFill>
              </a:rPr>
              <a:t>Check out AI page for resources</a:t>
            </a:r>
            <a:endParaRPr/>
          </a:p>
        </p:txBody>
      </p:sp>
      <p:sp>
        <p:nvSpPr>
          <p:cNvPr id="768" name="Google Shape;768;p33"/>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Tips for using AI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4"/>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Generative AI Resources</a:t>
            </a:r>
            <a:endParaRPr/>
          </a:p>
        </p:txBody>
      </p:sp>
      <p:sp>
        <p:nvSpPr>
          <p:cNvPr id="775" name="Google Shape;775;p34"/>
          <p:cNvSpPr txBox="1"/>
          <p:nvPr/>
        </p:nvSpPr>
        <p:spPr>
          <a:xfrm>
            <a:off x="658368" y="1591056"/>
            <a:ext cx="89611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https://dcon-resources.site.kiwanis.org/generative-ai-prompt-builder/</a:t>
            </a:r>
            <a:endParaRPr/>
          </a:p>
        </p:txBody>
      </p:sp>
      <p:sp>
        <p:nvSpPr>
          <p:cNvPr id="776" name="Google Shape;776;p34"/>
          <p:cNvSpPr txBox="1"/>
          <p:nvPr/>
        </p:nvSpPr>
        <p:spPr>
          <a:xfrm>
            <a:off x="658368" y="2468880"/>
            <a:ext cx="1060704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verdana"/>
                <a:ea typeface="verdana"/>
                <a:cs typeface="verdana"/>
                <a:sym typeface="verdana"/>
              </a:rPr>
              <a:t>How the Kiwanis Generative AI Prompt Builder works:</a:t>
            </a:r>
            <a:br>
              <a:rPr b="1" lang="en-US" sz="1800">
                <a:solidFill>
                  <a:schemeClr val="dk1"/>
                </a:solidFill>
                <a:latin typeface="verdana"/>
                <a:ea typeface="verdana"/>
                <a:cs typeface="verdana"/>
                <a:sym typeface="verdana"/>
              </a:rPr>
            </a:br>
            <a:endParaRPr b="1"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Define the Role:</a:t>
            </a:r>
            <a:r>
              <a:rPr lang="en-US" sz="1800">
                <a:solidFill>
                  <a:schemeClr val="dk1"/>
                </a:solidFill>
                <a:latin typeface="verdana"/>
                <a:ea typeface="verdana"/>
                <a:cs typeface="verdana"/>
                <a:sym typeface="verdana"/>
              </a:rPr>
              <a:t> Assign a role to the AI. Will it act as a marketing pro, a fundraising expert, an event organizer, a data analyst?</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Your Goal:</a:t>
            </a:r>
            <a:r>
              <a:rPr lang="en-US" sz="1800">
                <a:solidFill>
                  <a:schemeClr val="dk1"/>
                </a:solidFill>
                <a:latin typeface="verdana"/>
                <a:ea typeface="verdana"/>
                <a:cs typeface="verdana"/>
                <a:sym typeface="verdana"/>
              </a:rPr>
              <a:t> Articulate what you aim to achieve. Your goal guides the AI’s focus</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Provide Context:</a:t>
            </a:r>
            <a:r>
              <a:rPr lang="en-US" sz="1800">
                <a:solidFill>
                  <a:schemeClr val="dk1"/>
                </a:solidFill>
                <a:latin typeface="verdana"/>
                <a:ea typeface="verdana"/>
                <a:cs typeface="verdana"/>
                <a:sym typeface="verdana"/>
              </a:rPr>
              <a:t> Offer background information to help the AI understand your goal more deeply</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Specific Instructions:</a:t>
            </a:r>
            <a:r>
              <a:rPr lang="en-US" sz="1800">
                <a:solidFill>
                  <a:schemeClr val="dk1"/>
                </a:solidFill>
                <a:latin typeface="verdana"/>
                <a:ea typeface="verdana"/>
                <a:cs typeface="verdana"/>
                <a:sym typeface="verdana"/>
              </a:rPr>
              <a:t> Specify format, medium, and data sources for the AI’s task.</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Ask Open-Ended Questions:</a:t>
            </a:r>
            <a:r>
              <a:rPr lang="en-US" sz="1800">
                <a:solidFill>
                  <a:schemeClr val="dk1"/>
                </a:solidFill>
                <a:latin typeface="verdana"/>
                <a:ea typeface="verdana"/>
                <a:cs typeface="verdana"/>
                <a:sym typeface="verdana"/>
              </a:rPr>
              <a:t> Encourage the AI through its own creativity and exploration.</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Constraints:</a:t>
            </a:r>
            <a:r>
              <a:rPr lang="en-US" sz="1800">
                <a:solidFill>
                  <a:schemeClr val="dk1"/>
                </a:solidFill>
                <a:latin typeface="verdana"/>
                <a:ea typeface="verdana"/>
                <a:cs typeface="verdana"/>
                <a:sym typeface="verdana"/>
              </a:rPr>
              <a:t> Provide guardrails for the AI to conform to.</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Receive a Complete Prompt:</a:t>
            </a:r>
            <a:r>
              <a:rPr lang="en-US" sz="1800">
                <a:solidFill>
                  <a:schemeClr val="dk1"/>
                </a:solidFill>
                <a:latin typeface="verdana"/>
                <a:ea typeface="verdana"/>
                <a:cs typeface="verdana"/>
                <a:sym typeface="verdana"/>
              </a:rPr>
              <a:t> Copy &amp; paste the generated prompt into your favorite Generative AI tool (</a:t>
            </a:r>
            <a:r>
              <a:rPr lang="en-US" sz="1800" u="sng">
                <a:solidFill>
                  <a:schemeClr val="dk1"/>
                </a:solidFill>
                <a:latin typeface="verdana"/>
                <a:ea typeface="verdana"/>
                <a:cs typeface="verdana"/>
                <a:sym typeface="verdana"/>
                <a:hlinkClick r:id="rId3">
                  <a:extLst>
                    <a:ext uri="{A12FA001-AC4F-418D-AE19-62706E023703}">
                      <ahyp:hlinkClr val="tx"/>
                    </a:ext>
                  </a:extLst>
                </a:hlinkClick>
              </a:rPr>
              <a:t>ChatGPT</a:t>
            </a:r>
            <a:r>
              <a:rPr lang="en-US" sz="1800">
                <a:solidFill>
                  <a:schemeClr val="dk1"/>
                </a:solidFill>
                <a:latin typeface="verdana"/>
                <a:ea typeface="verdana"/>
                <a:cs typeface="verdana"/>
                <a:sym typeface="verdana"/>
              </a:rPr>
              <a:t>, </a:t>
            </a:r>
            <a:r>
              <a:rPr lang="en-US" sz="1800" u="sng">
                <a:solidFill>
                  <a:schemeClr val="dk1"/>
                </a:solidFill>
                <a:latin typeface="verdana"/>
                <a:ea typeface="verdana"/>
                <a:cs typeface="verdana"/>
                <a:sym typeface="verdana"/>
                <a:hlinkClick r:id="rId4">
                  <a:extLst>
                    <a:ext uri="{A12FA001-AC4F-418D-AE19-62706E023703}">
                      <ahyp:hlinkClr val="tx"/>
                    </a:ext>
                  </a:extLst>
                </a:hlinkClick>
              </a:rPr>
              <a:t>Gemini</a:t>
            </a:r>
            <a:r>
              <a:rPr lang="en-US" sz="1800">
                <a:solidFill>
                  <a:schemeClr val="dk1"/>
                </a:solidFill>
                <a:latin typeface="verdana"/>
                <a:ea typeface="verdana"/>
                <a:cs typeface="verdana"/>
                <a:sym typeface="verdana"/>
              </a:rPr>
              <a:t>, </a:t>
            </a:r>
            <a:r>
              <a:rPr lang="en-US" sz="1800" u="sng">
                <a:solidFill>
                  <a:schemeClr val="dk1"/>
                </a:solidFill>
                <a:latin typeface="verdana"/>
                <a:ea typeface="verdana"/>
                <a:cs typeface="verdana"/>
                <a:sym typeface="verdana"/>
                <a:hlinkClick r:id="rId5">
                  <a:extLst>
                    <a:ext uri="{A12FA001-AC4F-418D-AE19-62706E023703}">
                      <ahyp:hlinkClr val="tx"/>
                    </a:ext>
                  </a:extLst>
                </a:hlinkClick>
              </a:rPr>
              <a:t>Copilot</a:t>
            </a:r>
            <a:r>
              <a:rPr lang="en-US" sz="1800">
                <a:solidFill>
                  <a:schemeClr val="dk1"/>
                </a:solidFill>
                <a:latin typeface="verdana"/>
                <a:ea typeface="verdana"/>
                <a:cs typeface="verdana"/>
                <a:sym typeface="verdana"/>
              </a:rPr>
              <a:t>, etc.)</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35"/>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Generative AI Resources</a:t>
            </a:r>
            <a:endParaRPr/>
          </a:p>
        </p:txBody>
      </p:sp>
      <p:sp>
        <p:nvSpPr>
          <p:cNvPr id="783" name="Google Shape;783;p35"/>
          <p:cNvSpPr txBox="1"/>
          <p:nvPr/>
        </p:nvSpPr>
        <p:spPr>
          <a:xfrm>
            <a:off x="658368" y="1591056"/>
            <a:ext cx="101730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https://dcon-resources.site.kiwanis.org/kiwanis-generative-ai-image-prompt-builder/</a:t>
            </a:r>
            <a:endParaRPr/>
          </a:p>
        </p:txBody>
      </p:sp>
      <p:sp>
        <p:nvSpPr>
          <p:cNvPr id="784" name="Google Shape;784;p35"/>
          <p:cNvSpPr txBox="1"/>
          <p:nvPr/>
        </p:nvSpPr>
        <p:spPr>
          <a:xfrm>
            <a:off x="658368" y="2468880"/>
            <a:ext cx="1060704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verdana"/>
                <a:ea typeface="verdana"/>
                <a:cs typeface="verdana"/>
                <a:sym typeface="verdana"/>
              </a:rPr>
              <a:t>How the Kiwanis Generative AI Image Prompt Builder works:</a:t>
            </a:r>
            <a:endParaRPr/>
          </a:p>
          <a:p>
            <a:pPr indent="0" lvl="0" marL="0" marR="0" rtl="0" algn="l">
              <a:spcBef>
                <a:spcPts val="0"/>
              </a:spcBef>
              <a:spcAft>
                <a:spcPts val="0"/>
              </a:spcAft>
              <a:buNone/>
            </a:pPr>
            <a:r>
              <a:t/>
            </a:r>
            <a:endParaRPr b="1"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Artist: </a:t>
            </a:r>
            <a:r>
              <a:rPr lang="en-US" sz="1800">
                <a:solidFill>
                  <a:schemeClr val="dk1"/>
                </a:solidFill>
                <a:latin typeface="verdana"/>
                <a:ea typeface="verdana"/>
                <a:cs typeface="verdana"/>
                <a:sym typeface="verdana"/>
              </a:rPr>
              <a:t>Specify which artist will create your artwork (optional).</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Style: </a:t>
            </a:r>
            <a:r>
              <a:rPr lang="en-US" sz="1800">
                <a:solidFill>
                  <a:schemeClr val="dk1"/>
                </a:solidFill>
                <a:latin typeface="verdana"/>
                <a:ea typeface="verdana"/>
                <a:cs typeface="verdana"/>
                <a:sym typeface="verdana"/>
              </a:rPr>
              <a:t>Select the artistic style of your artwork.</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Medium: </a:t>
            </a:r>
            <a:r>
              <a:rPr lang="en-US" sz="1800">
                <a:solidFill>
                  <a:schemeClr val="dk1"/>
                </a:solidFill>
                <a:latin typeface="verdana"/>
                <a:ea typeface="verdana"/>
                <a:cs typeface="verdana"/>
                <a:sym typeface="verdana"/>
              </a:rPr>
              <a:t>Specify the medium your artwork will be created on.</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Subject Matter: </a:t>
            </a:r>
            <a:r>
              <a:rPr lang="en-US" sz="1800">
                <a:solidFill>
                  <a:schemeClr val="dk1"/>
                </a:solidFill>
                <a:latin typeface="verdana"/>
                <a:ea typeface="verdana"/>
                <a:cs typeface="verdana"/>
                <a:sym typeface="verdana"/>
              </a:rPr>
              <a:t>Describe the subject matter of your artwork</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Prepositional Phrase: </a:t>
            </a:r>
            <a:r>
              <a:rPr lang="en-US" sz="1800">
                <a:solidFill>
                  <a:schemeClr val="dk1"/>
                </a:solidFill>
                <a:latin typeface="verdana"/>
                <a:ea typeface="verdana"/>
                <a:cs typeface="verdana"/>
                <a:sym typeface="verdana"/>
              </a:rPr>
              <a:t>Describe how your subject will interact in the composition.</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Composition: </a:t>
            </a:r>
            <a:r>
              <a:rPr lang="en-US" sz="1800">
                <a:solidFill>
                  <a:schemeClr val="dk1"/>
                </a:solidFill>
                <a:latin typeface="verdana"/>
                <a:ea typeface="verdana"/>
                <a:cs typeface="verdana"/>
                <a:sym typeface="verdana"/>
              </a:rPr>
              <a:t>Describe how your artwork subject(s) are structured.</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Colors: </a:t>
            </a:r>
            <a:r>
              <a:rPr lang="en-US" sz="1800">
                <a:solidFill>
                  <a:schemeClr val="dk1"/>
                </a:solidFill>
                <a:latin typeface="verdana"/>
                <a:ea typeface="verdana"/>
                <a:cs typeface="verdana"/>
                <a:sym typeface="verdana"/>
              </a:rPr>
              <a:t>Describe what type of colors will be in your artwork.</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Lighting: </a:t>
            </a:r>
            <a:r>
              <a:rPr lang="en-US" sz="1800">
                <a:solidFill>
                  <a:schemeClr val="dk1"/>
                </a:solidFill>
                <a:latin typeface="verdana"/>
                <a:ea typeface="verdana"/>
                <a:cs typeface="verdana"/>
                <a:sym typeface="verdana"/>
              </a:rPr>
              <a:t>Describe how your artwork will be lit.</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Receive a Complete Prompt: </a:t>
            </a:r>
            <a:r>
              <a:rPr lang="en-US" sz="1800">
                <a:solidFill>
                  <a:schemeClr val="dk1"/>
                </a:solidFill>
                <a:latin typeface="verdana"/>
                <a:ea typeface="verdana"/>
                <a:cs typeface="verdana"/>
                <a:sym typeface="verdana"/>
              </a:rPr>
              <a:t>Copy &amp; paste the generated prompt into your favorite Generative AI Image tool (</a:t>
            </a:r>
            <a:r>
              <a:rPr lang="en-US" sz="1800" u="sng">
                <a:solidFill>
                  <a:schemeClr val="dk1"/>
                </a:solidFill>
                <a:latin typeface="verdana"/>
                <a:ea typeface="verdana"/>
                <a:cs typeface="verdana"/>
                <a:sym typeface="verdana"/>
                <a:hlinkClick r:id="rId3">
                  <a:extLst>
                    <a:ext uri="{A12FA001-AC4F-418D-AE19-62706E023703}">
                      <ahyp:hlinkClr val="tx"/>
                    </a:ext>
                  </a:extLst>
                </a:hlinkClick>
              </a:rPr>
              <a:t>Dall.e</a:t>
            </a:r>
            <a:r>
              <a:rPr lang="en-US" sz="1800">
                <a:solidFill>
                  <a:schemeClr val="dk1"/>
                </a:solidFill>
                <a:latin typeface="verdana"/>
                <a:ea typeface="verdana"/>
                <a:cs typeface="verdana"/>
                <a:sym typeface="verdana"/>
              </a:rPr>
              <a:t>, </a:t>
            </a:r>
            <a:r>
              <a:rPr lang="en-US" sz="1800" u="sng">
                <a:solidFill>
                  <a:schemeClr val="dk1"/>
                </a:solidFill>
                <a:latin typeface="verdana"/>
                <a:ea typeface="verdana"/>
                <a:cs typeface="verdana"/>
                <a:sym typeface="verdana"/>
                <a:hlinkClick r:id="rId4">
                  <a:extLst>
                    <a:ext uri="{A12FA001-AC4F-418D-AE19-62706E023703}">
                      <ahyp:hlinkClr val="tx"/>
                    </a:ext>
                  </a:extLst>
                </a:hlinkClick>
              </a:rPr>
              <a:t>Leonardo.ai</a:t>
            </a:r>
            <a:r>
              <a:rPr lang="en-US" sz="1800">
                <a:solidFill>
                  <a:schemeClr val="dk1"/>
                </a:solidFill>
                <a:latin typeface="verdana"/>
                <a:ea typeface="verdana"/>
                <a:cs typeface="verdana"/>
                <a:sym typeface="verdana"/>
              </a:rPr>
              <a:t>, </a:t>
            </a:r>
            <a:r>
              <a:rPr lang="en-US" sz="1800" u="sng">
                <a:solidFill>
                  <a:schemeClr val="dk1"/>
                </a:solidFill>
                <a:latin typeface="verdana"/>
                <a:ea typeface="verdana"/>
                <a:cs typeface="verdana"/>
                <a:sym typeface="verdana"/>
                <a:hlinkClick r:id="rId5">
                  <a:extLst>
                    <a:ext uri="{A12FA001-AC4F-418D-AE19-62706E023703}">
                      <ahyp:hlinkClr val="tx"/>
                    </a:ext>
                  </a:extLst>
                </a:hlinkClick>
              </a:rPr>
              <a:t>MidJourney</a:t>
            </a:r>
            <a:r>
              <a:rPr lang="en-US" sz="1800">
                <a:solidFill>
                  <a:schemeClr val="dk1"/>
                </a:solidFill>
                <a:latin typeface="verdana"/>
                <a:ea typeface="verdana"/>
                <a:cs typeface="verdana"/>
                <a:sym typeface="verdana"/>
              </a:rPr>
              <a:t>, etc.)</a:t>
            </a:r>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6"/>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Generative AI Resources</a:t>
            </a:r>
            <a:endParaRPr/>
          </a:p>
        </p:txBody>
      </p:sp>
      <p:sp>
        <p:nvSpPr>
          <p:cNvPr id="791" name="Google Shape;791;p36"/>
          <p:cNvSpPr txBox="1"/>
          <p:nvPr/>
        </p:nvSpPr>
        <p:spPr>
          <a:xfrm>
            <a:off x="658368" y="1591056"/>
            <a:ext cx="1017303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https://dcon-resources.site.kiwanis.org/practical-ai-prompts-for-kiwanis-clubs/</a:t>
            </a:r>
            <a:endParaRPr/>
          </a:p>
        </p:txBody>
      </p:sp>
      <p:sp>
        <p:nvSpPr>
          <p:cNvPr id="792" name="Google Shape;792;p36"/>
          <p:cNvSpPr txBox="1"/>
          <p:nvPr/>
        </p:nvSpPr>
        <p:spPr>
          <a:xfrm>
            <a:off x="658368" y="2468880"/>
            <a:ext cx="10607040" cy="36933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Attracting New Members for an Existing Kiwanis Club</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Optimal Event Ticket Price</a:t>
            </a:r>
            <a:r>
              <a:rPr lang="en-US" sz="1800">
                <a:solidFill>
                  <a:schemeClr val="dk1"/>
                </a:solidFill>
                <a:latin typeface="verdana"/>
                <a:ea typeface="verdana"/>
                <a:cs typeface="verdana"/>
                <a:sym typeface="verdana"/>
              </a:rPr>
              <a:t> </a:t>
            </a:r>
            <a:r>
              <a:rPr b="1" lang="en-US" sz="1800">
                <a:solidFill>
                  <a:schemeClr val="dk1"/>
                </a:solidFill>
                <a:latin typeface="verdana"/>
                <a:ea typeface="verdana"/>
                <a:cs typeface="verdana"/>
                <a:sym typeface="verdana"/>
              </a:rPr>
              <a:t>Research</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Letter of Support</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Social Media Post</a:t>
            </a:r>
            <a:r>
              <a:rPr lang="en-US" sz="1800">
                <a:solidFill>
                  <a:schemeClr val="dk1"/>
                </a:solidFill>
                <a:latin typeface="verdana"/>
                <a:ea typeface="verdana"/>
                <a:cs typeface="verdana"/>
                <a:sym typeface="verdana"/>
              </a:rPr>
              <a:t> </a:t>
            </a:r>
            <a:r>
              <a:rPr b="1" lang="en-US" sz="1800">
                <a:solidFill>
                  <a:schemeClr val="dk1"/>
                </a:solidFill>
                <a:latin typeface="verdana"/>
                <a:ea typeface="verdana"/>
                <a:cs typeface="verdana"/>
                <a:sym typeface="verdana"/>
              </a:rPr>
              <a:t>– Generic</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Social Media Post – Member Recruitment</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Press Release</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Strategies for</a:t>
            </a:r>
            <a:r>
              <a:rPr lang="en-US" sz="1800">
                <a:solidFill>
                  <a:schemeClr val="dk1"/>
                </a:solidFill>
                <a:latin typeface="verdana"/>
                <a:ea typeface="verdana"/>
                <a:cs typeface="verdana"/>
                <a:sym typeface="verdana"/>
              </a:rPr>
              <a:t> </a:t>
            </a:r>
            <a:r>
              <a:rPr b="1" lang="en-US" sz="1800">
                <a:solidFill>
                  <a:schemeClr val="dk1"/>
                </a:solidFill>
                <a:latin typeface="verdana"/>
                <a:ea typeface="verdana"/>
                <a:cs typeface="verdana"/>
                <a:sym typeface="verdana"/>
              </a:rPr>
              <a:t>Building a New Kiwanis Club</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Build a Plan for</a:t>
            </a:r>
            <a:r>
              <a:rPr lang="en-US" sz="1800">
                <a:solidFill>
                  <a:schemeClr val="dk1"/>
                </a:solidFill>
                <a:latin typeface="verdana"/>
                <a:ea typeface="verdana"/>
                <a:cs typeface="verdana"/>
                <a:sym typeface="verdana"/>
              </a:rPr>
              <a:t> </a:t>
            </a:r>
            <a:r>
              <a:rPr b="1" lang="en-US" sz="1800">
                <a:solidFill>
                  <a:schemeClr val="dk1"/>
                </a:solidFill>
                <a:latin typeface="verdana"/>
                <a:ea typeface="verdana"/>
                <a:cs typeface="verdana"/>
                <a:sym typeface="verdana"/>
              </a:rPr>
              <a:t>Building a New Kiwanis Club</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New Service Project Ideas</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New Fundraising Ideas</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Community Engagement</a:t>
            </a:r>
            <a:r>
              <a:rPr lang="en-US" sz="1800">
                <a:solidFill>
                  <a:schemeClr val="dk1"/>
                </a:solidFill>
                <a:latin typeface="verdana"/>
                <a:ea typeface="verdana"/>
                <a:cs typeface="verdana"/>
                <a:sym typeface="verdana"/>
              </a:rPr>
              <a:t> </a:t>
            </a:r>
            <a:r>
              <a:rPr b="1" lang="en-US" sz="1800">
                <a:solidFill>
                  <a:schemeClr val="dk1"/>
                </a:solidFill>
                <a:latin typeface="verdana"/>
                <a:ea typeface="verdana"/>
                <a:cs typeface="verdana"/>
                <a:sym typeface="verdana"/>
              </a:rPr>
              <a:t>Ideas</a:t>
            </a:r>
            <a:endParaRPr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Recruitment</a:t>
            </a:r>
            <a:endParaRPr/>
          </a:p>
          <a:p>
            <a:pPr indent="-285750" lvl="0" marL="285750" marR="0" rtl="0" algn="l">
              <a:spcBef>
                <a:spcPts val="0"/>
              </a:spcBef>
              <a:spcAft>
                <a:spcPts val="0"/>
              </a:spcAft>
              <a:buClr>
                <a:schemeClr val="dk1"/>
              </a:buClr>
              <a:buSzPts val="1800"/>
              <a:buFont typeface="Noto Sans Symbols"/>
              <a:buChar char="✔"/>
            </a:pPr>
            <a:r>
              <a:rPr b="1" lang="en-US" sz="1800">
                <a:solidFill>
                  <a:schemeClr val="dk1"/>
                </a:solidFill>
                <a:latin typeface="verdana"/>
                <a:ea typeface="verdana"/>
                <a:cs typeface="verdana"/>
                <a:sym typeface="verdana"/>
              </a:rPr>
              <a:t>Club Theme Song</a:t>
            </a:r>
            <a:endParaRPr sz="180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7"/>
          <p:cNvSpPr txBox="1"/>
          <p:nvPr>
            <p:ph idx="1" type="body"/>
          </p:nvPr>
        </p:nvSpPr>
        <p:spPr>
          <a:xfrm>
            <a:off x="757326" y="2569799"/>
            <a:ext cx="10664260" cy="63901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9600"/>
              <a:buNone/>
            </a:pPr>
            <a:r>
              <a:rPr lang="en-US" sz="9600"/>
              <a:t>Q&amp;A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
          <p:cNvSpPr txBox="1"/>
          <p:nvPr>
            <p:ph idx="1" type="body"/>
          </p:nvPr>
        </p:nvSpPr>
        <p:spPr>
          <a:xfrm>
            <a:off x="763870" y="2514163"/>
            <a:ext cx="10664260" cy="182967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US" sz="5400"/>
              <a:t>Who has used Artificial Intelligence (AI)?</a:t>
            </a:r>
            <a:endParaRPr/>
          </a:p>
        </p:txBody>
      </p:sp>
      <p:sp>
        <p:nvSpPr>
          <p:cNvPr id="446" name="Google Shape;446;p4"/>
          <p:cNvSpPr txBox="1"/>
          <p:nvPr>
            <p:ph idx="2" type="body"/>
          </p:nvPr>
        </p:nvSpPr>
        <p:spPr>
          <a:xfrm>
            <a:off x="757326" y="4039932"/>
            <a:ext cx="10664260" cy="1670755"/>
          </a:xfrm>
          <a:prstGeom prst="rect">
            <a:avLst/>
          </a:prstGeom>
          <a:noFill/>
          <a:ln>
            <a:noFill/>
          </a:ln>
        </p:spPr>
        <p:txBody>
          <a:bodyPr anchorCtr="0" anchor="t" bIns="91425" lIns="91425" spcFirstLastPara="1" rIns="91425" wrap="square" tIns="91425">
            <a:normAutofit/>
          </a:bodyPr>
          <a:lstStyle/>
          <a:p>
            <a:pPr indent="0" lvl="0" marL="0" marR="0" rtl="0" algn="ctr">
              <a:lnSpc>
                <a:spcPct val="90000"/>
              </a:lnSpc>
              <a:spcBef>
                <a:spcPts val="0"/>
              </a:spcBef>
              <a:spcAft>
                <a:spcPts val="0"/>
              </a:spcAft>
              <a:buClr>
                <a:srgbClr val="003974"/>
              </a:buClr>
              <a:buSzPts val="3600"/>
              <a:buFont typeface="Arial"/>
              <a:buNone/>
            </a:pPr>
            <a:r>
              <a:t/>
            </a:r>
            <a:endParaRPr sz="3600"/>
          </a:p>
          <a:p>
            <a:pPr indent="0" lvl="0" marL="0" marR="0" rtl="0" algn="ctr">
              <a:lnSpc>
                <a:spcPct val="90000"/>
              </a:lnSpc>
              <a:spcBef>
                <a:spcPts val="640"/>
              </a:spcBef>
              <a:spcAft>
                <a:spcPts val="0"/>
              </a:spcAft>
              <a:buClr>
                <a:srgbClr val="003974"/>
              </a:buClr>
              <a:buSzPts val="3600"/>
              <a:buFont typeface="Arial"/>
              <a:buNone/>
            </a:pPr>
            <a:r>
              <a:rPr lang="en-US" sz="3600"/>
              <a:t>Everyone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
          <p:cNvSpPr txBox="1"/>
          <p:nvPr>
            <p:ph idx="1" type="body"/>
          </p:nvPr>
        </p:nvSpPr>
        <p:spPr>
          <a:xfrm>
            <a:off x="688315" y="2380017"/>
            <a:ext cx="10664260" cy="159676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US" sz="5400"/>
              <a:t>When was AI computer technology first created?</a:t>
            </a:r>
            <a:endParaRPr/>
          </a:p>
        </p:txBody>
      </p:sp>
      <p:sp>
        <p:nvSpPr>
          <p:cNvPr id="452" name="Google Shape;452;p5"/>
          <p:cNvSpPr txBox="1"/>
          <p:nvPr>
            <p:ph idx="2" type="body"/>
          </p:nvPr>
        </p:nvSpPr>
        <p:spPr>
          <a:xfrm>
            <a:off x="688315" y="4750941"/>
            <a:ext cx="10664260" cy="885751"/>
          </a:xfrm>
          <a:prstGeom prst="rect">
            <a:avLst/>
          </a:prstGeom>
          <a:noFill/>
          <a:ln>
            <a:noFill/>
          </a:ln>
        </p:spPr>
        <p:txBody>
          <a:bodyPr anchorCtr="0" anchor="t" bIns="91425" lIns="91425" spcFirstLastPara="1" rIns="91425" wrap="square" tIns="91425">
            <a:normAutofit lnSpcReduction="10000"/>
          </a:bodyPr>
          <a:lstStyle/>
          <a:p>
            <a:pPr indent="0" lvl="0" marL="0" marR="0" rtl="0" algn="ctr">
              <a:lnSpc>
                <a:spcPct val="90000"/>
              </a:lnSpc>
              <a:spcBef>
                <a:spcPts val="0"/>
              </a:spcBef>
              <a:spcAft>
                <a:spcPts val="0"/>
              </a:spcAft>
              <a:buClr>
                <a:srgbClr val="003974"/>
              </a:buClr>
              <a:buSzPts val="5400"/>
              <a:buFont typeface="Arial"/>
              <a:buNone/>
            </a:pPr>
            <a:r>
              <a:rPr lang="en-US" sz="5400"/>
              <a:t>1955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4400"/>
              <a:buFont typeface="Arial"/>
              <a:buNone/>
            </a:pPr>
            <a:r>
              <a:rPr lang="en-US" sz="4400">
                <a:solidFill>
                  <a:srgbClr val="003974"/>
                </a:solidFill>
              </a:rPr>
              <a:t>Artificial Intelligence (AI)</a:t>
            </a:r>
            <a:endParaRPr/>
          </a:p>
          <a:p>
            <a:pPr indent="-571500" lvl="0" marL="571500" rtl="0" algn="l">
              <a:lnSpc>
                <a:spcPct val="90000"/>
              </a:lnSpc>
              <a:spcBef>
                <a:spcPts val="640"/>
              </a:spcBef>
              <a:spcAft>
                <a:spcPts val="0"/>
              </a:spcAft>
              <a:buSzPts val="4400"/>
              <a:buFont typeface="Noto Sans Symbols"/>
              <a:buChar char="❖"/>
            </a:pPr>
            <a:r>
              <a:rPr lang="en-US" sz="4400">
                <a:solidFill>
                  <a:srgbClr val="003974"/>
                </a:solidFill>
              </a:rPr>
              <a:t>Narrow</a:t>
            </a:r>
            <a:endParaRPr/>
          </a:p>
          <a:p>
            <a:pPr indent="-571500" lvl="0" marL="571500" rtl="0" algn="l">
              <a:lnSpc>
                <a:spcPct val="90000"/>
              </a:lnSpc>
              <a:spcBef>
                <a:spcPts val="640"/>
              </a:spcBef>
              <a:spcAft>
                <a:spcPts val="0"/>
              </a:spcAft>
              <a:buSzPts val="4400"/>
              <a:buFont typeface="Noto Sans Symbols"/>
              <a:buChar char="❖"/>
            </a:pPr>
            <a:r>
              <a:rPr lang="en-US" sz="4400">
                <a:solidFill>
                  <a:srgbClr val="003974"/>
                </a:solidFill>
              </a:rPr>
              <a:t>Generative</a:t>
            </a:r>
            <a:endParaRPr/>
          </a:p>
          <a:p>
            <a:pPr indent="0" lvl="0" marL="0" marR="0" rtl="0" algn="l">
              <a:lnSpc>
                <a:spcPct val="90000"/>
              </a:lnSpc>
              <a:spcBef>
                <a:spcPts val="640"/>
              </a:spcBef>
              <a:spcAft>
                <a:spcPts val="0"/>
              </a:spcAft>
              <a:buClr>
                <a:srgbClr val="003974"/>
              </a:buClr>
              <a:buSzPts val="4400"/>
              <a:buFont typeface="Arial"/>
              <a:buNone/>
            </a:pPr>
            <a:r>
              <a:t/>
            </a:r>
            <a:endParaRPr sz="4400">
              <a:solidFill>
                <a:srgbClr val="003974"/>
              </a:solidFill>
            </a:endParaRPr>
          </a:p>
          <a:p>
            <a:pPr indent="0" lvl="0" marL="0" marR="0" rtl="0" algn="l">
              <a:lnSpc>
                <a:spcPct val="90000"/>
              </a:lnSpc>
              <a:spcBef>
                <a:spcPts val="640"/>
              </a:spcBef>
              <a:spcAft>
                <a:spcPts val="0"/>
              </a:spcAft>
              <a:buClr>
                <a:srgbClr val="003974"/>
              </a:buClr>
              <a:buSzPts val="4400"/>
              <a:buFont typeface="Arial"/>
              <a:buNone/>
            </a:pPr>
            <a:r>
              <a:rPr lang="en-US" sz="4400">
                <a:solidFill>
                  <a:srgbClr val="003974"/>
                </a:solidFill>
              </a:rPr>
              <a:t>Artificial General Intelligence (AGI)</a:t>
            </a:r>
            <a:endParaRPr/>
          </a:p>
          <a:p>
            <a:pPr indent="0" lvl="0" marL="0" marR="0" rtl="0" algn="l">
              <a:lnSpc>
                <a:spcPct val="90000"/>
              </a:lnSpc>
              <a:spcBef>
                <a:spcPts val="640"/>
              </a:spcBef>
              <a:spcAft>
                <a:spcPts val="0"/>
              </a:spcAft>
              <a:buClr>
                <a:srgbClr val="003974"/>
              </a:buClr>
              <a:buSzPts val="4400"/>
              <a:buFont typeface="Arial"/>
              <a:buNone/>
            </a:pPr>
            <a:r>
              <a:rPr lang="en-US" sz="4400">
                <a:solidFill>
                  <a:srgbClr val="003974"/>
                </a:solidFill>
              </a:rPr>
              <a:t>	aka Strong AI or Deep AI</a:t>
            </a:r>
            <a:endParaRPr/>
          </a:p>
        </p:txBody>
      </p:sp>
      <p:sp>
        <p:nvSpPr>
          <p:cNvPr id="458" name="Google Shape;458;p6"/>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Types of Artificial Intelligence (AI)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7"/>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200"/>
              <a:buFont typeface="Arial"/>
              <a:buNone/>
            </a:pPr>
            <a:r>
              <a:rPr lang="en-US" sz="3200">
                <a:solidFill>
                  <a:srgbClr val="003974"/>
                </a:solidFill>
              </a:rPr>
              <a:t>Smart as humans with consciousness.</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003974"/>
                </a:solidFill>
              </a:rPr>
              <a:t>Can learn, reason and solve problems on its own.</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003974"/>
                </a:solidFill>
              </a:rPr>
              <a:t>Does not exist yet, outside of research institutions.</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lang="en-US" sz="3200">
                <a:solidFill>
                  <a:srgbClr val="003974"/>
                </a:solidFill>
              </a:rPr>
              <a:t>May exist as soon as 2040</a:t>
            </a:r>
            <a:endParaRPr/>
          </a:p>
        </p:txBody>
      </p:sp>
      <p:sp>
        <p:nvSpPr>
          <p:cNvPr id="464" name="Google Shape;464;p7"/>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Artificial General Intelligence (AGI)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8"/>
          <p:cNvSpPr txBox="1"/>
          <p:nvPr>
            <p:ph idx="1" type="body"/>
          </p:nvPr>
        </p:nvSpPr>
        <p:spPr>
          <a:xfrm>
            <a:off x="457609" y="1887479"/>
            <a:ext cx="11279160" cy="4499055"/>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rgbClr val="003974"/>
              </a:buClr>
              <a:buSzPts val="3200"/>
              <a:buFont typeface="Arial"/>
              <a:buNone/>
            </a:pPr>
            <a:r>
              <a:rPr b="1" lang="en-US" sz="3200">
                <a:solidFill>
                  <a:srgbClr val="003974"/>
                </a:solidFill>
              </a:rPr>
              <a:t>Specialized</a:t>
            </a:r>
            <a:r>
              <a:rPr lang="en-US" sz="3200">
                <a:solidFill>
                  <a:srgbClr val="003974"/>
                </a:solidFill>
              </a:rPr>
              <a:t>: Highly efficient and fast at the specific task it was designed for. Much faster than humans.</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b="1" lang="en-US" sz="3200">
                <a:solidFill>
                  <a:srgbClr val="003974"/>
                </a:solidFill>
              </a:rPr>
              <a:t>Limited Flexibility</a:t>
            </a:r>
            <a:r>
              <a:rPr lang="en-US" sz="3200">
                <a:solidFill>
                  <a:srgbClr val="003974"/>
                </a:solidFill>
              </a:rPr>
              <a:t>: Cannot perform tasks outside its designated area.</a:t>
            </a:r>
            <a:endParaRPr/>
          </a:p>
          <a:p>
            <a:pPr indent="0" lvl="0" marL="0" marR="0" rtl="0" algn="l">
              <a:lnSpc>
                <a:spcPct val="90000"/>
              </a:lnSpc>
              <a:spcBef>
                <a:spcPts val="640"/>
              </a:spcBef>
              <a:spcAft>
                <a:spcPts val="0"/>
              </a:spcAft>
              <a:buClr>
                <a:srgbClr val="003974"/>
              </a:buClr>
              <a:buSzPts val="3200"/>
              <a:buFont typeface="Arial"/>
              <a:buNone/>
            </a:pPr>
            <a:r>
              <a:t/>
            </a:r>
            <a:endParaRPr sz="3200">
              <a:solidFill>
                <a:srgbClr val="003974"/>
              </a:solidFill>
            </a:endParaRPr>
          </a:p>
          <a:p>
            <a:pPr indent="0" lvl="0" marL="0" marR="0" rtl="0" algn="l">
              <a:lnSpc>
                <a:spcPct val="90000"/>
              </a:lnSpc>
              <a:spcBef>
                <a:spcPts val="640"/>
              </a:spcBef>
              <a:spcAft>
                <a:spcPts val="0"/>
              </a:spcAft>
              <a:buClr>
                <a:srgbClr val="003974"/>
              </a:buClr>
              <a:buSzPts val="3200"/>
              <a:buFont typeface="Arial"/>
              <a:buNone/>
            </a:pPr>
            <a:r>
              <a:rPr b="1" lang="en-US" sz="3200">
                <a:solidFill>
                  <a:srgbClr val="003974"/>
                </a:solidFill>
              </a:rPr>
              <a:t>Ubiquitous</a:t>
            </a:r>
            <a:r>
              <a:rPr lang="en-US" sz="3200">
                <a:solidFill>
                  <a:srgbClr val="003974"/>
                </a:solidFill>
              </a:rPr>
              <a:t>: Most current AI applications fall into this category.</a:t>
            </a:r>
            <a:endParaRPr/>
          </a:p>
        </p:txBody>
      </p:sp>
      <p:sp>
        <p:nvSpPr>
          <p:cNvPr id="470" name="Google Shape;470;p8"/>
          <p:cNvSpPr txBox="1"/>
          <p:nvPr>
            <p:ph idx="2" type="body"/>
          </p:nvPr>
        </p:nvSpPr>
        <p:spPr>
          <a:xfrm>
            <a:off x="452719" y="471464"/>
            <a:ext cx="11279160" cy="52894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B49759"/>
              </a:buClr>
              <a:buSzPts val="3600"/>
              <a:buNone/>
            </a:pPr>
            <a:r>
              <a:rPr lang="en-US" sz="3600">
                <a:solidFill>
                  <a:srgbClr val="B49759"/>
                </a:solidFill>
              </a:rPr>
              <a:t>Narrow Artificial Intelligence (AI)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9"/>
          <p:cNvPicPr preferRelativeResize="0"/>
          <p:nvPr/>
        </p:nvPicPr>
        <p:blipFill rotWithShape="1">
          <a:blip r:embed="rId3">
            <a:alphaModFix/>
          </a:blip>
          <a:srcRect b="0" l="0" r="0" t="0"/>
          <a:stretch/>
        </p:blipFill>
        <p:spPr>
          <a:xfrm>
            <a:off x="9496001" y="1"/>
            <a:ext cx="2696001" cy="652967"/>
          </a:xfrm>
          <a:prstGeom prst="rect">
            <a:avLst/>
          </a:prstGeom>
          <a:noFill/>
          <a:ln>
            <a:noFill/>
          </a:ln>
        </p:spPr>
      </p:pic>
      <p:pic>
        <p:nvPicPr>
          <p:cNvPr descr="7 Tips to Keep Your Emails Out of the Spam Filter" id="476" name="Google Shape;476;p9"/>
          <p:cNvPicPr preferRelativeResize="0"/>
          <p:nvPr/>
        </p:nvPicPr>
        <p:blipFill rotWithShape="1">
          <a:blip r:embed="rId4">
            <a:alphaModFix/>
          </a:blip>
          <a:srcRect b="0" l="0" r="0" t="0"/>
          <a:stretch/>
        </p:blipFill>
        <p:spPr>
          <a:xfrm>
            <a:off x="5746" y="0"/>
            <a:ext cx="3628845" cy="2144229"/>
          </a:xfrm>
          <a:prstGeom prst="rect">
            <a:avLst/>
          </a:prstGeom>
          <a:noFill/>
          <a:ln>
            <a:noFill/>
          </a:ln>
        </p:spPr>
      </p:pic>
      <p:pic>
        <p:nvPicPr>
          <p:cNvPr descr="Google Launches AI-Powered Contextual Translations" id="477" name="Google Shape;477;p9"/>
          <p:cNvPicPr preferRelativeResize="0"/>
          <p:nvPr/>
        </p:nvPicPr>
        <p:blipFill rotWithShape="1">
          <a:blip r:embed="rId5">
            <a:alphaModFix/>
          </a:blip>
          <a:srcRect b="0" l="0" r="0" t="0"/>
          <a:stretch/>
        </p:blipFill>
        <p:spPr>
          <a:xfrm>
            <a:off x="8370505" y="2859"/>
            <a:ext cx="3815751" cy="2141371"/>
          </a:xfrm>
          <a:prstGeom prst="rect">
            <a:avLst/>
          </a:prstGeom>
          <a:noFill/>
          <a:ln>
            <a:noFill/>
          </a:ln>
        </p:spPr>
      </p:pic>
      <p:pic>
        <p:nvPicPr>
          <p:cNvPr descr="Sorry, Elon: Fully Autonomous Tesla Vehicles Will Not Happen Anytime Soon |  PCMag" id="478" name="Google Shape;478;p9"/>
          <p:cNvPicPr preferRelativeResize="0"/>
          <p:nvPr/>
        </p:nvPicPr>
        <p:blipFill rotWithShape="1">
          <a:blip r:embed="rId6">
            <a:alphaModFix/>
          </a:blip>
          <a:srcRect b="0" l="0" r="0" t="0"/>
          <a:stretch/>
        </p:blipFill>
        <p:spPr>
          <a:xfrm>
            <a:off x="4201350" y="3840756"/>
            <a:ext cx="4232693" cy="2416833"/>
          </a:xfrm>
          <a:prstGeom prst="rect">
            <a:avLst/>
          </a:prstGeom>
          <a:noFill/>
          <a:ln>
            <a:noFill/>
          </a:ln>
        </p:spPr>
      </p:pic>
      <p:pic>
        <p:nvPicPr>
          <p:cNvPr descr="How to Pair an Alexa Remote With an Amazon Echo" id="479" name="Google Shape;479;p9"/>
          <p:cNvPicPr preferRelativeResize="0"/>
          <p:nvPr/>
        </p:nvPicPr>
        <p:blipFill rotWithShape="1">
          <a:blip r:embed="rId7">
            <a:alphaModFix/>
          </a:blip>
          <a:srcRect b="0" l="0" r="0" t="0"/>
          <a:stretch/>
        </p:blipFill>
        <p:spPr>
          <a:xfrm>
            <a:off x="3887637" y="0"/>
            <a:ext cx="4232695" cy="2145101"/>
          </a:xfrm>
          <a:prstGeom prst="rect">
            <a:avLst/>
          </a:prstGeom>
          <a:noFill/>
          <a:ln>
            <a:noFill/>
          </a:ln>
        </p:spPr>
      </p:pic>
      <p:pic>
        <p:nvPicPr>
          <p:cNvPr descr="The Robot (AI) That Defeated The World Chess Champion Garry Kasparov | PeakD" id="480" name="Google Shape;480;p9"/>
          <p:cNvPicPr preferRelativeResize="0"/>
          <p:nvPr/>
        </p:nvPicPr>
        <p:blipFill rotWithShape="1">
          <a:blip r:embed="rId8">
            <a:alphaModFix/>
          </a:blip>
          <a:srcRect b="0" l="0" r="0" t="0"/>
          <a:stretch/>
        </p:blipFill>
        <p:spPr>
          <a:xfrm>
            <a:off x="9304515" y="2312685"/>
            <a:ext cx="1947730" cy="2171581"/>
          </a:xfrm>
          <a:prstGeom prst="rect">
            <a:avLst/>
          </a:prstGeom>
          <a:noFill/>
          <a:ln>
            <a:noFill/>
          </a:ln>
        </p:spPr>
      </p:pic>
      <p:pic>
        <p:nvPicPr>
          <p:cNvPr descr="A screenshot of a screenshot of a dog&#10;&#10;Description automatically generated" id="481" name="Google Shape;481;p9"/>
          <p:cNvPicPr preferRelativeResize="0"/>
          <p:nvPr/>
        </p:nvPicPr>
        <p:blipFill rotWithShape="1">
          <a:blip r:embed="rId9">
            <a:alphaModFix/>
          </a:blip>
          <a:srcRect b="0" l="0" r="0" t="0"/>
          <a:stretch/>
        </p:blipFill>
        <p:spPr>
          <a:xfrm>
            <a:off x="0" y="4801215"/>
            <a:ext cx="4074544" cy="2042743"/>
          </a:xfrm>
          <a:prstGeom prst="rect">
            <a:avLst/>
          </a:prstGeom>
          <a:noFill/>
          <a:ln>
            <a:noFill/>
          </a:ln>
        </p:spPr>
      </p:pic>
      <p:pic>
        <p:nvPicPr>
          <p:cNvPr descr="Improve “Hey Siri” on iPhone by Re-Training Voice Recognition | OSXDaily" id="482" name="Google Shape;482;p9"/>
          <p:cNvPicPr preferRelativeResize="0"/>
          <p:nvPr/>
        </p:nvPicPr>
        <p:blipFill rotWithShape="1">
          <a:blip r:embed="rId10">
            <a:alphaModFix/>
          </a:blip>
          <a:srcRect b="0" l="0" r="0" t="0"/>
          <a:stretch/>
        </p:blipFill>
        <p:spPr>
          <a:xfrm>
            <a:off x="16688" y="4522166"/>
            <a:ext cx="4060163" cy="1054015"/>
          </a:xfrm>
          <a:prstGeom prst="rect">
            <a:avLst/>
          </a:prstGeom>
          <a:noFill/>
          <a:ln>
            <a:noFill/>
          </a:ln>
        </p:spPr>
      </p:pic>
      <p:sp>
        <p:nvSpPr>
          <p:cNvPr id="483" name="Google Shape;483;p9"/>
          <p:cNvSpPr txBox="1"/>
          <p:nvPr/>
        </p:nvSpPr>
        <p:spPr>
          <a:xfrm>
            <a:off x="-208186" y="2572977"/>
            <a:ext cx="8819071" cy="984885"/>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i="0" lang="en-US" sz="5600" u="none" cap="none" strike="noStrike">
                <a:solidFill>
                  <a:srgbClr val="B49759"/>
                </a:solidFill>
                <a:latin typeface="Raleway"/>
                <a:ea typeface="Raleway"/>
                <a:cs typeface="Raleway"/>
                <a:sym typeface="Raleway"/>
              </a:rPr>
              <a:t>Examples of Narrow AI</a:t>
            </a:r>
            <a:endParaRPr b="0" i="0" sz="2400" u="none" cap="none" strike="noStrike">
              <a:solidFill>
                <a:srgbClr val="B49759"/>
              </a:solidFill>
              <a:latin typeface="verdana"/>
              <a:ea typeface="verdana"/>
              <a:cs typeface="verdana"/>
              <a:sym typeface="verdana"/>
            </a:endParaRPr>
          </a:p>
        </p:txBody>
      </p:sp>
      <p:pic>
        <p:nvPicPr>
          <p:cNvPr id="484" name="Google Shape;484;p9"/>
          <p:cNvPicPr preferRelativeResize="0"/>
          <p:nvPr/>
        </p:nvPicPr>
        <p:blipFill rotWithShape="1">
          <a:blip r:embed="rId11">
            <a:alphaModFix/>
          </a:blip>
          <a:srcRect b="0" l="0" r="0" t="0"/>
          <a:stretch/>
        </p:blipFill>
        <p:spPr>
          <a:xfrm>
            <a:off x="8532130" y="4652721"/>
            <a:ext cx="3492500" cy="2159000"/>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Kiwanis 2024">
  <a:themeElements>
    <a:clrScheme name="Kiwanis PPT">
      <a:dk1>
        <a:srgbClr val="003974"/>
      </a:dk1>
      <a:lt1>
        <a:srgbClr val="FFFFFF"/>
      </a:lt1>
      <a:dk2>
        <a:srgbClr val="EAEFF4"/>
      </a:dk2>
      <a:lt2>
        <a:srgbClr val="FBF7F0"/>
      </a:lt2>
      <a:accent1>
        <a:srgbClr val="B49759"/>
      </a:accent1>
      <a:accent2>
        <a:srgbClr val="000000"/>
      </a:accent2>
      <a:accent3>
        <a:srgbClr val="99CAEA"/>
      </a:accent3>
      <a:accent4>
        <a:srgbClr val="DE6227"/>
      </a:accent4>
      <a:accent5>
        <a:srgbClr val="207D75"/>
      </a:accent5>
      <a:accent6>
        <a:srgbClr val="FEC212"/>
      </a:accent6>
      <a:hlink>
        <a:srgbClr val="29659B"/>
      </a:hlink>
      <a:folHlink>
        <a:srgbClr val="A556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2023-12-06T14:50:30Z</dcterms:created>
  <dc:creator>Lindsey Wells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0x0101004C7B30E6EC8C4240968ABE6FC59EEBB5</vt:lpwstr>
  </property>
  <property fmtid="{D5CDD505-2E9C-101B-9397-08002B2CF9AE}" pid="3" name="TaxKeyword">
    <vt:lpwstr/>
  </property>
</Properties>
</file>