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4" r:id="rId29"/>
    <p:sldId id="285" r:id="rId30"/>
    <p:sldId id="286" r:id="rId31"/>
    <p:sldId id="287" r:id="rId32"/>
    <p:sldId id="288" r:id="rId33"/>
    <p:sldId id="289" r:id="rId34"/>
    <p:sldId id="290" r:id="rId35"/>
    <p:sldId id="291" r:id="rId36"/>
    <p:sldId id="292" r:id="rId37"/>
  </p:sldIdLst>
  <p:sldSz cx="12192000" cy="6858000"/>
  <p:notesSz cx="6858000" cy="9144000"/>
  <p:embeddedFontLst>
    <p:embeddedFont>
      <p:font typeface="Avenir" panose="02000503020000020003" pitchFamily="2" charset="0"/>
      <p:regular r:id="rId39"/>
      <p:italic r:id="rId40"/>
    </p:embeddedFont>
    <p:embeddedFont>
      <p:font typeface="Garamond" panose="02020404030301010803" pitchFamily="18" charset="0"/>
      <p:regular r:id="rId41"/>
      <p:bold r:id="rId42"/>
      <p:italic r:id="rId43"/>
      <p:boldItalic r:id="rId44"/>
    </p:embeddedFont>
    <p:embeddedFont>
      <p:font typeface="Open Sans" panose="020B0606030504020204" pitchFamily="34" charset="0"/>
      <p:regular r:id="rId45"/>
      <p:bold r:id="rId46"/>
      <p:italic r:id="rId47"/>
      <p:boldItalic r:id="rId48"/>
    </p:embeddedFont>
    <p:embeddedFont>
      <p:font typeface="Verdana" panose="020B060403050404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gmbvonmAEcb8vWbO4Q2+dY+fUH2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72"/>
    <p:restoredTop sz="94703"/>
  </p:normalViewPr>
  <p:slideViewPr>
    <p:cSldViewPr snapToGrid="0">
      <p:cViewPr varScale="1">
        <p:scale>
          <a:sx n="102" d="100"/>
          <a:sy n="102" d="100"/>
        </p:scale>
        <p:origin x="752"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customschemas.google.com/relationships/presentationmetadata" Target="meta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sz="12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10</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11</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12</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13</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39f343edfc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339f343edfc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 name="Google Shape;196;g339f343edfc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14</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15</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16</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17</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18</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19</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6" name="Google Shape;10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20</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22</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23</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24</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25</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26</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9" name="Google Shape;29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00" name="Google Shape;30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28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4" name="Google Shape;32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29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2" name="Google Shape;33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30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0" name="Google Shape;34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31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8" name="Google Shape;34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32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6" name="Google Shape;35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0" i="0">
              <a:solidFill>
                <a:srgbClr val="000000"/>
              </a:solidFill>
              <a:latin typeface="Open Sans"/>
              <a:ea typeface="Open Sans"/>
              <a:cs typeface="Open Sans"/>
              <a:sym typeface="Open Sans"/>
            </a:endParaRPr>
          </a:p>
        </p:txBody>
      </p:sp>
      <p:sp>
        <p:nvSpPr>
          <p:cNvPr id="357" name="Google Shape;35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33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4" name="Google Shape;3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0" i="0">
              <a:solidFill>
                <a:srgbClr val="000000"/>
              </a:solidFill>
              <a:latin typeface="Open Sans"/>
              <a:ea typeface="Open Sans"/>
              <a:cs typeface="Open Sans"/>
              <a:sym typeface="Open Sans"/>
            </a:endParaRPr>
          </a:p>
        </p:txBody>
      </p:sp>
      <p:sp>
        <p:nvSpPr>
          <p:cNvPr id="365" name="Google Shape;3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34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3" name="Google Shape;37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35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E4E26F30-5A87-F9BC-841D-FD99DDC7EE68}"/>
            </a:ext>
          </a:extLst>
        </p:cNvPr>
        <p:cNvGrpSpPr/>
        <p:nvPr/>
      </p:nvGrpSpPr>
      <p:grpSpPr>
        <a:xfrm>
          <a:off x="0" y="0"/>
          <a:ext cx="0" cy="0"/>
          <a:chOff x="0" y="0"/>
          <a:chExt cx="0" cy="0"/>
        </a:xfrm>
      </p:grpSpPr>
      <p:sp>
        <p:nvSpPr>
          <p:cNvPr id="95" name="Google Shape;95;p1:notes">
            <a:extLst>
              <a:ext uri="{FF2B5EF4-FFF2-40B4-BE49-F238E27FC236}">
                <a16:creationId xmlns:a16="http://schemas.microsoft.com/office/drawing/2014/main" id="{F7105C13-FF72-0E7A-5AC9-0A9EE0F777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a:extLst>
              <a:ext uri="{FF2B5EF4-FFF2-40B4-BE49-F238E27FC236}">
                <a16:creationId xmlns:a16="http://schemas.microsoft.com/office/drawing/2014/main" id="{1213DF7E-BDFD-6078-31C4-07432E4D6BA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1:notes">
            <a:extLst>
              <a:ext uri="{FF2B5EF4-FFF2-40B4-BE49-F238E27FC236}">
                <a16:creationId xmlns:a16="http://schemas.microsoft.com/office/drawing/2014/main" id="{D6599A69-A00C-3CD6-8CC5-D821012CC34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36</a:t>
            </a:fld>
            <a:endParaRPr/>
          </a:p>
        </p:txBody>
      </p:sp>
    </p:spTree>
    <p:extLst>
      <p:ext uri="{BB962C8B-B14F-4D97-AF65-F5344CB8AC3E}">
        <p14:creationId xmlns:p14="http://schemas.microsoft.com/office/powerpoint/2010/main" val="3036326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6</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 name="Google Shape;14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7</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8</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9</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0"/>
        <p:cNvGrpSpPr/>
        <p:nvPr/>
      </p:nvGrpSpPr>
      <p:grpSpPr>
        <a:xfrm>
          <a:off x="0" y="0"/>
          <a:ext cx="0" cy="0"/>
          <a:chOff x="0" y="0"/>
          <a:chExt cx="0" cy="0"/>
        </a:xfrm>
      </p:grpSpPr>
      <p:pic>
        <p:nvPicPr>
          <p:cNvPr id="11" name="Google Shape;11;p53"/>
          <p:cNvPicPr preferRelativeResize="0"/>
          <p:nvPr/>
        </p:nvPicPr>
        <p:blipFill rotWithShape="1">
          <a:blip r:embed="rId2">
            <a:alphaModFix amt="5000"/>
          </a:blip>
          <a:srcRect/>
          <a:stretch/>
        </p:blipFill>
        <p:spPr>
          <a:xfrm>
            <a:off x="8331200" y="3022600"/>
            <a:ext cx="4572000" cy="4469131"/>
          </a:xfrm>
          <a:prstGeom prst="rect">
            <a:avLst/>
          </a:prstGeom>
          <a:noFill/>
          <a:ln>
            <a:noFill/>
          </a:ln>
        </p:spPr>
      </p:pic>
      <p:sp>
        <p:nvSpPr>
          <p:cNvPr id="12" name="Google Shape;12;p53"/>
          <p:cNvSpPr txBox="1">
            <a:spLocks noGrp="1"/>
          </p:cNvSpPr>
          <p:nvPr>
            <p:ph type="title"/>
          </p:nvPr>
        </p:nvSpPr>
        <p:spPr>
          <a:xfrm>
            <a:off x="914400" y="1145983"/>
            <a:ext cx="10363200" cy="2215961"/>
          </a:xfrm>
          <a:prstGeom prst="rect">
            <a:avLst/>
          </a:prstGeom>
          <a:noFill/>
          <a:ln>
            <a:noFill/>
          </a:ln>
        </p:spPr>
        <p:txBody>
          <a:bodyPr spcFirstLastPara="1" wrap="square" lIns="91425" tIns="91425" rIns="91425" bIns="91425" anchor="ctr" anchorCtr="0">
            <a:spAutoFit/>
          </a:bodyPr>
          <a:lstStyle>
            <a:lvl1pPr marR="0" lvl="0" algn="ctr" rtl="0">
              <a:lnSpc>
                <a:spcPct val="100000"/>
              </a:lnSpc>
              <a:spcBef>
                <a:spcPts val="0"/>
              </a:spcBef>
              <a:spcAft>
                <a:spcPts val="0"/>
              </a:spcAft>
              <a:buClr>
                <a:schemeClr val="lt1"/>
              </a:buClr>
              <a:buSzPts val="6600"/>
              <a:buFont typeface="Times New Roman"/>
              <a:buNone/>
              <a:defRPr sz="6600" b="1"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3" name="Google Shape;13;p53"/>
          <p:cNvSpPr txBox="1">
            <a:spLocks noGrp="1"/>
          </p:cNvSpPr>
          <p:nvPr>
            <p:ph type="body" idx="1"/>
          </p:nvPr>
        </p:nvSpPr>
        <p:spPr>
          <a:xfrm>
            <a:off x="914400" y="3429000"/>
            <a:ext cx="10363200" cy="909713"/>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853"/>
              </a:spcBef>
              <a:spcAft>
                <a:spcPts val="0"/>
              </a:spcAft>
              <a:buClr>
                <a:srgbClr val="003974"/>
              </a:buClr>
              <a:buSzPts val="3733"/>
              <a:buFont typeface="Arial"/>
              <a:buNone/>
              <a:defRPr sz="3733" b="0" i="0" u="none" strike="noStrike" cap="none">
                <a:solidFill>
                  <a:schemeClr val="dk1"/>
                </a:solidFill>
                <a:latin typeface="Arial"/>
                <a:ea typeface="Arial"/>
                <a:cs typeface="Arial"/>
                <a:sym typeface="Arial"/>
              </a:defRPr>
            </a:lvl1pPr>
            <a:lvl2pPr marL="914400" marR="0" lvl="1" indent="-406400" algn="l" rtl="0">
              <a:lnSpc>
                <a:spcPct val="100000"/>
              </a:lnSpc>
              <a:spcBef>
                <a:spcPts val="747"/>
              </a:spcBef>
              <a:spcAft>
                <a:spcPts val="0"/>
              </a:spcAft>
              <a:buClr>
                <a:srgbClr val="003974"/>
              </a:buClr>
              <a:buSzPts val="2800"/>
              <a:buFont typeface="Noto Sans Symbols"/>
              <a:buChar char="▪"/>
              <a:defRPr sz="3733" b="0" i="0" u="none" strike="noStrike" cap="none">
                <a:solidFill>
                  <a:schemeClr val="dk1"/>
                </a:solidFill>
                <a:latin typeface="Verdana"/>
                <a:ea typeface="Verdana"/>
                <a:cs typeface="Verdana"/>
                <a:sym typeface="Verdana"/>
              </a:defRPr>
            </a:lvl2pPr>
            <a:lvl3pPr marL="1371600" marR="0" lvl="2" indent="-431800" algn="l" rtl="0">
              <a:lnSpc>
                <a:spcPct val="100000"/>
              </a:lnSpc>
              <a:spcBef>
                <a:spcPts val="640"/>
              </a:spcBef>
              <a:spcAft>
                <a:spcPts val="0"/>
              </a:spcAft>
              <a:buClr>
                <a:srgbClr val="003974"/>
              </a:buClr>
              <a:buSzPts val="3200"/>
              <a:buFont typeface="Noto Sans Symbols"/>
              <a:buChar char="•"/>
              <a:defRPr sz="3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533"/>
              </a:spcBef>
              <a:spcAft>
                <a:spcPts val="0"/>
              </a:spcAft>
              <a:buClr>
                <a:srgbClr val="003974"/>
              </a:buClr>
              <a:buSzPts val="2000"/>
              <a:buFont typeface="Courier New"/>
              <a:buChar char="o"/>
              <a:defRPr sz="2667" b="0" i="0" u="none" strike="noStrike" cap="none">
                <a:solidFill>
                  <a:schemeClr val="dk1"/>
                </a:solidFill>
                <a:latin typeface="Verdana"/>
                <a:ea typeface="Verdana"/>
                <a:cs typeface="Verdana"/>
                <a:sym typeface="Verdana"/>
              </a:defRPr>
            </a:lvl4pPr>
            <a:lvl5pPr marL="2286000" marR="0" lvl="4" indent="-397954" algn="l" rtl="0">
              <a:lnSpc>
                <a:spcPct val="100000"/>
              </a:lnSpc>
              <a:spcBef>
                <a:spcPts val="533"/>
              </a:spcBef>
              <a:spcAft>
                <a:spcPts val="0"/>
              </a:spcAft>
              <a:buClr>
                <a:srgbClr val="003974"/>
              </a:buClr>
              <a:buSzPts val="2667"/>
              <a:buFont typeface="Calibri"/>
              <a:buChar char="­"/>
              <a:defRPr sz="2667" b="0" i="0" u="none" strike="noStrike" cap="none">
                <a:solidFill>
                  <a:schemeClr val="dk1"/>
                </a:solidFill>
                <a:latin typeface="Verdana"/>
                <a:ea typeface="Verdana"/>
                <a:cs typeface="Verdana"/>
                <a:sym typeface="Verdana"/>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9_Bullet Points">
  <p:cSld name="9_Bullet Points">
    <p:spTree>
      <p:nvGrpSpPr>
        <p:cNvPr id="1" name="Shape 51"/>
        <p:cNvGrpSpPr/>
        <p:nvPr/>
      </p:nvGrpSpPr>
      <p:grpSpPr>
        <a:xfrm>
          <a:off x="0" y="0"/>
          <a:ext cx="0" cy="0"/>
          <a:chOff x="0" y="0"/>
          <a:chExt cx="0" cy="0"/>
        </a:xfrm>
      </p:grpSpPr>
      <p:sp>
        <p:nvSpPr>
          <p:cNvPr id="52" name="Google Shape;52;p73"/>
          <p:cNvSpPr/>
          <p:nvPr/>
        </p:nvSpPr>
        <p:spPr>
          <a:xfrm>
            <a:off x="406400" y="0"/>
            <a:ext cx="406400" cy="617220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53" name="Google Shape;53;p73"/>
          <p:cNvPicPr preferRelativeResize="0"/>
          <p:nvPr/>
        </p:nvPicPr>
        <p:blipFill rotWithShape="1">
          <a:blip r:embed="rId2">
            <a:alphaModFix/>
          </a:blip>
          <a:srcRect/>
          <a:stretch/>
        </p:blipFill>
        <p:spPr>
          <a:xfrm>
            <a:off x="63500" y="5689600"/>
            <a:ext cx="1092200" cy="1092200"/>
          </a:xfrm>
          <a:prstGeom prst="rect">
            <a:avLst/>
          </a:prstGeom>
          <a:noFill/>
          <a:ln>
            <a:noFill/>
          </a:ln>
          <a:effectLst>
            <a:outerShdw blurRad="50800" dist="38100" dir="2700000" algn="tl" rotWithShape="0">
              <a:srgbClr val="000000">
                <a:alpha val="20000"/>
              </a:srgbClr>
            </a:outerShdw>
          </a:effectLst>
        </p:spPr>
      </p:pic>
      <p:sp>
        <p:nvSpPr>
          <p:cNvPr id="54" name="Google Shape;54;p73"/>
          <p:cNvSpPr txBox="1">
            <a:spLocks noGrp="1"/>
          </p:cNvSpPr>
          <p:nvPr>
            <p:ph type="body" idx="1"/>
          </p:nvPr>
        </p:nvSpPr>
        <p:spPr>
          <a:xfrm>
            <a:off x="1422399" y="1752602"/>
            <a:ext cx="10261600" cy="4622799"/>
          </a:xfrm>
          <a:prstGeom prst="rect">
            <a:avLst/>
          </a:prstGeom>
          <a:noFill/>
          <a:ln>
            <a:noFill/>
          </a:ln>
        </p:spPr>
        <p:txBody>
          <a:bodyPr spcFirstLastPara="1" wrap="square" lIns="91425" tIns="91425" rIns="91425" bIns="91425" anchor="t" anchorCtr="0">
            <a:noAutofit/>
          </a:bodyPr>
          <a:lstStyle>
            <a:lvl1pPr marL="457200" marR="0" lvl="0" indent="-465645" algn="l" rtl="0">
              <a:lnSpc>
                <a:spcPct val="100000"/>
              </a:lnSpc>
              <a:spcBef>
                <a:spcPts val="853"/>
              </a:spcBef>
              <a:spcAft>
                <a:spcPts val="0"/>
              </a:spcAft>
              <a:buClr>
                <a:schemeClr val="accent6"/>
              </a:buClr>
              <a:buSzPts val="3733"/>
              <a:buFont typeface="Arial"/>
              <a:buChar char="•"/>
              <a:defRPr sz="3733" b="0" i="0" u="none" strike="noStrike" cap="none">
                <a:solidFill>
                  <a:schemeClr val="dk1"/>
                </a:solidFill>
                <a:latin typeface="Arial"/>
                <a:ea typeface="Arial"/>
                <a:cs typeface="Arial"/>
                <a:sym typeface="Arial"/>
              </a:defRPr>
            </a:lvl1pPr>
            <a:lvl2pPr marL="914400" marR="0" lvl="1" indent="-406400" algn="l" rtl="0">
              <a:lnSpc>
                <a:spcPct val="100000"/>
              </a:lnSpc>
              <a:spcBef>
                <a:spcPts val="747"/>
              </a:spcBef>
              <a:spcAft>
                <a:spcPts val="0"/>
              </a:spcAft>
              <a:buClr>
                <a:srgbClr val="003974"/>
              </a:buClr>
              <a:buSzPts val="2800"/>
              <a:buFont typeface="Noto Sans Symbols"/>
              <a:buChar char="▪"/>
              <a:defRPr sz="3733" b="0" i="0" u="none" strike="noStrike" cap="none">
                <a:solidFill>
                  <a:schemeClr val="dk1"/>
                </a:solidFill>
                <a:latin typeface="Verdana"/>
                <a:ea typeface="Verdana"/>
                <a:cs typeface="Verdana"/>
                <a:sym typeface="Verdana"/>
              </a:defRPr>
            </a:lvl2pPr>
            <a:lvl3pPr marL="1371600" marR="0" lvl="2" indent="-431800" algn="l" rtl="0">
              <a:lnSpc>
                <a:spcPct val="100000"/>
              </a:lnSpc>
              <a:spcBef>
                <a:spcPts val="640"/>
              </a:spcBef>
              <a:spcAft>
                <a:spcPts val="0"/>
              </a:spcAft>
              <a:buClr>
                <a:srgbClr val="003974"/>
              </a:buClr>
              <a:buSzPts val="3200"/>
              <a:buFont typeface="Noto Sans Symbols"/>
              <a:buChar char="•"/>
              <a:defRPr sz="3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533"/>
              </a:spcBef>
              <a:spcAft>
                <a:spcPts val="0"/>
              </a:spcAft>
              <a:buClr>
                <a:srgbClr val="003974"/>
              </a:buClr>
              <a:buSzPts val="2000"/>
              <a:buFont typeface="Courier New"/>
              <a:buChar char="o"/>
              <a:defRPr sz="2667" b="0" i="0" u="none" strike="noStrike" cap="none">
                <a:solidFill>
                  <a:schemeClr val="dk1"/>
                </a:solidFill>
                <a:latin typeface="Verdana"/>
                <a:ea typeface="Verdana"/>
                <a:cs typeface="Verdana"/>
                <a:sym typeface="Verdana"/>
              </a:defRPr>
            </a:lvl4pPr>
            <a:lvl5pPr marL="2286000" marR="0" lvl="4" indent="-397954" algn="l" rtl="0">
              <a:lnSpc>
                <a:spcPct val="100000"/>
              </a:lnSpc>
              <a:spcBef>
                <a:spcPts val="533"/>
              </a:spcBef>
              <a:spcAft>
                <a:spcPts val="0"/>
              </a:spcAft>
              <a:buClr>
                <a:srgbClr val="003974"/>
              </a:buClr>
              <a:buSzPts val="2667"/>
              <a:buFont typeface="Calibri"/>
              <a:buChar char="­"/>
              <a:defRPr sz="2667" b="0" i="0" u="none" strike="noStrike" cap="none">
                <a:solidFill>
                  <a:schemeClr val="dk1"/>
                </a:solidFill>
                <a:latin typeface="Verdana"/>
                <a:ea typeface="Verdana"/>
                <a:cs typeface="Verdana"/>
                <a:sym typeface="Verdana"/>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55" name="Google Shape;55;p73"/>
          <p:cNvSpPr txBox="1">
            <a:spLocks noGrp="1"/>
          </p:cNvSpPr>
          <p:nvPr>
            <p:ph type="title"/>
          </p:nvPr>
        </p:nvSpPr>
        <p:spPr>
          <a:xfrm>
            <a:off x="1422400" y="449264"/>
            <a:ext cx="10261600" cy="846137"/>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5400"/>
              <a:buFont typeface="Times New Roman"/>
              <a:buNone/>
              <a:defRPr sz="5400" b="1"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56"/>
        <p:cNvGrpSpPr/>
        <p:nvPr/>
      </p:nvGrpSpPr>
      <p:grpSpPr>
        <a:xfrm>
          <a:off x="0" y="0"/>
          <a:ext cx="0" cy="0"/>
          <a:chOff x="0" y="0"/>
          <a:chExt cx="0" cy="0"/>
        </a:xfrm>
      </p:grpSpPr>
      <p:pic>
        <p:nvPicPr>
          <p:cNvPr id="57" name="Google Shape;57;p63"/>
          <p:cNvPicPr preferRelativeResize="0"/>
          <p:nvPr/>
        </p:nvPicPr>
        <p:blipFill rotWithShape="1">
          <a:blip r:embed="rId2">
            <a:alphaModFix/>
          </a:blip>
          <a:srcRect/>
          <a:stretch/>
        </p:blipFill>
        <p:spPr>
          <a:xfrm>
            <a:off x="508000" y="5914232"/>
            <a:ext cx="11785600" cy="765969"/>
          </a:xfrm>
          <a:prstGeom prst="rect">
            <a:avLst/>
          </a:prstGeom>
          <a:noFill/>
          <a:ln>
            <a:noFill/>
          </a:ln>
        </p:spPr>
      </p:pic>
      <p:pic>
        <p:nvPicPr>
          <p:cNvPr id="58" name="Google Shape;58;p63"/>
          <p:cNvPicPr preferRelativeResize="0"/>
          <p:nvPr/>
        </p:nvPicPr>
        <p:blipFill rotWithShape="1">
          <a:blip r:embed="rId3">
            <a:alphaModFix/>
          </a:blip>
          <a:srcRect/>
          <a:stretch/>
        </p:blipFill>
        <p:spPr>
          <a:xfrm>
            <a:off x="0" y="5765800"/>
            <a:ext cx="1092200" cy="1092200"/>
          </a:xfrm>
          <a:prstGeom prst="rect">
            <a:avLst/>
          </a:prstGeom>
          <a:noFill/>
          <a:ln>
            <a:noFill/>
          </a:ln>
          <a:effectLst>
            <a:outerShdw blurRad="50800" dist="38100" dir="2700000" algn="tl" rotWithShape="0">
              <a:srgbClr val="000000">
                <a:alpha val="20000"/>
              </a:srgbClr>
            </a:outerShdw>
          </a:effectLst>
        </p:spPr>
      </p:pic>
      <p:sp>
        <p:nvSpPr>
          <p:cNvPr id="59" name="Google Shape;59;p63"/>
          <p:cNvSpPr txBox="1">
            <a:spLocks noGrp="1"/>
          </p:cNvSpPr>
          <p:nvPr>
            <p:ph type="title"/>
          </p:nvPr>
        </p:nvSpPr>
        <p:spPr>
          <a:xfrm>
            <a:off x="914400" y="813143"/>
            <a:ext cx="10363200" cy="2441536"/>
          </a:xfrm>
          <a:prstGeom prst="rect">
            <a:avLst/>
          </a:prstGeom>
          <a:noFill/>
          <a:ln>
            <a:noFill/>
          </a:ln>
        </p:spPr>
        <p:txBody>
          <a:bodyPr spcFirstLastPara="1" wrap="square" lIns="91425" tIns="91425" rIns="91425" bIns="91425" anchor="ctr" anchorCtr="0">
            <a:spAutoFit/>
          </a:bodyPr>
          <a:lstStyle>
            <a:lvl1pPr marR="0" lvl="0" algn="ctr" rtl="0">
              <a:lnSpc>
                <a:spcPct val="100000"/>
              </a:lnSpc>
              <a:spcBef>
                <a:spcPts val="0"/>
              </a:spcBef>
              <a:spcAft>
                <a:spcPts val="0"/>
              </a:spcAft>
              <a:buClr>
                <a:schemeClr val="lt1"/>
              </a:buClr>
              <a:buSzPts val="7333"/>
              <a:buFont typeface="Times New Roman"/>
              <a:buNone/>
              <a:defRPr sz="7333" b="1"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
        <p:nvSpPr>
          <p:cNvPr id="60" name="Google Shape;60;p63"/>
          <p:cNvSpPr txBox="1">
            <a:spLocks noGrp="1"/>
          </p:cNvSpPr>
          <p:nvPr>
            <p:ph type="body" idx="1"/>
          </p:nvPr>
        </p:nvSpPr>
        <p:spPr>
          <a:xfrm>
            <a:off x="914400" y="3254679"/>
            <a:ext cx="10363200" cy="909713"/>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853"/>
              </a:spcBef>
              <a:spcAft>
                <a:spcPts val="0"/>
              </a:spcAft>
              <a:buClr>
                <a:srgbClr val="003974"/>
              </a:buClr>
              <a:buSzPts val="3200"/>
              <a:buFont typeface="Arial"/>
              <a:buNone/>
              <a:defRPr sz="3200" b="0" i="0" u="none" strike="noStrike" cap="none">
                <a:solidFill>
                  <a:srgbClr val="B4975A"/>
                </a:solidFill>
                <a:latin typeface="Arial"/>
                <a:ea typeface="Arial"/>
                <a:cs typeface="Arial"/>
                <a:sym typeface="Arial"/>
              </a:defRPr>
            </a:lvl1pPr>
            <a:lvl2pPr marL="914400" marR="0" lvl="1" indent="-406400" algn="l" rtl="0">
              <a:lnSpc>
                <a:spcPct val="100000"/>
              </a:lnSpc>
              <a:spcBef>
                <a:spcPts val="747"/>
              </a:spcBef>
              <a:spcAft>
                <a:spcPts val="0"/>
              </a:spcAft>
              <a:buClr>
                <a:srgbClr val="003974"/>
              </a:buClr>
              <a:buSzPts val="2800"/>
              <a:buFont typeface="Noto Sans Symbols"/>
              <a:buChar char="▪"/>
              <a:defRPr sz="3733" b="0" i="0" u="none" strike="noStrike" cap="none">
                <a:solidFill>
                  <a:schemeClr val="dk1"/>
                </a:solidFill>
                <a:latin typeface="Verdana"/>
                <a:ea typeface="Verdana"/>
                <a:cs typeface="Verdana"/>
                <a:sym typeface="Verdana"/>
              </a:defRPr>
            </a:lvl2pPr>
            <a:lvl3pPr marL="1371600" marR="0" lvl="2" indent="-431800" algn="l" rtl="0">
              <a:lnSpc>
                <a:spcPct val="100000"/>
              </a:lnSpc>
              <a:spcBef>
                <a:spcPts val="640"/>
              </a:spcBef>
              <a:spcAft>
                <a:spcPts val="0"/>
              </a:spcAft>
              <a:buClr>
                <a:srgbClr val="003974"/>
              </a:buClr>
              <a:buSzPts val="3200"/>
              <a:buFont typeface="Noto Sans Symbols"/>
              <a:buChar char="•"/>
              <a:defRPr sz="3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533"/>
              </a:spcBef>
              <a:spcAft>
                <a:spcPts val="0"/>
              </a:spcAft>
              <a:buClr>
                <a:srgbClr val="003974"/>
              </a:buClr>
              <a:buSzPts val="2000"/>
              <a:buFont typeface="Courier New"/>
              <a:buChar char="o"/>
              <a:defRPr sz="2667" b="0" i="0" u="none" strike="noStrike" cap="none">
                <a:solidFill>
                  <a:schemeClr val="dk1"/>
                </a:solidFill>
                <a:latin typeface="Verdana"/>
                <a:ea typeface="Verdana"/>
                <a:cs typeface="Verdana"/>
                <a:sym typeface="Verdana"/>
              </a:defRPr>
            </a:lvl4pPr>
            <a:lvl5pPr marL="2286000" marR="0" lvl="4" indent="-397954" algn="l" rtl="0">
              <a:lnSpc>
                <a:spcPct val="100000"/>
              </a:lnSpc>
              <a:spcBef>
                <a:spcPts val="533"/>
              </a:spcBef>
              <a:spcAft>
                <a:spcPts val="0"/>
              </a:spcAft>
              <a:buClr>
                <a:srgbClr val="003974"/>
              </a:buClr>
              <a:buSzPts val="2667"/>
              <a:buFont typeface="Calibri"/>
              <a:buChar char="­"/>
              <a:defRPr sz="2667" b="0" i="0" u="none" strike="noStrike" cap="none">
                <a:solidFill>
                  <a:schemeClr val="dk1"/>
                </a:solidFill>
                <a:latin typeface="Verdana"/>
                <a:ea typeface="Verdana"/>
                <a:cs typeface="Verdana"/>
                <a:sym typeface="Verdana"/>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61"/>
        <p:cNvGrpSpPr/>
        <p:nvPr/>
      </p:nvGrpSpPr>
      <p:grpSpPr>
        <a:xfrm>
          <a:off x="0" y="0"/>
          <a:ext cx="0" cy="0"/>
          <a:chOff x="0" y="0"/>
          <a:chExt cx="0" cy="0"/>
        </a:xfrm>
      </p:grpSpPr>
      <p:pic>
        <p:nvPicPr>
          <p:cNvPr id="62" name="Google Shape;62;p64"/>
          <p:cNvPicPr preferRelativeResize="0"/>
          <p:nvPr/>
        </p:nvPicPr>
        <p:blipFill rotWithShape="1">
          <a:blip r:embed="rId2">
            <a:alphaModFix/>
          </a:blip>
          <a:srcRect/>
          <a:stretch/>
        </p:blipFill>
        <p:spPr>
          <a:xfrm>
            <a:off x="5668" y="1824"/>
            <a:ext cx="12183907" cy="6856177"/>
          </a:xfrm>
          <a:prstGeom prst="rect">
            <a:avLst/>
          </a:prstGeom>
          <a:noFill/>
          <a:ln>
            <a:noFill/>
          </a:ln>
        </p:spPr>
      </p:pic>
      <p:sp>
        <p:nvSpPr>
          <p:cNvPr id="63" name="Google Shape;63;p64"/>
          <p:cNvSpPr txBox="1">
            <a:spLocks noGrp="1"/>
          </p:cNvSpPr>
          <p:nvPr>
            <p:ph type="title"/>
          </p:nvPr>
        </p:nvSpPr>
        <p:spPr>
          <a:xfrm>
            <a:off x="914400" y="987464"/>
            <a:ext cx="10363200" cy="2441536"/>
          </a:xfrm>
          <a:prstGeom prst="rect">
            <a:avLst/>
          </a:prstGeom>
          <a:noFill/>
          <a:ln>
            <a:noFill/>
          </a:ln>
        </p:spPr>
        <p:txBody>
          <a:bodyPr spcFirstLastPara="1" wrap="square" lIns="91425" tIns="91425" rIns="91425" bIns="91425" anchor="ctr" anchorCtr="0">
            <a:spAutoFit/>
          </a:bodyPr>
          <a:lstStyle>
            <a:lvl1pPr marR="0" lvl="0" algn="ctr" rtl="0">
              <a:lnSpc>
                <a:spcPct val="100000"/>
              </a:lnSpc>
              <a:spcBef>
                <a:spcPts val="0"/>
              </a:spcBef>
              <a:spcAft>
                <a:spcPts val="0"/>
              </a:spcAft>
              <a:buClr>
                <a:schemeClr val="lt1"/>
              </a:buClr>
              <a:buSzPts val="7333"/>
              <a:buFont typeface="Times New Roman"/>
              <a:buNone/>
              <a:defRPr sz="7333"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pic>
        <p:nvPicPr>
          <p:cNvPr id="64" name="Google Shape;64;p64"/>
          <p:cNvPicPr preferRelativeResize="0"/>
          <p:nvPr/>
        </p:nvPicPr>
        <p:blipFill rotWithShape="1">
          <a:blip r:embed="rId3">
            <a:alphaModFix amt="15000"/>
          </a:blip>
          <a:srcRect/>
          <a:stretch/>
        </p:blipFill>
        <p:spPr>
          <a:xfrm>
            <a:off x="8331850" y="3022600"/>
            <a:ext cx="4570701" cy="4469131"/>
          </a:xfrm>
          <a:prstGeom prst="rect">
            <a:avLst/>
          </a:prstGeom>
          <a:noFill/>
          <a:ln>
            <a:noFill/>
          </a:ln>
        </p:spPr>
      </p:pic>
      <p:sp>
        <p:nvSpPr>
          <p:cNvPr id="65" name="Google Shape;65;p64"/>
          <p:cNvSpPr txBox="1">
            <a:spLocks noGrp="1"/>
          </p:cNvSpPr>
          <p:nvPr>
            <p:ph type="body" idx="1"/>
          </p:nvPr>
        </p:nvSpPr>
        <p:spPr>
          <a:xfrm>
            <a:off x="914400" y="3429000"/>
            <a:ext cx="10363200" cy="909713"/>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853"/>
              </a:spcBef>
              <a:spcAft>
                <a:spcPts val="0"/>
              </a:spcAft>
              <a:buClr>
                <a:srgbClr val="003974"/>
              </a:buClr>
              <a:buSzPts val="3200"/>
              <a:buFont typeface="Arial"/>
              <a:buNone/>
              <a:defRPr sz="3200" b="0" i="0" u="none" strike="noStrike" cap="none">
                <a:solidFill>
                  <a:schemeClr val="lt1"/>
                </a:solidFill>
                <a:latin typeface="Arial"/>
                <a:ea typeface="Arial"/>
                <a:cs typeface="Arial"/>
                <a:sym typeface="Arial"/>
              </a:defRPr>
            </a:lvl1pPr>
            <a:lvl2pPr marL="914400" marR="0" lvl="1" indent="-406400" algn="l" rtl="0">
              <a:lnSpc>
                <a:spcPct val="100000"/>
              </a:lnSpc>
              <a:spcBef>
                <a:spcPts val="747"/>
              </a:spcBef>
              <a:spcAft>
                <a:spcPts val="0"/>
              </a:spcAft>
              <a:buClr>
                <a:srgbClr val="003974"/>
              </a:buClr>
              <a:buSzPts val="2800"/>
              <a:buFont typeface="Noto Sans Symbols"/>
              <a:buChar char="▪"/>
              <a:defRPr sz="3733" b="0" i="0" u="none" strike="noStrike" cap="none">
                <a:solidFill>
                  <a:schemeClr val="dk1"/>
                </a:solidFill>
                <a:latin typeface="Verdana"/>
                <a:ea typeface="Verdana"/>
                <a:cs typeface="Verdana"/>
                <a:sym typeface="Verdana"/>
              </a:defRPr>
            </a:lvl2pPr>
            <a:lvl3pPr marL="1371600" marR="0" lvl="2" indent="-431800" algn="l" rtl="0">
              <a:lnSpc>
                <a:spcPct val="100000"/>
              </a:lnSpc>
              <a:spcBef>
                <a:spcPts val="640"/>
              </a:spcBef>
              <a:spcAft>
                <a:spcPts val="0"/>
              </a:spcAft>
              <a:buClr>
                <a:srgbClr val="003974"/>
              </a:buClr>
              <a:buSzPts val="3200"/>
              <a:buFont typeface="Noto Sans Symbols"/>
              <a:buChar char="•"/>
              <a:defRPr sz="3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533"/>
              </a:spcBef>
              <a:spcAft>
                <a:spcPts val="0"/>
              </a:spcAft>
              <a:buClr>
                <a:srgbClr val="003974"/>
              </a:buClr>
              <a:buSzPts val="2000"/>
              <a:buFont typeface="Courier New"/>
              <a:buChar char="o"/>
              <a:defRPr sz="2667" b="0" i="0" u="none" strike="noStrike" cap="none">
                <a:solidFill>
                  <a:schemeClr val="dk1"/>
                </a:solidFill>
                <a:latin typeface="Verdana"/>
                <a:ea typeface="Verdana"/>
                <a:cs typeface="Verdana"/>
                <a:sym typeface="Verdana"/>
              </a:defRPr>
            </a:lvl4pPr>
            <a:lvl5pPr marL="2286000" marR="0" lvl="4" indent="-397954" algn="l" rtl="0">
              <a:lnSpc>
                <a:spcPct val="100000"/>
              </a:lnSpc>
              <a:spcBef>
                <a:spcPts val="533"/>
              </a:spcBef>
              <a:spcAft>
                <a:spcPts val="0"/>
              </a:spcAft>
              <a:buClr>
                <a:srgbClr val="003974"/>
              </a:buClr>
              <a:buSzPts val="2667"/>
              <a:buFont typeface="Calibri"/>
              <a:buChar char="­"/>
              <a:defRPr sz="2667" b="0" i="0" u="none" strike="noStrike" cap="none">
                <a:solidFill>
                  <a:schemeClr val="dk1"/>
                </a:solidFill>
                <a:latin typeface="Verdana"/>
                <a:ea typeface="Verdana"/>
                <a:cs typeface="Verdana"/>
                <a:sym typeface="Verdana"/>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66"/>
        <p:cNvGrpSpPr/>
        <p:nvPr/>
      </p:nvGrpSpPr>
      <p:grpSpPr>
        <a:xfrm>
          <a:off x="0" y="0"/>
          <a:ext cx="0" cy="0"/>
          <a:chOff x="0" y="0"/>
          <a:chExt cx="0" cy="0"/>
        </a:xfrm>
      </p:grpSpPr>
      <p:pic>
        <p:nvPicPr>
          <p:cNvPr id="67" name="Google Shape;67;p65"/>
          <p:cNvPicPr preferRelativeResize="0"/>
          <p:nvPr/>
        </p:nvPicPr>
        <p:blipFill rotWithShape="1">
          <a:blip r:embed="rId2">
            <a:alphaModFix/>
          </a:blip>
          <a:srcRect/>
          <a:stretch/>
        </p:blipFill>
        <p:spPr>
          <a:xfrm>
            <a:off x="5668" y="1824"/>
            <a:ext cx="12183907" cy="6856177"/>
          </a:xfrm>
          <a:prstGeom prst="rect">
            <a:avLst/>
          </a:prstGeom>
          <a:noFill/>
          <a:ln>
            <a:noFill/>
          </a:ln>
        </p:spPr>
      </p:pic>
      <p:sp>
        <p:nvSpPr>
          <p:cNvPr id="68" name="Google Shape;68;p65"/>
          <p:cNvSpPr txBox="1">
            <a:spLocks noGrp="1"/>
          </p:cNvSpPr>
          <p:nvPr>
            <p:ph type="title"/>
          </p:nvPr>
        </p:nvSpPr>
        <p:spPr>
          <a:xfrm>
            <a:off x="914400" y="987464"/>
            <a:ext cx="10363200" cy="2441536"/>
          </a:xfrm>
          <a:prstGeom prst="rect">
            <a:avLst/>
          </a:prstGeom>
          <a:noFill/>
          <a:ln>
            <a:noFill/>
          </a:ln>
        </p:spPr>
        <p:txBody>
          <a:bodyPr spcFirstLastPara="1" wrap="square" lIns="91425" tIns="91425" rIns="91425" bIns="91425" anchor="ctr" anchorCtr="0">
            <a:spAutoFit/>
          </a:bodyPr>
          <a:lstStyle>
            <a:lvl1pPr marR="0" lvl="0" algn="ctr" rtl="0">
              <a:lnSpc>
                <a:spcPct val="100000"/>
              </a:lnSpc>
              <a:spcBef>
                <a:spcPts val="0"/>
              </a:spcBef>
              <a:spcAft>
                <a:spcPts val="0"/>
              </a:spcAft>
              <a:buClr>
                <a:schemeClr val="lt1"/>
              </a:buClr>
              <a:buSzPts val="7333"/>
              <a:buFont typeface="Times New Roman"/>
              <a:buNone/>
              <a:defRPr sz="7333"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
        <p:nvSpPr>
          <p:cNvPr id="69" name="Google Shape;69;p65"/>
          <p:cNvSpPr txBox="1">
            <a:spLocks noGrp="1"/>
          </p:cNvSpPr>
          <p:nvPr>
            <p:ph type="body" idx="1"/>
          </p:nvPr>
        </p:nvSpPr>
        <p:spPr>
          <a:xfrm>
            <a:off x="914400" y="3429000"/>
            <a:ext cx="10363200" cy="909713"/>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853"/>
              </a:spcBef>
              <a:spcAft>
                <a:spcPts val="0"/>
              </a:spcAft>
              <a:buClr>
                <a:srgbClr val="003974"/>
              </a:buClr>
              <a:buSzPts val="3200"/>
              <a:buFont typeface="Arial"/>
              <a:buNone/>
              <a:defRPr sz="3200" b="0" i="0" u="none" strike="noStrike" cap="none">
                <a:solidFill>
                  <a:schemeClr val="lt1"/>
                </a:solidFill>
                <a:latin typeface="Arial"/>
                <a:ea typeface="Arial"/>
                <a:cs typeface="Arial"/>
                <a:sym typeface="Arial"/>
              </a:defRPr>
            </a:lvl1pPr>
            <a:lvl2pPr marL="914400" marR="0" lvl="1" indent="-406400" algn="l" rtl="0">
              <a:lnSpc>
                <a:spcPct val="100000"/>
              </a:lnSpc>
              <a:spcBef>
                <a:spcPts val="747"/>
              </a:spcBef>
              <a:spcAft>
                <a:spcPts val="0"/>
              </a:spcAft>
              <a:buClr>
                <a:srgbClr val="003974"/>
              </a:buClr>
              <a:buSzPts val="2800"/>
              <a:buFont typeface="Noto Sans Symbols"/>
              <a:buChar char="▪"/>
              <a:defRPr sz="3733" b="0" i="0" u="none" strike="noStrike" cap="none">
                <a:solidFill>
                  <a:schemeClr val="dk1"/>
                </a:solidFill>
                <a:latin typeface="Verdana"/>
                <a:ea typeface="Verdana"/>
                <a:cs typeface="Verdana"/>
                <a:sym typeface="Verdana"/>
              </a:defRPr>
            </a:lvl2pPr>
            <a:lvl3pPr marL="1371600" marR="0" lvl="2" indent="-431800" algn="l" rtl="0">
              <a:lnSpc>
                <a:spcPct val="100000"/>
              </a:lnSpc>
              <a:spcBef>
                <a:spcPts val="640"/>
              </a:spcBef>
              <a:spcAft>
                <a:spcPts val="0"/>
              </a:spcAft>
              <a:buClr>
                <a:srgbClr val="003974"/>
              </a:buClr>
              <a:buSzPts val="3200"/>
              <a:buFont typeface="Noto Sans Symbols"/>
              <a:buChar char="•"/>
              <a:defRPr sz="3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533"/>
              </a:spcBef>
              <a:spcAft>
                <a:spcPts val="0"/>
              </a:spcAft>
              <a:buClr>
                <a:srgbClr val="003974"/>
              </a:buClr>
              <a:buSzPts val="2000"/>
              <a:buFont typeface="Courier New"/>
              <a:buChar char="o"/>
              <a:defRPr sz="2667" b="0" i="0" u="none" strike="noStrike" cap="none">
                <a:solidFill>
                  <a:schemeClr val="dk1"/>
                </a:solidFill>
                <a:latin typeface="Verdana"/>
                <a:ea typeface="Verdana"/>
                <a:cs typeface="Verdana"/>
                <a:sym typeface="Verdana"/>
              </a:defRPr>
            </a:lvl4pPr>
            <a:lvl5pPr marL="2286000" marR="0" lvl="4" indent="-397954" algn="l" rtl="0">
              <a:lnSpc>
                <a:spcPct val="100000"/>
              </a:lnSpc>
              <a:spcBef>
                <a:spcPts val="533"/>
              </a:spcBef>
              <a:spcAft>
                <a:spcPts val="0"/>
              </a:spcAft>
              <a:buClr>
                <a:srgbClr val="003974"/>
              </a:buClr>
              <a:buSzPts val="2667"/>
              <a:buFont typeface="Calibri"/>
              <a:buChar char="­"/>
              <a:defRPr sz="2667" b="0" i="0" u="none" strike="noStrike" cap="none">
                <a:solidFill>
                  <a:schemeClr val="dk1"/>
                </a:solidFill>
                <a:latin typeface="Verdana"/>
                <a:ea typeface="Verdana"/>
                <a:cs typeface="Verdana"/>
                <a:sym typeface="Verdana"/>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Bullet Points">
  <p:cSld name="4_Bullet Points">
    <p:spTree>
      <p:nvGrpSpPr>
        <p:cNvPr id="1" name="Shape 70"/>
        <p:cNvGrpSpPr/>
        <p:nvPr/>
      </p:nvGrpSpPr>
      <p:grpSpPr>
        <a:xfrm>
          <a:off x="0" y="0"/>
          <a:ext cx="0" cy="0"/>
          <a:chOff x="0" y="0"/>
          <a:chExt cx="0" cy="0"/>
        </a:xfrm>
      </p:grpSpPr>
      <p:pic>
        <p:nvPicPr>
          <p:cNvPr id="71" name="Google Shape;71;p66"/>
          <p:cNvPicPr preferRelativeResize="0"/>
          <p:nvPr/>
        </p:nvPicPr>
        <p:blipFill rotWithShape="1">
          <a:blip r:embed="rId2">
            <a:alphaModFix/>
          </a:blip>
          <a:srcRect/>
          <a:stretch/>
        </p:blipFill>
        <p:spPr>
          <a:xfrm>
            <a:off x="10998200" y="5689600"/>
            <a:ext cx="1092200" cy="1092200"/>
          </a:xfrm>
          <a:prstGeom prst="rect">
            <a:avLst/>
          </a:prstGeom>
          <a:noFill/>
          <a:ln>
            <a:noFill/>
          </a:ln>
          <a:effectLst>
            <a:outerShdw blurRad="50800" dist="38100" dir="2700000" algn="tl" rotWithShape="0">
              <a:srgbClr val="000000">
                <a:alpha val="20000"/>
              </a:srgbClr>
            </a:outerShdw>
          </a:effectLst>
        </p:spPr>
      </p:pic>
      <p:sp>
        <p:nvSpPr>
          <p:cNvPr id="72" name="Google Shape;72;p66"/>
          <p:cNvSpPr txBox="1">
            <a:spLocks noGrp="1"/>
          </p:cNvSpPr>
          <p:nvPr>
            <p:ph type="body" idx="1"/>
          </p:nvPr>
        </p:nvSpPr>
        <p:spPr>
          <a:xfrm>
            <a:off x="609601" y="1752602"/>
            <a:ext cx="10972800" cy="3809999"/>
          </a:xfrm>
          <a:prstGeom prst="rect">
            <a:avLst/>
          </a:prstGeom>
          <a:noFill/>
          <a:ln>
            <a:noFill/>
          </a:ln>
        </p:spPr>
        <p:txBody>
          <a:bodyPr spcFirstLastPara="1" wrap="square" lIns="91425" tIns="91425" rIns="91425" bIns="91425" anchor="t" anchorCtr="0">
            <a:noAutofit/>
          </a:bodyPr>
          <a:lstStyle>
            <a:lvl1pPr marL="457200" marR="0" lvl="0" indent="-465645" algn="l" rtl="0">
              <a:lnSpc>
                <a:spcPct val="100000"/>
              </a:lnSpc>
              <a:spcBef>
                <a:spcPts val="853"/>
              </a:spcBef>
              <a:spcAft>
                <a:spcPts val="0"/>
              </a:spcAft>
              <a:buClr>
                <a:schemeClr val="accent6"/>
              </a:buClr>
              <a:buSzPts val="3733"/>
              <a:buFont typeface="Arial"/>
              <a:buChar char="•"/>
              <a:defRPr sz="3733" b="0" i="0" u="none" strike="noStrike" cap="none">
                <a:solidFill>
                  <a:schemeClr val="dk1"/>
                </a:solidFill>
                <a:latin typeface="Arial"/>
                <a:ea typeface="Arial"/>
                <a:cs typeface="Arial"/>
                <a:sym typeface="Arial"/>
              </a:defRPr>
            </a:lvl1pPr>
            <a:lvl2pPr marL="914400" marR="0" lvl="1" indent="-406400" algn="l" rtl="0">
              <a:lnSpc>
                <a:spcPct val="100000"/>
              </a:lnSpc>
              <a:spcBef>
                <a:spcPts val="747"/>
              </a:spcBef>
              <a:spcAft>
                <a:spcPts val="0"/>
              </a:spcAft>
              <a:buClr>
                <a:srgbClr val="003974"/>
              </a:buClr>
              <a:buSzPts val="2800"/>
              <a:buFont typeface="Noto Sans Symbols"/>
              <a:buChar char="▪"/>
              <a:defRPr sz="3733" b="0" i="0" u="none" strike="noStrike" cap="none">
                <a:solidFill>
                  <a:schemeClr val="dk1"/>
                </a:solidFill>
                <a:latin typeface="Verdana"/>
                <a:ea typeface="Verdana"/>
                <a:cs typeface="Verdana"/>
                <a:sym typeface="Verdana"/>
              </a:defRPr>
            </a:lvl2pPr>
            <a:lvl3pPr marL="1371600" marR="0" lvl="2" indent="-431800" algn="l" rtl="0">
              <a:lnSpc>
                <a:spcPct val="100000"/>
              </a:lnSpc>
              <a:spcBef>
                <a:spcPts val="640"/>
              </a:spcBef>
              <a:spcAft>
                <a:spcPts val="0"/>
              </a:spcAft>
              <a:buClr>
                <a:srgbClr val="003974"/>
              </a:buClr>
              <a:buSzPts val="3200"/>
              <a:buFont typeface="Noto Sans Symbols"/>
              <a:buChar char="•"/>
              <a:defRPr sz="3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533"/>
              </a:spcBef>
              <a:spcAft>
                <a:spcPts val="0"/>
              </a:spcAft>
              <a:buClr>
                <a:srgbClr val="003974"/>
              </a:buClr>
              <a:buSzPts val="2000"/>
              <a:buFont typeface="Courier New"/>
              <a:buChar char="o"/>
              <a:defRPr sz="2667" b="0" i="0" u="none" strike="noStrike" cap="none">
                <a:solidFill>
                  <a:schemeClr val="dk1"/>
                </a:solidFill>
                <a:latin typeface="Verdana"/>
                <a:ea typeface="Verdana"/>
                <a:cs typeface="Verdana"/>
                <a:sym typeface="Verdana"/>
              </a:defRPr>
            </a:lvl4pPr>
            <a:lvl5pPr marL="2286000" marR="0" lvl="4" indent="-397954" algn="l" rtl="0">
              <a:lnSpc>
                <a:spcPct val="100000"/>
              </a:lnSpc>
              <a:spcBef>
                <a:spcPts val="533"/>
              </a:spcBef>
              <a:spcAft>
                <a:spcPts val="0"/>
              </a:spcAft>
              <a:buClr>
                <a:srgbClr val="003974"/>
              </a:buClr>
              <a:buSzPts val="2667"/>
              <a:buFont typeface="Calibri"/>
              <a:buChar char="­"/>
              <a:defRPr sz="2667" b="0" i="0" u="none" strike="noStrike" cap="none">
                <a:solidFill>
                  <a:schemeClr val="dk1"/>
                </a:solidFill>
                <a:latin typeface="Verdana"/>
                <a:ea typeface="Verdana"/>
                <a:cs typeface="Verdana"/>
                <a:sym typeface="Verdana"/>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73" name="Google Shape;73;p66"/>
          <p:cNvSpPr txBox="1">
            <a:spLocks noGrp="1"/>
          </p:cNvSpPr>
          <p:nvPr>
            <p:ph type="title"/>
          </p:nvPr>
        </p:nvSpPr>
        <p:spPr>
          <a:xfrm>
            <a:off x="0" y="449264"/>
            <a:ext cx="12192000" cy="846137"/>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5867"/>
              <a:buFont typeface="Times New Roman"/>
              <a:buNone/>
              <a:defRPr sz="5867" b="1"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6_Bullet Points">
  <p:cSld name="16_Bullet Points">
    <p:spTree>
      <p:nvGrpSpPr>
        <p:cNvPr id="1" name="Shape 74"/>
        <p:cNvGrpSpPr/>
        <p:nvPr/>
      </p:nvGrpSpPr>
      <p:grpSpPr>
        <a:xfrm>
          <a:off x="0" y="0"/>
          <a:ext cx="0" cy="0"/>
          <a:chOff x="0" y="0"/>
          <a:chExt cx="0" cy="0"/>
        </a:xfrm>
      </p:grpSpPr>
      <p:sp>
        <p:nvSpPr>
          <p:cNvPr id="75" name="Google Shape;75;p67"/>
          <p:cNvSpPr txBox="1">
            <a:spLocks noGrp="1"/>
          </p:cNvSpPr>
          <p:nvPr>
            <p:ph type="body" idx="1"/>
          </p:nvPr>
        </p:nvSpPr>
        <p:spPr>
          <a:xfrm>
            <a:off x="609601" y="1752601"/>
            <a:ext cx="10972800" cy="4373563"/>
          </a:xfrm>
          <a:prstGeom prst="rect">
            <a:avLst/>
          </a:prstGeom>
          <a:noFill/>
          <a:ln>
            <a:noFill/>
          </a:ln>
        </p:spPr>
        <p:txBody>
          <a:bodyPr spcFirstLastPara="1" wrap="square" lIns="91425" tIns="91425" rIns="91425" bIns="91425" anchor="t" anchorCtr="0">
            <a:noAutofit/>
          </a:bodyPr>
          <a:lstStyle>
            <a:lvl1pPr marL="457200" marR="0" lvl="0" indent="-465645" algn="l" rtl="0">
              <a:lnSpc>
                <a:spcPct val="100000"/>
              </a:lnSpc>
              <a:spcBef>
                <a:spcPts val="853"/>
              </a:spcBef>
              <a:spcAft>
                <a:spcPts val="0"/>
              </a:spcAft>
              <a:buClr>
                <a:schemeClr val="accent6"/>
              </a:buClr>
              <a:buSzPts val="3733"/>
              <a:buFont typeface="Arial"/>
              <a:buChar char="•"/>
              <a:defRPr sz="3733" b="0" i="0" u="none" strike="noStrike" cap="none">
                <a:solidFill>
                  <a:schemeClr val="dk1"/>
                </a:solidFill>
                <a:latin typeface="Arial"/>
                <a:ea typeface="Arial"/>
                <a:cs typeface="Arial"/>
                <a:sym typeface="Arial"/>
              </a:defRPr>
            </a:lvl1pPr>
            <a:lvl2pPr marL="914400" marR="0" lvl="1" indent="-406400" algn="l" rtl="0">
              <a:lnSpc>
                <a:spcPct val="100000"/>
              </a:lnSpc>
              <a:spcBef>
                <a:spcPts val="747"/>
              </a:spcBef>
              <a:spcAft>
                <a:spcPts val="0"/>
              </a:spcAft>
              <a:buClr>
                <a:srgbClr val="003974"/>
              </a:buClr>
              <a:buSzPts val="2800"/>
              <a:buFont typeface="Noto Sans Symbols"/>
              <a:buChar char="▪"/>
              <a:defRPr sz="3733" b="0" i="0" u="none" strike="noStrike" cap="none">
                <a:solidFill>
                  <a:schemeClr val="dk1"/>
                </a:solidFill>
                <a:latin typeface="Verdana"/>
                <a:ea typeface="Verdana"/>
                <a:cs typeface="Verdana"/>
                <a:sym typeface="Verdana"/>
              </a:defRPr>
            </a:lvl2pPr>
            <a:lvl3pPr marL="1371600" marR="0" lvl="2" indent="-431800" algn="l" rtl="0">
              <a:lnSpc>
                <a:spcPct val="100000"/>
              </a:lnSpc>
              <a:spcBef>
                <a:spcPts val="640"/>
              </a:spcBef>
              <a:spcAft>
                <a:spcPts val="0"/>
              </a:spcAft>
              <a:buClr>
                <a:srgbClr val="003974"/>
              </a:buClr>
              <a:buSzPts val="3200"/>
              <a:buFont typeface="Noto Sans Symbols"/>
              <a:buChar char="•"/>
              <a:defRPr sz="3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533"/>
              </a:spcBef>
              <a:spcAft>
                <a:spcPts val="0"/>
              </a:spcAft>
              <a:buClr>
                <a:srgbClr val="003974"/>
              </a:buClr>
              <a:buSzPts val="2000"/>
              <a:buFont typeface="Courier New"/>
              <a:buChar char="o"/>
              <a:defRPr sz="2667" b="0" i="0" u="none" strike="noStrike" cap="none">
                <a:solidFill>
                  <a:schemeClr val="dk1"/>
                </a:solidFill>
                <a:latin typeface="Verdana"/>
                <a:ea typeface="Verdana"/>
                <a:cs typeface="Verdana"/>
                <a:sym typeface="Verdana"/>
              </a:defRPr>
            </a:lvl4pPr>
            <a:lvl5pPr marL="2286000" marR="0" lvl="4" indent="-397954" algn="l" rtl="0">
              <a:lnSpc>
                <a:spcPct val="100000"/>
              </a:lnSpc>
              <a:spcBef>
                <a:spcPts val="533"/>
              </a:spcBef>
              <a:spcAft>
                <a:spcPts val="0"/>
              </a:spcAft>
              <a:buClr>
                <a:srgbClr val="003974"/>
              </a:buClr>
              <a:buSzPts val="2667"/>
              <a:buFont typeface="Calibri"/>
              <a:buChar char="­"/>
              <a:defRPr sz="2667" b="0" i="0" u="none" strike="noStrike" cap="none">
                <a:solidFill>
                  <a:schemeClr val="dk1"/>
                </a:solidFill>
                <a:latin typeface="Verdana"/>
                <a:ea typeface="Verdana"/>
                <a:cs typeface="Verdana"/>
                <a:sym typeface="Verdana"/>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76" name="Google Shape;76;p67"/>
          <p:cNvSpPr/>
          <p:nvPr/>
        </p:nvSpPr>
        <p:spPr>
          <a:xfrm>
            <a:off x="1" y="-9939"/>
            <a:ext cx="12192000" cy="1664208"/>
          </a:xfrm>
          <a:prstGeom prst="rect">
            <a:avLst/>
          </a:prstGeom>
          <a:solidFill>
            <a:schemeClr val="accent6"/>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7" name="Google Shape;77;p67"/>
          <p:cNvSpPr txBox="1">
            <a:spLocks noGrp="1"/>
          </p:cNvSpPr>
          <p:nvPr>
            <p:ph type="title"/>
          </p:nvPr>
        </p:nvSpPr>
        <p:spPr>
          <a:xfrm>
            <a:off x="711202" y="381001"/>
            <a:ext cx="9635434" cy="846137"/>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5400"/>
              <a:buFont typeface="Times New Roman"/>
              <a:buNone/>
              <a:defRPr sz="5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pic>
        <p:nvPicPr>
          <p:cNvPr id="78" name="Google Shape;78;p67"/>
          <p:cNvPicPr preferRelativeResize="0"/>
          <p:nvPr/>
        </p:nvPicPr>
        <p:blipFill rotWithShape="1">
          <a:blip r:embed="rId2">
            <a:alphaModFix/>
          </a:blip>
          <a:srcRect/>
          <a:stretch/>
        </p:blipFill>
        <p:spPr>
          <a:xfrm>
            <a:off x="10418303" y="-28035"/>
            <a:ext cx="1702030" cy="166420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0_Content Block">
  <p:cSld name="20_Content Block">
    <p:spTree>
      <p:nvGrpSpPr>
        <p:cNvPr id="1" name="Shape 79"/>
        <p:cNvGrpSpPr/>
        <p:nvPr/>
      </p:nvGrpSpPr>
      <p:grpSpPr>
        <a:xfrm>
          <a:off x="0" y="0"/>
          <a:ext cx="0" cy="0"/>
          <a:chOff x="0" y="0"/>
          <a:chExt cx="0" cy="0"/>
        </a:xfrm>
      </p:grpSpPr>
      <p:sp>
        <p:nvSpPr>
          <p:cNvPr id="80" name="Google Shape;80;p68"/>
          <p:cNvSpPr/>
          <p:nvPr/>
        </p:nvSpPr>
        <p:spPr>
          <a:xfrm rot="-5400000">
            <a:off x="6210300" y="571500"/>
            <a:ext cx="685800" cy="1148080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81" name="Google Shape;81;p68"/>
          <p:cNvPicPr preferRelativeResize="0"/>
          <p:nvPr/>
        </p:nvPicPr>
        <p:blipFill rotWithShape="1">
          <a:blip r:embed="rId2">
            <a:alphaModFix/>
          </a:blip>
          <a:srcRect/>
          <a:stretch/>
        </p:blipFill>
        <p:spPr>
          <a:xfrm>
            <a:off x="0" y="5765800"/>
            <a:ext cx="1092200" cy="1092200"/>
          </a:xfrm>
          <a:prstGeom prst="rect">
            <a:avLst/>
          </a:prstGeom>
          <a:noFill/>
          <a:ln>
            <a:noFill/>
          </a:ln>
          <a:effectLst>
            <a:outerShdw blurRad="50800" dist="38100" dir="2700000" algn="tl" rotWithShape="0">
              <a:srgbClr val="000000">
                <a:alpha val="20000"/>
              </a:srgbClr>
            </a:outerShdw>
          </a:effectLst>
        </p:spPr>
      </p:pic>
      <p:sp>
        <p:nvSpPr>
          <p:cNvPr id="82" name="Google Shape;82;p68"/>
          <p:cNvSpPr txBox="1">
            <a:spLocks noGrp="1"/>
          </p:cNvSpPr>
          <p:nvPr>
            <p:ph type="body" idx="1"/>
          </p:nvPr>
        </p:nvSpPr>
        <p:spPr>
          <a:xfrm>
            <a:off x="609601" y="1752602"/>
            <a:ext cx="10972800" cy="3809999"/>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853"/>
              </a:spcBef>
              <a:spcAft>
                <a:spcPts val="0"/>
              </a:spcAft>
              <a:buClr>
                <a:srgbClr val="003974"/>
              </a:buClr>
              <a:buSzPts val="3733"/>
              <a:buFont typeface="Arial"/>
              <a:buNone/>
              <a:defRPr sz="3733" b="0" i="0" u="none" strike="noStrike" cap="none">
                <a:solidFill>
                  <a:schemeClr val="dk1"/>
                </a:solidFill>
                <a:latin typeface="Arial"/>
                <a:ea typeface="Arial"/>
                <a:cs typeface="Arial"/>
                <a:sym typeface="Arial"/>
              </a:defRPr>
            </a:lvl1pPr>
            <a:lvl2pPr marL="914400" marR="0" lvl="1" indent="-406400" algn="l" rtl="0">
              <a:lnSpc>
                <a:spcPct val="100000"/>
              </a:lnSpc>
              <a:spcBef>
                <a:spcPts val="747"/>
              </a:spcBef>
              <a:spcAft>
                <a:spcPts val="0"/>
              </a:spcAft>
              <a:buClr>
                <a:srgbClr val="003974"/>
              </a:buClr>
              <a:buSzPts val="2800"/>
              <a:buFont typeface="Noto Sans Symbols"/>
              <a:buChar char="▪"/>
              <a:defRPr sz="3733" b="0" i="0" u="none" strike="noStrike" cap="none">
                <a:solidFill>
                  <a:schemeClr val="dk1"/>
                </a:solidFill>
                <a:latin typeface="Verdana"/>
                <a:ea typeface="Verdana"/>
                <a:cs typeface="Verdana"/>
                <a:sym typeface="Verdana"/>
              </a:defRPr>
            </a:lvl2pPr>
            <a:lvl3pPr marL="1371600" marR="0" lvl="2" indent="-431800" algn="l" rtl="0">
              <a:lnSpc>
                <a:spcPct val="100000"/>
              </a:lnSpc>
              <a:spcBef>
                <a:spcPts val="640"/>
              </a:spcBef>
              <a:spcAft>
                <a:spcPts val="0"/>
              </a:spcAft>
              <a:buClr>
                <a:srgbClr val="003974"/>
              </a:buClr>
              <a:buSzPts val="3200"/>
              <a:buFont typeface="Noto Sans Symbols"/>
              <a:buChar char="•"/>
              <a:defRPr sz="3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533"/>
              </a:spcBef>
              <a:spcAft>
                <a:spcPts val="0"/>
              </a:spcAft>
              <a:buClr>
                <a:srgbClr val="003974"/>
              </a:buClr>
              <a:buSzPts val="2000"/>
              <a:buFont typeface="Courier New"/>
              <a:buChar char="o"/>
              <a:defRPr sz="2667" b="0" i="0" u="none" strike="noStrike" cap="none">
                <a:solidFill>
                  <a:schemeClr val="dk1"/>
                </a:solidFill>
                <a:latin typeface="Verdana"/>
                <a:ea typeface="Verdana"/>
                <a:cs typeface="Verdana"/>
                <a:sym typeface="Verdana"/>
              </a:defRPr>
            </a:lvl4pPr>
            <a:lvl5pPr marL="2286000" marR="0" lvl="4" indent="-397954" algn="l" rtl="0">
              <a:lnSpc>
                <a:spcPct val="100000"/>
              </a:lnSpc>
              <a:spcBef>
                <a:spcPts val="533"/>
              </a:spcBef>
              <a:spcAft>
                <a:spcPts val="0"/>
              </a:spcAft>
              <a:buClr>
                <a:srgbClr val="003974"/>
              </a:buClr>
              <a:buSzPts val="2667"/>
              <a:buFont typeface="Calibri"/>
              <a:buChar char="­"/>
              <a:defRPr sz="2667" b="0" i="0" u="none" strike="noStrike" cap="none">
                <a:solidFill>
                  <a:schemeClr val="dk1"/>
                </a:solidFill>
                <a:latin typeface="Verdana"/>
                <a:ea typeface="Verdana"/>
                <a:cs typeface="Verdana"/>
                <a:sym typeface="Verdana"/>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83" name="Google Shape;83;p68"/>
          <p:cNvSpPr txBox="1">
            <a:spLocks noGrp="1"/>
          </p:cNvSpPr>
          <p:nvPr>
            <p:ph type="title"/>
          </p:nvPr>
        </p:nvSpPr>
        <p:spPr>
          <a:xfrm>
            <a:off x="0" y="449264"/>
            <a:ext cx="12192000" cy="846137"/>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5867"/>
              <a:buFont typeface="Times New Roman"/>
              <a:buNone/>
              <a:defRPr sz="5867" b="1" i="0" u="none" strike="noStrike" cap="none">
                <a:solidFill>
                  <a:srgbClr val="003974"/>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3_Content Block">
  <p:cSld name="23_Content Block">
    <p:spTree>
      <p:nvGrpSpPr>
        <p:cNvPr id="1" name="Shape 84"/>
        <p:cNvGrpSpPr/>
        <p:nvPr/>
      </p:nvGrpSpPr>
      <p:grpSpPr>
        <a:xfrm>
          <a:off x="0" y="0"/>
          <a:ext cx="0" cy="0"/>
          <a:chOff x="0" y="0"/>
          <a:chExt cx="0" cy="0"/>
        </a:xfrm>
      </p:grpSpPr>
      <p:sp>
        <p:nvSpPr>
          <p:cNvPr id="85" name="Google Shape;85;p69"/>
          <p:cNvSpPr/>
          <p:nvPr/>
        </p:nvSpPr>
        <p:spPr>
          <a:xfrm>
            <a:off x="406400" y="381000"/>
            <a:ext cx="11379200" cy="6096000"/>
          </a:xfrm>
          <a:prstGeom prst="rect">
            <a:avLst/>
          </a:prstGeom>
          <a:noFill/>
          <a:ln w="127000" cap="flat" cmpd="sng">
            <a:solidFill>
              <a:schemeClr val="accent6">
                <a:alpha val="49803"/>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86" name="Google Shape;86;p69"/>
          <p:cNvPicPr preferRelativeResize="0"/>
          <p:nvPr/>
        </p:nvPicPr>
        <p:blipFill rotWithShape="1">
          <a:blip r:embed="rId2">
            <a:alphaModFix/>
          </a:blip>
          <a:srcRect/>
          <a:stretch/>
        </p:blipFill>
        <p:spPr>
          <a:xfrm>
            <a:off x="10998200" y="5689600"/>
            <a:ext cx="1092200" cy="1092200"/>
          </a:xfrm>
          <a:prstGeom prst="rect">
            <a:avLst/>
          </a:prstGeom>
          <a:noFill/>
          <a:ln>
            <a:noFill/>
          </a:ln>
          <a:effectLst>
            <a:outerShdw blurRad="50800" dist="38100" dir="2700000" algn="tl" rotWithShape="0">
              <a:srgbClr val="000000">
                <a:alpha val="20000"/>
              </a:srgbClr>
            </a:outerShdw>
          </a:effectLst>
        </p:spPr>
      </p:pic>
      <p:sp>
        <p:nvSpPr>
          <p:cNvPr id="87" name="Google Shape;87;p69"/>
          <p:cNvSpPr txBox="1">
            <a:spLocks noGrp="1"/>
          </p:cNvSpPr>
          <p:nvPr>
            <p:ph type="body" idx="1"/>
          </p:nvPr>
        </p:nvSpPr>
        <p:spPr>
          <a:xfrm>
            <a:off x="812802" y="2090740"/>
            <a:ext cx="10566399" cy="3598861"/>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853"/>
              </a:spcBef>
              <a:spcAft>
                <a:spcPts val="0"/>
              </a:spcAft>
              <a:buClr>
                <a:srgbClr val="003974"/>
              </a:buClr>
              <a:buSzPts val="3733"/>
              <a:buFont typeface="Arial"/>
              <a:buNone/>
              <a:defRPr sz="3733" b="0" i="0" u="none" strike="noStrike" cap="none">
                <a:solidFill>
                  <a:schemeClr val="dk1"/>
                </a:solidFill>
                <a:latin typeface="Arial"/>
                <a:ea typeface="Arial"/>
                <a:cs typeface="Arial"/>
                <a:sym typeface="Arial"/>
              </a:defRPr>
            </a:lvl1pPr>
            <a:lvl2pPr marL="914400" marR="0" lvl="1" indent="-406400" algn="l" rtl="0">
              <a:lnSpc>
                <a:spcPct val="100000"/>
              </a:lnSpc>
              <a:spcBef>
                <a:spcPts val="747"/>
              </a:spcBef>
              <a:spcAft>
                <a:spcPts val="0"/>
              </a:spcAft>
              <a:buClr>
                <a:srgbClr val="003974"/>
              </a:buClr>
              <a:buSzPts val="2800"/>
              <a:buFont typeface="Noto Sans Symbols"/>
              <a:buChar char="▪"/>
              <a:defRPr sz="3733" b="0" i="0" u="none" strike="noStrike" cap="none">
                <a:solidFill>
                  <a:schemeClr val="dk1"/>
                </a:solidFill>
                <a:latin typeface="Verdana"/>
                <a:ea typeface="Verdana"/>
                <a:cs typeface="Verdana"/>
                <a:sym typeface="Verdana"/>
              </a:defRPr>
            </a:lvl2pPr>
            <a:lvl3pPr marL="1371600" marR="0" lvl="2" indent="-431800" algn="l" rtl="0">
              <a:lnSpc>
                <a:spcPct val="100000"/>
              </a:lnSpc>
              <a:spcBef>
                <a:spcPts val="640"/>
              </a:spcBef>
              <a:spcAft>
                <a:spcPts val="0"/>
              </a:spcAft>
              <a:buClr>
                <a:srgbClr val="003974"/>
              </a:buClr>
              <a:buSzPts val="3200"/>
              <a:buFont typeface="Noto Sans Symbols"/>
              <a:buChar char="•"/>
              <a:defRPr sz="3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533"/>
              </a:spcBef>
              <a:spcAft>
                <a:spcPts val="0"/>
              </a:spcAft>
              <a:buClr>
                <a:srgbClr val="003974"/>
              </a:buClr>
              <a:buSzPts val="2000"/>
              <a:buFont typeface="Courier New"/>
              <a:buChar char="o"/>
              <a:defRPr sz="2667" b="0" i="0" u="none" strike="noStrike" cap="none">
                <a:solidFill>
                  <a:schemeClr val="dk1"/>
                </a:solidFill>
                <a:latin typeface="Verdana"/>
                <a:ea typeface="Verdana"/>
                <a:cs typeface="Verdana"/>
                <a:sym typeface="Verdana"/>
              </a:defRPr>
            </a:lvl4pPr>
            <a:lvl5pPr marL="2286000" marR="0" lvl="4" indent="-397954" algn="l" rtl="0">
              <a:lnSpc>
                <a:spcPct val="100000"/>
              </a:lnSpc>
              <a:spcBef>
                <a:spcPts val="533"/>
              </a:spcBef>
              <a:spcAft>
                <a:spcPts val="0"/>
              </a:spcAft>
              <a:buClr>
                <a:srgbClr val="003974"/>
              </a:buClr>
              <a:buSzPts val="2667"/>
              <a:buFont typeface="Calibri"/>
              <a:buChar char="­"/>
              <a:defRPr sz="2667" b="0" i="0" u="none" strike="noStrike" cap="none">
                <a:solidFill>
                  <a:schemeClr val="dk1"/>
                </a:solidFill>
                <a:latin typeface="Verdana"/>
                <a:ea typeface="Verdana"/>
                <a:cs typeface="Verdana"/>
                <a:sym typeface="Verdana"/>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88" name="Google Shape;88;p69"/>
          <p:cNvSpPr txBox="1">
            <a:spLocks noGrp="1"/>
          </p:cNvSpPr>
          <p:nvPr>
            <p:ph type="title"/>
          </p:nvPr>
        </p:nvSpPr>
        <p:spPr>
          <a:xfrm>
            <a:off x="812800" y="787401"/>
            <a:ext cx="10566400" cy="846137"/>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5867"/>
              <a:buFont typeface="Times New Roman"/>
              <a:buNone/>
              <a:defRPr sz="5867" b="1"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9"/>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Content Block">
  <p:cSld name="3_Content Block">
    <p:spTree>
      <p:nvGrpSpPr>
        <p:cNvPr id="1" name="Shape 90"/>
        <p:cNvGrpSpPr/>
        <p:nvPr/>
      </p:nvGrpSpPr>
      <p:grpSpPr>
        <a:xfrm>
          <a:off x="0" y="0"/>
          <a:ext cx="0" cy="0"/>
          <a:chOff x="0" y="0"/>
          <a:chExt cx="0" cy="0"/>
        </a:xfrm>
      </p:grpSpPr>
      <p:sp>
        <p:nvSpPr>
          <p:cNvPr id="91" name="Google Shape;91;p71"/>
          <p:cNvSpPr txBox="1">
            <a:spLocks noGrp="1"/>
          </p:cNvSpPr>
          <p:nvPr>
            <p:ph type="body" idx="1"/>
          </p:nvPr>
        </p:nvSpPr>
        <p:spPr>
          <a:xfrm>
            <a:off x="812800" y="1905001"/>
            <a:ext cx="10566403" cy="3784601"/>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853"/>
              </a:spcBef>
              <a:spcAft>
                <a:spcPts val="0"/>
              </a:spcAft>
              <a:buClr>
                <a:srgbClr val="003974"/>
              </a:buClr>
              <a:buSzPts val="3733"/>
              <a:buFont typeface="Arial"/>
              <a:buNone/>
              <a:defRPr sz="3733" b="0" i="0" u="none" strike="noStrike" cap="none">
                <a:solidFill>
                  <a:schemeClr val="dk1"/>
                </a:solidFill>
                <a:latin typeface="Arial"/>
                <a:ea typeface="Arial"/>
                <a:cs typeface="Arial"/>
                <a:sym typeface="Arial"/>
              </a:defRPr>
            </a:lvl1pPr>
            <a:lvl2pPr marL="914400" marR="0" lvl="1" indent="-406400" algn="l" rtl="0">
              <a:lnSpc>
                <a:spcPct val="100000"/>
              </a:lnSpc>
              <a:spcBef>
                <a:spcPts val="747"/>
              </a:spcBef>
              <a:spcAft>
                <a:spcPts val="0"/>
              </a:spcAft>
              <a:buClr>
                <a:srgbClr val="003974"/>
              </a:buClr>
              <a:buSzPts val="2800"/>
              <a:buFont typeface="Noto Sans Symbols"/>
              <a:buChar char="▪"/>
              <a:defRPr sz="3733" b="0" i="0" u="none" strike="noStrike" cap="none">
                <a:solidFill>
                  <a:schemeClr val="dk1"/>
                </a:solidFill>
                <a:latin typeface="Verdana"/>
                <a:ea typeface="Verdana"/>
                <a:cs typeface="Verdana"/>
                <a:sym typeface="Verdana"/>
              </a:defRPr>
            </a:lvl2pPr>
            <a:lvl3pPr marL="1371600" marR="0" lvl="2" indent="-431800" algn="l" rtl="0">
              <a:lnSpc>
                <a:spcPct val="100000"/>
              </a:lnSpc>
              <a:spcBef>
                <a:spcPts val="640"/>
              </a:spcBef>
              <a:spcAft>
                <a:spcPts val="0"/>
              </a:spcAft>
              <a:buClr>
                <a:srgbClr val="003974"/>
              </a:buClr>
              <a:buSzPts val="3200"/>
              <a:buFont typeface="Noto Sans Symbols"/>
              <a:buChar char="•"/>
              <a:defRPr sz="3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533"/>
              </a:spcBef>
              <a:spcAft>
                <a:spcPts val="0"/>
              </a:spcAft>
              <a:buClr>
                <a:srgbClr val="003974"/>
              </a:buClr>
              <a:buSzPts val="2000"/>
              <a:buFont typeface="Courier New"/>
              <a:buChar char="o"/>
              <a:defRPr sz="2667" b="0" i="0" u="none" strike="noStrike" cap="none">
                <a:solidFill>
                  <a:schemeClr val="dk1"/>
                </a:solidFill>
                <a:latin typeface="Verdana"/>
                <a:ea typeface="Verdana"/>
                <a:cs typeface="Verdana"/>
                <a:sym typeface="Verdana"/>
              </a:defRPr>
            </a:lvl4pPr>
            <a:lvl5pPr marL="2286000" marR="0" lvl="4" indent="-397954" algn="l" rtl="0">
              <a:lnSpc>
                <a:spcPct val="100000"/>
              </a:lnSpc>
              <a:spcBef>
                <a:spcPts val="533"/>
              </a:spcBef>
              <a:spcAft>
                <a:spcPts val="0"/>
              </a:spcAft>
              <a:buClr>
                <a:srgbClr val="003974"/>
              </a:buClr>
              <a:buSzPts val="2667"/>
              <a:buFont typeface="Calibri"/>
              <a:buChar char="­"/>
              <a:defRPr sz="2667" b="0" i="0" u="none" strike="noStrike" cap="none">
                <a:solidFill>
                  <a:schemeClr val="dk1"/>
                </a:solidFill>
                <a:latin typeface="Verdana"/>
                <a:ea typeface="Verdana"/>
                <a:cs typeface="Verdana"/>
                <a:sym typeface="Verdana"/>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92" name="Google Shape;92;p71"/>
          <p:cNvSpPr txBox="1">
            <a:spLocks noGrp="1"/>
          </p:cNvSpPr>
          <p:nvPr>
            <p:ph type="title"/>
          </p:nvPr>
        </p:nvSpPr>
        <p:spPr>
          <a:xfrm>
            <a:off x="812799" y="787401"/>
            <a:ext cx="10566403" cy="846137"/>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5867"/>
              <a:buFont typeface="Times New Roman"/>
              <a:buNone/>
              <a:defRPr sz="5867" b="1" i="0" u="none" strike="noStrike" cap="none">
                <a:solidFill>
                  <a:srgbClr val="003974"/>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pic>
        <p:nvPicPr>
          <p:cNvPr id="93" name="Google Shape;93;p71"/>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pic>
        <p:nvPicPr>
          <p:cNvPr id="15" name="Google Shape;15;p60"/>
          <p:cNvPicPr preferRelativeResize="0"/>
          <p:nvPr/>
        </p:nvPicPr>
        <p:blipFill rotWithShape="1">
          <a:blip r:embed="rId2">
            <a:alphaModFix amt="5000"/>
          </a:blip>
          <a:srcRect/>
          <a:stretch/>
        </p:blipFill>
        <p:spPr>
          <a:xfrm>
            <a:off x="8331200" y="3022600"/>
            <a:ext cx="4572000" cy="4469131"/>
          </a:xfrm>
          <a:prstGeom prst="rect">
            <a:avLst/>
          </a:prstGeom>
          <a:noFill/>
          <a:ln>
            <a:noFill/>
          </a:ln>
        </p:spPr>
      </p:pic>
      <p:sp>
        <p:nvSpPr>
          <p:cNvPr id="16" name="Google Shape;16;p60"/>
          <p:cNvSpPr txBox="1">
            <a:spLocks noGrp="1"/>
          </p:cNvSpPr>
          <p:nvPr>
            <p:ph type="title"/>
          </p:nvPr>
        </p:nvSpPr>
        <p:spPr>
          <a:xfrm>
            <a:off x="914400" y="2079553"/>
            <a:ext cx="10363200" cy="846137"/>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7333"/>
              <a:buFont typeface="Times New Roman"/>
              <a:buNone/>
              <a:defRPr sz="7333" b="1" i="0" u="none" strike="noStrike" cap="none">
                <a:solidFill>
                  <a:srgbClr val="003974"/>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7" name="Google Shape;17;p60"/>
          <p:cNvSpPr txBox="1">
            <a:spLocks noGrp="1"/>
          </p:cNvSpPr>
          <p:nvPr>
            <p:ph type="body" idx="1"/>
          </p:nvPr>
        </p:nvSpPr>
        <p:spPr>
          <a:xfrm>
            <a:off x="914400" y="3022600"/>
            <a:ext cx="10363200" cy="909713"/>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853"/>
              </a:spcBef>
              <a:spcAft>
                <a:spcPts val="0"/>
              </a:spcAft>
              <a:buClr>
                <a:srgbClr val="003974"/>
              </a:buClr>
              <a:buSzPts val="3733"/>
              <a:buFont typeface="Arial"/>
              <a:buNone/>
              <a:defRPr sz="3733" b="0" i="0" u="none" strike="noStrike" cap="none">
                <a:solidFill>
                  <a:schemeClr val="dk1"/>
                </a:solidFill>
                <a:latin typeface="Arial"/>
                <a:ea typeface="Arial"/>
                <a:cs typeface="Arial"/>
                <a:sym typeface="Arial"/>
              </a:defRPr>
            </a:lvl1pPr>
            <a:lvl2pPr marL="914400" marR="0" lvl="1" indent="-406400" algn="l" rtl="0">
              <a:lnSpc>
                <a:spcPct val="100000"/>
              </a:lnSpc>
              <a:spcBef>
                <a:spcPts val="747"/>
              </a:spcBef>
              <a:spcAft>
                <a:spcPts val="0"/>
              </a:spcAft>
              <a:buClr>
                <a:srgbClr val="003974"/>
              </a:buClr>
              <a:buSzPts val="2800"/>
              <a:buFont typeface="Noto Sans Symbols"/>
              <a:buChar char="▪"/>
              <a:defRPr sz="3733" b="0" i="0" u="none" strike="noStrike" cap="none">
                <a:solidFill>
                  <a:schemeClr val="dk1"/>
                </a:solidFill>
                <a:latin typeface="Verdana"/>
                <a:ea typeface="Verdana"/>
                <a:cs typeface="Verdana"/>
                <a:sym typeface="Verdana"/>
              </a:defRPr>
            </a:lvl2pPr>
            <a:lvl3pPr marL="1371600" marR="0" lvl="2" indent="-431800" algn="l" rtl="0">
              <a:lnSpc>
                <a:spcPct val="100000"/>
              </a:lnSpc>
              <a:spcBef>
                <a:spcPts val="640"/>
              </a:spcBef>
              <a:spcAft>
                <a:spcPts val="0"/>
              </a:spcAft>
              <a:buClr>
                <a:srgbClr val="003974"/>
              </a:buClr>
              <a:buSzPts val="3200"/>
              <a:buFont typeface="Noto Sans Symbols"/>
              <a:buChar char="•"/>
              <a:defRPr sz="3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533"/>
              </a:spcBef>
              <a:spcAft>
                <a:spcPts val="0"/>
              </a:spcAft>
              <a:buClr>
                <a:srgbClr val="003974"/>
              </a:buClr>
              <a:buSzPts val="2000"/>
              <a:buFont typeface="Courier New"/>
              <a:buChar char="o"/>
              <a:defRPr sz="2667" b="0" i="0" u="none" strike="noStrike" cap="none">
                <a:solidFill>
                  <a:schemeClr val="dk1"/>
                </a:solidFill>
                <a:latin typeface="Verdana"/>
                <a:ea typeface="Verdana"/>
                <a:cs typeface="Verdana"/>
                <a:sym typeface="Verdana"/>
              </a:defRPr>
            </a:lvl4pPr>
            <a:lvl5pPr marL="2286000" marR="0" lvl="4" indent="-397954" algn="l" rtl="0">
              <a:lnSpc>
                <a:spcPct val="100000"/>
              </a:lnSpc>
              <a:spcBef>
                <a:spcPts val="533"/>
              </a:spcBef>
              <a:spcAft>
                <a:spcPts val="0"/>
              </a:spcAft>
              <a:buClr>
                <a:srgbClr val="003974"/>
              </a:buClr>
              <a:buSzPts val="2667"/>
              <a:buFont typeface="Calibri"/>
              <a:buChar char="­"/>
              <a:defRPr sz="2667" b="0" i="0" u="none" strike="noStrike" cap="none">
                <a:solidFill>
                  <a:schemeClr val="dk1"/>
                </a:solidFill>
                <a:latin typeface="Verdana"/>
                <a:ea typeface="Verdana"/>
                <a:cs typeface="Verdana"/>
                <a:sym typeface="Verdana"/>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9_Content Block">
  <p:cSld name="9_Content Block">
    <p:spTree>
      <p:nvGrpSpPr>
        <p:cNvPr id="1" name="Shape 18"/>
        <p:cNvGrpSpPr/>
        <p:nvPr/>
      </p:nvGrpSpPr>
      <p:grpSpPr>
        <a:xfrm>
          <a:off x="0" y="0"/>
          <a:ext cx="0" cy="0"/>
          <a:chOff x="0" y="0"/>
          <a:chExt cx="0" cy="0"/>
        </a:xfrm>
      </p:grpSpPr>
      <p:sp>
        <p:nvSpPr>
          <p:cNvPr id="19" name="Google Shape;19;p5"/>
          <p:cNvSpPr/>
          <p:nvPr/>
        </p:nvSpPr>
        <p:spPr>
          <a:xfrm>
            <a:off x="-1" y="0"/>
            <a:ext cx="4067992" cy="685800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20" name="Google Shape;20;p5"/>
          <p:cNvPicPr preferRelativeResize="0"/>
          <p:nvPr/>
        </p:nvPicPr>
        <p:blipFill rotWithShape="1">
          <a:blip r:embed="rId2">
            <a:alphaModFix/>
          </a:blip>
          <a:srcRect/>
          <a:stretch/>
        </p:blipFill>
        <p:spPr>
          <a:xfrm>
            <a:off x="63500" y="5689600"/>
            <a:ext cx="1092200" cy="1092200"/>
          </a:xfrm>
          <a:prstGeom prst="rect">
            <a:avLst/>
          </a:prstGeom>
          <a:noFill/>
          <a:ln>
            <a:noFill/>
          </a:ln>
          <a:effectLst>
            <a:outerShdw blurRad="50800" dist="38100" dir="2700000" algn="tl" rotWithShape="0">
              <a:srgbClr val="000000">
                <a:alpha val="20000"/>
              </a:srgbClr>
            </a:outerShdw>
          </a:effectLst>
        </p:spPr>
      </p:pic>
      <p:sp>
        <p:nvSpPr>
          <p:cNvPr id="21" name="Google Shape;21;p5"/>
          <p:cNvSpPr txBox="1">
            <a:spLocks noGrp="1"/>
          </p:cNvSpPr>
          <p:nvPr>
            <p:ph type="body" idx="1"/>
          </p:nvPr>
        </p:nvSpPr>
        <p:spPr>
          <a:xfrm>
            <a:off x="207553" y="4075611"/>
            <a:ext cx="3685178" cy="2291852"/>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853"/>
              </a:spcBef>
              <a:spcAft>
                <a:spcPts val="0"/>
              </a:spcAft>
              <a:buClr>
                <a:srgbClr val="003974"/>
              </a:buClr>
              <a:buSzPts val="3733"/>
              <a:buFont typeface="Arial"/>
              <a:buNone/>
              <a:defRPr sz="3733" b="0" i="0" u="none" strike="noStrike" cap="none">
                <a:solidFill>
                  <a:schemeClr val="dk1"/>
                </a:solidFill>
                <a:latin typeface="Arial"/>
                <a:ea typeface="Arial"/>
                <a:cs typeface="Arial"/>
                <a:sym typeface="Arial"/>
              </a:defRPr>
            </a:lvl1pPr>
            <a:lvl2pPr marL="914400" marR="0" lvl="1" indent="-406400" algn="l" rtl="0">
              <a:lnSpc>
                <a:spcPct val="100000"/>
              </a:lnSpc>
              <a:spcBef>
                <a:spcPts val="747"/>
              </a:spcBef>
              <a:spcAft>
                <a:spcPts val="0"/>
              </a:spcAft>
              <a:buClr>
                <a:srgbClr val="003974"/>
              </a:buClr>
              <a:buSzPts val="2800"/>
              <a:buFont typeface="Noto Sans Symbols"/>
              <a:buChar char="▪"/>
              <a:defRPr sz="3733" b="0" i="0" u="none" strike="noStrike" cap="none">
                <a:solidFill>
                  <a:schemeClr val="dk1"/>
                </a:solidFill>
                <a:latin typeface="Verdana"/>
                <a:ea typeface="Verdana"/>
                <a:cs typeface="Verdana"/>
                <a:sym typeface="Verdana"/>
              </a:defRPr>
            </a:lvl2pPr>
            <a:lvl3pPr marL="1371600" marR="0" lvl="2" indent="-431800" algn="l" rtl="0">
              <a:lnSpc>
                <a:spcPct val="100000"/>
              </a:lnSpc>
              <a:spcBef>
                <a:spcPts val="640"/>
              </a:spcBef>
              <a:spcAft>
                <a:spcPts val="0"/>
              </a:spcAft>
              <a:buClr>
                <a:srgbClr val="003974"/>
              </a:buClr>
              <a:buSzPts val="3200"/>
              <a:buFont typeface="Noto Sans Symbols"/>
              <a:buChar char="•"/>
              <a:defRPr sz="3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533"/>
              </a:spcBef>
              <a:spcAft>
                <a:spcPts val="0"/>
              </a:spcAft>
              <a:buClr>
                <a:srgbClr val="003974"/>
              </a:buClr>
              <a:buSzPts val="2000"/>
              <a:buFont typeface="Courier New"/>
              <a:buChar char="o"/>
              <a:defRPr sz="2667" b="0" i="0" u="none" strike="noStrike" cap="none">
                <a:solidFill>
                  <a:schemeClr val="dk1"/>
                </a:solidFill>
                <a:latin typeface="Verdana"/>
                <a:ea typeface="Verdana"/>
                <a:cs typeface="Verdana"/>
                <a:sym typeface="Verdana"/>
              </a:defRPr>
            </a:lvl4pPr>
            <a:lvl5pPr marL="2286000" marR="0" lvl="4" indent="-397954" algn="l" rtl="0">
              <a:lnSpc>
                <a:spcPct val="100000"/>
              </a:lnSpc>
              <a:spcBef>
                <a:spcPts val="533"/>
              </a:spcBef>
              <a:spcAft>
                <a:spcPts val="0"/>
              </a:spcAft>
              <a:buClr>
                <a:srgbClr val="003974"/>
              </a:buClr>
              <a:buSzPts val="2667"/>
              <a:buFont typeface="Calibri"/>
              <a:buChar char="­"/>
              <a:defRPr sz="2667" b="0" i="0" u="none" strike="noStrike" cap="none">
                <a:solidFill>
                  <a:schemeClr val="dk1"/>
                </a:solidFill>
                <a:latin typeface="Verdana"/>
                <a:ea typeface="Verdana"/>
                <a:cs typeface="Verdana"/>
                <a:sym typeface="Verdana"/>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2" name="Google Shape;22;p5"/>
          <p:cNvSpPr txBox="1">
            <a:spLocks noGrp="1"/>
          </p:cNvSpPr>
          <p:nvPr>
            <p:ph type="title"/>
          </p:nvPr>
        </p:nvSpPr>
        <p:spPr>
          <a:xfrm>
            <a:off x="207553" y="135663"/>
            <a:ext cx="3685178" cy="3757068"/>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lt1"/>
              </a:buClr>
              <a:buSzPts val="5200"/>
              <a:buFont typeface="Times New Roman"/>
              <a:buNone/>
              <a:defRPr sz="5200" b="1"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9_Bullet Points">
  <p:cSld name="19_Bullet Points">
    <p:spTree>
      <p:nvGrpSpPr>
        <p:cNvPr id="1" name="Shape 23"/>
        <p:cNvGrpSpPr/>
        <p:nvPr/>
      </p:nvGrpSpPr>
      <p:grpSpPr>
        <a:xfrm>
          <a:off x="0" y="0"/>
          <a:ext cx="0" cy="0"/>
          <a:chOff x="0" y="0"/>
          <a:chExt cx="0" cy="0"/>
        </a:xfrm>
      </p:grpSpPr>
      <p:sp>
        <p:nvSpPr>
          <p:cNvPr id="24" name="Google Shape;24;p57"/>
          <p:cNvSpPr/>
          <p:nvPr/>
        </p:nvSpPr>
        <p:spPr>
          <a:xfrm rot="-5400000">
            <a:off x="6210300" y="571500"/>
            <a:ext cx="685800" cy="1148080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25" name="Google Shape;25;p57"/>
          <p:cNvPicPr preferRelativeResize="0"/>
          <p:nvPr/>
        </p:nvPicPr>
        <p:blipFill rotWithShape="1">
          <a:blip r:embed="rId2">
            <a:alphaModFix/>
          </a:blip>
          <a:srcRect/>
          <a:stretch/>
        </p:blipFill>
        <p:spPr>
          <a:xfrm>
            <a:off x="0" y="5765800"/>
            <a:ext cx="1092200" cy="1092200"/>
          </a:xfrm>
          <a:prstGeom prst="rect">
            <a:avLst/>
          </a:prstGeom>
          <a:noFill/>
          <a:ln>
            <a:noFill/>
          </a:ln>
          <a:effectLst>
            <a:outerShdw blurRad="50800" dist="38100" dir="2700000" algn="tl" rotWithShape="0">
              <a:srgbClr val="000000">
                <a:alpha val="20000"/>
              </a:srgbClr>
            </a:outerShdw>
          </a:effectLst>
        </p:spPr>
      </p:pic>
      <p:sp>
        <p:nvSpPr>
          <p:cNvPr id="26" name="Google Shape;26;p57"/>
          <p:cNvSpPr txBox="1">
            <a:spLocks noGrp="1"/>
          </p:cNvSpPr>
          <p:nvPr>
            <p:ph type="body" idx="1"/>
          </p:nvPr>
        </p:nvSpPr>
        <p:spPr>
          <a:xfrm>
            <a:off x="609601" y="1752602"/>
            <a:ext cx="10972800" cy="3809999"/>
          </a:xfrm>
          <a:prstGeom prst="rect">
            <a:avLst/>
          </a:prstGeom>
          <a:noFill/>
          <a:ln>
            <a:noFill/>
          </a:ln>
        </p:spPr>
        <p:txBody>
          <a:bodyPr spcFirstLastPara="1" wrap="square" lIns="91425" tIns="91425" rIns="91425" bIns="91425" anchor="t" anchorCtr="0">
            <a:noAutofit/>
          </a:bodyPr>
          <a:lstStyle>
            <a:lvl1pPr marL="457200" marR="0" lvl="0" indent="-465645" algn="l" rtl="0">
              <a:lnSpc>
                <a:spcPct val="100000"/>
              </a:lnSpc>
              <a:spcBef>
                <a:spcPts val="853"/>
              </a:spcBef>
              <a:spcAft>
                <a:spcPts val="0"/>
              </a:spcAft>
              <a:buClr>
                <a:schemeClr val="accent6"/>
              </a:buClr>
              <a:buSzPts val="3733"/>
              <a:buFont typeface="Arial"/>
              <a:buChar char="•"/>
              <a:defRPr sz="3733" b="0" i="0" u="none" strike="noStrike" cap="none">
                <a:solidFill>
                  <a:schemeClr val="dk1"/>
                </a:solidFill>
                <a:latin typeface="Arial"/>
                <a:ea typeface="Arial"/>
                <a:cs typeface="Arial"/>
                <a:sym typeface="Arial"/>
              </a:defRPr>
            </a:lvl1pPr>
            <a:lvl2pPr marL="914400" marR="0" lvl="1" indent="-406400" algn="l" rtl="0">
              <a:lnSpc>
                <a:spcPct val="100000"/>
              </a:lnSpc>
              <a:spcBef>
                <a:spcPts val="747"/>
              </a:spcBef>
              <a:spcAft>
                <a:spcPts val="0"/>
              </a:spcAft>
              <a:buClr>
                <a:srgbClr val="003974"/>
              </a:buClr>
              <a:buSzPts val="2800"/>
              <a:buFont typeface="Noto Sans Symbols"/>
              <a:buChar char="▪"/>
              <a:defRPr sz="3733" b="0" i="0" u="none" strike="noStrike" cap="none">
                <a:solidFill>
                  <a:schemeClr val="dk1"/>
                </a:solidFill>
                <a:latin typeface="Verdana"/>
                <a:ea typeface="Verdana"/>
                <a:cs typeface="Verdana"/>
                <a:sym typeface="Verdana"/>
              </a:defRPr>
            </a:lvl2pPr>
            <a:lvl3pPr marL="1371600" marR="0" lvl="2" indent="-431800" algn="l" rtl="0">
              <a:lnSpc>
                <a:spcPct val="100000"/>
              </a:lnSpc>
              <a:spcBef>
                <a:spcPts val="640"/>
              </a:spcBef>
              <a:spcAft>
                <a:spcPts val="0"/>
              </a:spcAft>
              <a:buClr>
                <a:srgbClr val="003974"/>
              </a:buClr>
              <a:buSzPts val="3200"/>
              <a:buFont typeface="Noto Sans Symbols"/>
              <a:buChar char="•"/>
              <a:defRPr sz="3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533"/>
              </a:spcBef>
              <a:spcAft>
                <a:spcPts val="0"/>
              </a:spcAft>
              <a:buClr>
                <a:srgbClr val="003974"/>
              </a:buClr>
              <a:buSzPts val="2000"/>
              <a:buFont typeface="Courier New"/>
              <a:buChar char="o"/>
              <a:defRPr sz="2667" b="0" i="0" u="none" strike="noStrike" cap="none">
                <a:solidFill>
                  <a:schemeClr val="dk1"/>
                </a:solidFill>
                <a:latin typeface="Verdana"/>
                <a:ea typeface="Verdana"/>
                <a:cs typeface="Verdana"/>
                <a:sym typeface="Verdana"/>
              </a:defRPr>
            </a:lvl4pPr>
            <a:lvl5pPr marL="2286000" marR="0" lvl="4" indent="-397954" algn="l" rtl="0">
              <a:lnSpc>
                <a:spcPct val="100000"/>
              </a:lnSpc>
              <a:spcBef>
                <a:spcPts val="533"/>
              </a:spcBef>
              <a:spcAft>
                <a:spcPts val="0"/>
              </a:spcAft>
              <a:buClr>
                <a:srgbClr val="003974"/>
              </a:buClr>
              <a:buSzPts val="2667"/>
              <a:buFont typeface="Calibri"/>
              <a:buChar char="­"/>
              <a:defRPr sz="2667" b="0" i="0" u="none" strike="noStrike" cap="none">
                <a:solidFill>
                  <a:schemeClr val="dk1"/>
                </a:solidFill>
                <a:latin typeface="Verdana"/>
                <a:ea typeface="Verdana"/>
                <a:cs typeface="Verdana"/>
                <a:sym typeface="Verdana"/>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7" name="Google Shape;27;p57"/>
          <p:cNvSpPr txBox="1">
            <a:spLocks noGrp="1"/>
          </p:cNvSpPr>
          <p:nvPr>
            <p:ph type="title"/>
          </p:nvPr>
        </p:nvSpPr>
        <p:spPr>
          <a:xfrm>
            <a:off x="0" y="449264"/>
            <a:ext cx="12192000" cy="846137"/>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5867"/>
              <a:buFont typeface="Times New Roman"/>
              <a:buNone/>
              <a:defRPr sz="5867" b="1" i="0" u="none" strike="noStrike" cap="none">
                <a:solidFill>
                  <a:srgbClr val="003974"/>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Bullet Points">
  <p:cSld name="1_Bullet Points">
    <p:spTree>
      <p:nvGrpSpPr>
        <p:cNvPr id="1" name="Shape 28"/>
        <p:cNvGrpSpPr/>
        <p:nvPr/>
      </p:nvGrpSpPr>
      <p:grpSpPr>
        <a:xfrm>
          <a:off x="0" y="0"/>
          <a:ext cx="0" cy="0"/>
          <a:chOff x="0" y="0"/>
          <a:chExt cx="0" cy="0"/>
        </a:xfrm>
      </p:grpSpPr>
      <p:pic>
        <p:nvPicPr>
          <p:cNvPr id="29" name="Google Shape;29;p61" descr="HEADER BAR wSEAL 2.png"/>
          <p:cNvPicPr preferRelativeResize="0"/>
          <p:nvPr/>
        </p:nvPicPr>
        <p:blipFill rotWithShape="1">
          <a:blip r:embed="rId2">
            <a:alphaModFix/>
          </a:blip>
          <a:srcRect/>
          <a:stretch/>
        </p:blipFill>
        <p:spPr>
          <a:xfrm>
            <a:off x="0" y="0"/>
            <a:ext cx="12192000" cy="1691640"/>
          </a:xfrm>
          <a:prstGeom prst="rect">
            <a:avLst/>
          </a:prstGeom>
          <a:noFill/>
          <a:ln>
            <a:noFill/>
          </a:ln>
        </p:spPr>
      </p:pic>
      <p:sp>
        <p:nvSpPr>
          <p:cNvPr id="30" name="Google Shape;30;p61"/>
          <p:cNvSpPr txBox="1">
            <a:spLocks noGrp="1"/>
          </p:cNvSpPr>
          <p:nvPr>
            <p:ph type="title"/>
          </p:nvPr>
        </p:nvSpPr>
        <p:spPr>
          <a:xfrm>
            <a:off x="1828800" y="381001"/>
            <a:ext cx="9448800" cy="846137"/>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5867"/>
              <a:buFont typeface="Times New Roman"/>
              <a:buNone/>
              <a:defRPr sz="5867"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
        <p:nvSpPr>
          <p:cNvPr id="31" name="Google Shape;31;p61"/>
          <p:cNvSpPr txBox="1">
            <a:spLocks noGrp="1"/>
          </p:cNvSpPr>
          <p:nvPr>
            <p:ph type="body" idx="1"/>
          </p:nvPr>
        </p:nvSpPr>
        <p:spPr>
          <a:xfrm>
            <a:off x="1117602" y="1752601"/>
            <a:ext cx="10464799" cy="4373563"/>
          </a:xfrm>
          <a:prstGeom prst="rect">
            <a:avLst/>
          </a:prstGeom>
          <a:noFill/>
          <a:ln>
            <a:noFill/>
          </a:ln>
        </p:spPr>
        <p:txBody>
          <a:bodyPr spcFirstLastPara="1" wrap="square" lIns="91425" tIns="91425" rIns="91425" bIns="91425" anchor="t" anchorCtr="0">
            <a:noAutofit/>
          </a:bodyPr>
          <a:lstStyle>
            <a:lvl1pPr marL="457200" marR="0" lvl="0" indent="-499554" algn="l" rtl="0">
              <a:lnSpc>
                <a:spcPct val="100000"/>
              </a:lnSpc>
              <a:spcBef>
                <a:spcPts val="853"/>
              </a:spcBef>
              <a:spcAft>
                <a:spcPts val="0"/>
              </a:spcAft>
              <a:buClr>
                <a:srgbClr val="003974"/>
              </a:buClr>
              <a:buSzPts val="4267"/>
              <a:buFont typeface="Arial"/>
              <a:buChar char="•"/>
              <a:defRPr sz="4267" b="0" i="0" u="none" strike="noStrike" cap="none">
                <a:solidFill>
                  <a:schemeClr val="dk1"/>
                </a:solidFill>
                <a:latin typeface="Garamond"/>
                <a:ea typeface="Garamond"/>
                <a:cs typeface="Garamond"/>
                <a:sym typeface="Garamond"/>
              </a:defRPr>
            </a:lvl1pPr>
            <a:lvl2pPr marL="914400" marR="0" lvl="1" indent="-406400" algn="l" rtl="0">
              <a:lnSpc>
                <a:spcPct val="100000"/>
              </a:lnSpc>
              <a:spcBef>
                <a:spcPts val="747"/>
              </a:spcBef>
              <a:spcAft>
                <a:spcPts val="0"/>
              </a:spcAft>
              <a:buClr>
                <a:srgbClr val="003974"/>
              </a:buClr>
              <a:buSzPts val="2800"/>
              <a:buFont typeface="Noto Sans Symbols"/>
              <a:buChar char="▪"/>
              <a:defRPr sz="3733" b="0" i="0" u="none" strike="noStrike" cap="none">
                <a:solidFill>
                  <a:schemeClr val="dk1"/>
                </a:solidFill>
                <a:latin typeface="Verdana"/>
                <a:ea typeface="Verdana"/>
                <a:cs typeface="Verdana"/>
                <a:sym typeface="Verdana"/>
              </a:defRPr>
            </a:lvl2pPr>
            <a:lvl3pPr marL="1371600" marR="0" lvl="2" indent="-431800" algn="l" rtl="0">
              <a:lnSpc>
                <a:spcPct val="100000"/>
              </a:lnSpc>
              <a:spcBef>
                <a:spcPts val="640"/>
              </a:spcBef>
              <a:spcAft>
                <a:spcPts val="0"/>
              </a:spcAft>
              <a:buClr>
                <a:srgbClr val="003974"/>
              </a:buClr>
              <a:buSzPts val="3200"/>
              <a:buFont typeface="Noto Sans Symbols"/>
              <a:buChar char="•"/>
              <a:defRPr sz="3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533"/>
              </a:spcBef>
              <a:spcAft>
                <a:spcPts val="0"/>
              </a:spcAft>
              <a:buClr>
                <a:srgbClr val="003974"/>
              </a:buClr>
              <a:buSzPts val="2000"/>
              <a:buFont typeface="Courier New"/>
              <a:buChar char="o"/>
              <a:defRPr sz="2667" b="0" i="0" u="none" strike="noStrike" cap="none">
                <a:solidFill>
                  <a:schemeClr val="dk1"/>
                </a:solidFill>
                <a:latin typeface="Verdana"/>
                <a:ea typeface="Verdana"/>
                <a:cs typeface="Verdana"/>
                <a:sym typeface="Verdana"/>
              </a:defRPr>
            </a:lvl4pPr>
            <a:lvl5pPr marL="2286000" marR="0" lvl="4" indent="-397954" algn="l" rtl="0">
              <a:lnSpc>
                <a:spcPct val="100000"/>
              </a:lnSpc>
              <a:spcBef>
                <a:spcPts val="533"/>
              </a:spcBef>
              <a:spcAft>
                <a:spcPts val="0"/>
              </a:spcAft>
              <a:buClr>
                <a:srgbClr val="003974"/>
              </a:buClr>
              <a:buSzPts val="2667"/>
              <a:buFont typeface="Calibri"/>
              <a:buChar char="­"/>
              <a:defRPr sz="2667" b="0" i="0" u="none" strike="noStrike" cap="none">
                <a:solidFill>
                  <a:schemeClr val="dk1"/>
                </a:solidFill>
                <a:latin typeface="Verdana"/>
                <a:ea typeface="Verdana"/>
                <a:cs typeface="Verdana"/>
                <a:sym typeface="Verdana"/>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Content Block">
  <p:cSld name="4_Content Block">
    <p:spTree>
      <p:nvGrpSpPr>
        <p:cNvPr id="1" name="Shape 32"/>
        <p:cNvGrpSpPr/>
        <p:nvPr/>
      </p:nvGrpSpPr>
      <p:grpSpPr>
        <a:xfrm>
          <a:off x="0" y="0"/>
          <a:ext cx="0" cy="0"/>
          <a:chOff x="0" y="0"/>
          <a:chExt cx="0" cy="0"/>
        </a:xfrm>
      </p:grpSpPr>
      <p:pic>
        <p:nvPicPr>
          <p:cNvPr id="33" name="Google Shape;33;p62"/>
          <p:cNvPicPr preferRelativeResize="0"/>
          <p:nvPr/>
        </p:nvPicPr>
        <p:blipFill rotWithShape="1">
          <a:blip r:embed="rId2">
            <a:alphaModFix/>
          </a:blip>
          <a:srcRect/>
          <a:stretch/>
        </p:blipFill>
        <p:spPr>
          <a:xfrm>
            <a:off x="10998200" y="5689600"/>
            <a:ext cx="1092200" cy="1092200"/>
          </a:xfrm>
          <a:prstGeom prst="rect">
            <a:avLst/>
          </a:prstGeom>
          <a:noFill/>
          <a:ln>
            <a:noFill/>
          </a:ln>
          <a:effectLst>
            <a:outerShdw blurRad="50800" dist="38100" dir="2700000" algn="tl" rotWithShape="0">
              <a:srgbClr val="000000">
                <a:alpha val="20000"/>
              </a:srgbClr>
            </a:outerShdw>
          </a:effectLst>
        </p:spPr>
      </p:pic>
      <p:sp>
        <p:nvSpPr>
          <p:cNvPr id="34" name="Google Shape;34;p62"/>
          <p:cNvSpPr txBox="1">
            <a:spLocks noGrp="1"/>
          </p:cNvSpPr>
          <p:nvPr>
            <p:ph type="body" idx="1"/>
          </p:nvPr>
        </p:nvSpPr>
        <p:spPr>
          <a:xfrm>
            <a:off x="609601" y="1752602"/>
            <a:ext cx="10972800" cy="3809999"/>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853"/>
              </a:spcBef>
              <a:spcAft>
                <a:spcPts val="0"/>
              </a:spcAft>
              <a:buClr>
                <a:srgbClr val="003974"/>
              </a:buClr>
              <a:buSzPts val="3733"/>
              <a:buFont typeface="Arial"/>
              <a:buNone/>
              <a:defRPr sz="3733" b="0" i="0" u="none" strike="noStrike" cap="none">
                <a:solidFill>
                  <a:schemeClr val="dk1"/>
                </a:solidFill>
                <a:latin typeface="Arial"/>
                <a:ea typeface="Arial"/>
                <a:cs typeface="Arial"/>
                <a:sym typeface="Arial"/>
              </a:defRPr>
            </a:lvl1pPr>
            <a:lvl2pPr marL="914400" marR="0" lvl="1" indent="-406400" algn="l" rtl="0">
              <a:lnSpc>
                <a:spcPct val="100000"/>
              </a:lnSpc>
              <a:spcBef>
                <a:spcPts val="747"/>
              </a:spcBef>
              <a:spcAft>
                <a:spcPts val="0"/>
              </a:spcAft>
              <a:buClr>
                <a:srgbClr val="003974"/>
              </a:buClr>
              <a:buSzPts val="2800"/>
              <a:buFont typeface="Noto Sans Symbols"/>
              <a:buChar char="▪"/>
              <a:defRPr sz="3733" b="0" i="0" u="none" strike="noStrike" cap="none">
                <a:solidFill>
                  <a:schemeClr val="dk1"/>
                </a:solidFill>
                <a:latin typeface="Verdana"/>
                <a:ea typeface="Verdana"/>
                <a:cs typeface="Verdana"/>
                <a:sym typeface="Verdana"/>
              </a:defRPr>
            </a:lvl2pPr>
            <a:lvl3pPr marL="1371600" marR="0" lvl="2" indent="-431800" algn="l" rtl="0">
              <a:lnSpc>
                <a:spcPct val="100000"/>
              </a:lnSpc>
              <a:spcBef>
                <a:spcPts val="640"/>
              </a:spcBef>
              <a:spcAft>
                <a:spcPts val="0"/>
              </a:spcAft>
              <a:buClr>
                <a:srgbClr val="003974"/>
              </a:buClr>
              <a:buSzPts val="3200"/>
              <a:buFont typeface="Noto Sans Symbols"/>
              <a:buChar char="•"/>
              <a:defRPr sz="3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533"/>
              </a:spcBef>
              <a:spcAft>
                <a:spcPts val="0"/>
              </a:spcAft>
              <a:buClr>
                <a:srgbClr val="003974"/>
              </a:buClr>
              <a:buSzPts val="2000"/>
              <a:buFont typeface="Courier New"/>
              <a:buChar char="o"/>
              <a:defRPr sz="2667" b="0" i="0" u="none" strike="noStrike" cap="none">
                <a:solidFill>
                  <a:schemeClr val="dk1"/>
                </a:solidFill>
                <a:latin typeface="Verdana"/>
                <a:ea typeface="Verdana"/>
                <a:cs typeface="Verdana"/>
                <a:sym typeface="Verdana"/>
              </a:defRPr>
            </a:lvl4pPr>
            <a:lvl5pPr marL="2286000" marR="0" lvl="4" indent="-397954" algn="l" rtl="0">
              <a:lnSpc>
                <a:spcPct val="100000"/>
              </a:lnSpc>
              <a:spcBef>
                <a:spcPts val="533"/>
              </a:spcBef>
              <a:spcAft>
                <a:spcPts val="0"/>
              </a:spcAft>
              <a:buClr>
                <a:srgbClr val="003974"/>
              </a:buClr>
              <a:buSzPts val="2667"/>
              <a:buFont typeface="Calibri"/>
              <a:buChar char="­"/>
              <a:defRPr sz="2667" b="0" i="0" u="none" strike="noStrike" cap="none">
                <a:solidFill>
                  <a:schemeClr val="dk1"/>
                </a:solidFill>
                <a:latin typeface="Verdana"/>
                <a:ea typeface="Verdana"/>
                <a:cs typeface="Verdana"/>
                <a:sym typeface="Verdana"/>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5" name="Google Shape;35;p62"/>
          <p:cNvSpPr txBox="1">
            <a:spLocks noGrp="1"/>
          </p:cNvSpPr>
          <p:nvPr>
            <p:ph type="title"/>
          </p:nvPr>
        </p:nvSpPr>
        <p:spPr>
          <a:xfrm>
            <a:off x="0" y="449264"/>
            <a:ext cx="12192000" cy="846137"/>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5867"/>
              <a:buFont typeface="Times New Roman"/>
              <a:buNone/>
              <a:defRPr sz="5867" b="1"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7_Content Block">
  <p:cSld name="17_Content Block">
    <p:spTree>
      <p:nvGrpSpPr>
        <p:cNvPr id="1" name="Shape 36"/>
        <p:cNvGrpSpPr/>
        <p:nvPr/>
      </p:nvGrpSpPr>
      <p:grpSpPr>
        <a:xfrm>
          <a:off x="0" y="0"/>
          <a:ext cx="0" cy="0"/>
          <a:chOff x="0" y="0"/>
          <a:chExt cx="0" cy="0"/>
        </a:xfrm>
      </p:grpSpPr>
      <p:sp>
        <p:nvSpPr>
          <p:cNvPr id="37" name="Google Shape;37;p6"/>
          <p:cNvSpPr txBox="1">
            <a:spLocks noGrp="1"/>
          </p:cNvSpPr>
          <p:nvPr>
            <p:ph type="body" idx="1"/>
          </p:nvPr>
        </p:nvSpPr>
        <p:spPr>
          <a:xfrm>
            <a:off x="711202" y="1752601"/>
            <a:ext cx="10769599" cy="4373563"/>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853"/>
              </a:spcBef>
              <a:spcAft>
                <a:spcPts val="0"/>
              </a:spcAft>
              <a:buClr>
                <a:srgbClr val="003974"/>
              </a:buClr>
              <a:buSzPts val="3733"/>
              <a:buFont typeface="Arial"/>
              <a:buNone/>
              <a:defRPr sz="3733" b="0" i="0" u="none" strike="noStrike" cap="none">
                <a:solidFill>
                  <a:schemeClr val="dk1"/>
                </a:solidFill>
                <a:latin typeface="Arial"/>
                <a:ea typeface="Arial"/>
                <a:cs typeface="Arial"/>
                <a:sym typeface="Arial"/>
              </a:defRPr>
            </a:lvl1pPr>
            <a:lvl2pPr marL="914400" marR="0" lvl="1" indent="-406400" algn="l" rtl="0">
              <a:lnSpc>
                <a:spcPct val="100000"/>
              </a:lnSpc>
              <a:spcBef>
                <a:spcPts val="747"/>
              </a:spcBef>
              <a:spcAft>
                <a:spcPts val="0"/>
              </a:spcAft>
              <a:buClr>
                <a:srgbClr val="003974"/>
              </a:buClr>
              <a:buSzPts val="2800"/>
              <a:buFont typeface="Noto Sans Symbols"/>
              <a:buChar char="▪"/>
              <a:defRPr sz="3733" b="0" i="0" u="none" strike="noStrike" cap="none">
                <a:solidFill>
                  <a:schemeClr val="dk1"/>
                </a:solidFill>
                <a:latin typeface="Verdana"/>
                <a:ea typeface="Verdana"/>
                <a:cs typeface="Verdana"/>
                <a:sym typeface="Verdana"/>
              </a:defRPr>
            </a:lvl2pPr>
            <a:lvl3pPr marL="1371600" marR="0" lvl="2" indent="-431800" algn="l" rtl="0">
              <a:lnSpc>
                <a:spcPct val="100000"/>
              </a:lnSpc>
              <a:spcBef>
                <a:spcPts val="640"/>
              </a:spcBef>
              <a:spcAft>
                <a:spcPts val="0"/>
              </a:spcAft>
              <a:buClr>
                <a:srgbClr val="003974"/>
              </a:buClr>
              <a:buSzPts val="3200"/>
              <a:buFont typeface="Noto Sans Symbols"/>
              <a:buChar char="•"/>
              <a:defRPr sz="3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533"/>
              </a:spcBef>
              <a:spcAft>
                <a:spcPts val="0"/>
              </a:spcAft>
              <a:buClr>
                <a:srgbClr val="003974"/>
              </a:buClr>
              <a:buSzPts val="2000"/>
              <a:buFont typeface="Courier New"/>
              <a:buChar char="o"/>
              <a:defRPr sz="2667" b="0" i="0" u="none" strike="noStrike" cap="none">
                <a:solidFill>
                  <a:schemeClr val="dk1"/>
                </a:solidFill>
                <a:latin typeface="Verdana"/>
                <a:ea typeface="Verdana"/>
                <a:cs typeface="Verdana"/>
                <a:sym typeface="Verdana"/>
              </a:defRPr>
            </a:lvl4pPr>
            <a:lvl5pPr marL="2286000" marR="0" lvl="4" indent="-397954" algn="l" rtl="0">
              <a:lnSpc>
                <a:spcPct val="100000"/>
              </a:lnSpc>
              <a:spcBef>
                <a:spcPts val="533"/>
              </a:spcBef>
              <a:spcAft>
                <a:spcPts val="0"/>
              </a:spcAft>
              <a:buClr>
                <a:srgbClr val="003974"/>
              </a:buClr>
              <a:buSzPts val="2667"/>
              <a:buFont typeface="Calibri"/>
              <a:buChar char="­"/>
              <a:defRPr sz="2667" b="0" i="0" u="none" strike="noStrike" cap="none">
                <a:solidFill>
                  <a:schemeClr val="dk1"/>
                </a:solidFill>
                <a:latin typeface="Verdana"/>
                <a:ea typeface="Verdana"/>
                <a:cs typeface="Verdana"/>
                <a:sym typeface="Verdana"/>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8" name="Google Shape;38;p6"/>
          <p:cNvSpPr/>
          <p:nvPr/>
        </p:nvSpPr>
        <p:spPr>
          <a:xfrm>
            <a:off x="1" y="-9939"/>
            <a:ext cx="12192000" cy="1664208"/>
          </a:xfrm>
          <a:prstGeom prst="rect">
            <a:avLst/>
          </a:prstGeom>
          <a:solidFill>
            <a:schemeClr val="accent6"/>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 name="Google Shape;39;p6"/>
          <p:cNvSpPr txBox="1">
            <a:spLocks noGrp="1"/>
          </p:cNvSpPr>
          <p:nvPr>
            <p:ph type="title"/>
          </p:nvPr>
        </p:nvSpPr>
        <p:spPr>
          <a:xfrm>
            <a:off x="1848678" y="399096"/>
            <a:ext cx="9632123" cy="846137"/>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5400"/>
              <a:buFont typeface="Times New Roman"/>
              <a:buNone/>
              <a:defRPr sz="5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pic>
        <p:nvPicPr>
          <p:cNvPr id="40" name="Google Shape;40;p6"/>
          <p:cNvPicPr preferRelativeResize="0"/>
          <p:nvPr/>
        </p:nvPicPr>
        <p:blipFill rotWithShape="1">
          <a:blip r:embed="rId2">
            <a:alphaModFix/>
          </a:blip>
          <a:srcRect/>
          <a:stretch/>
        </p:blipFill>
        <p:spPr>
          <a:xfrm>
            <a:off x="73325" y="0"/>
            <a:ext cx="1702030" cy="166420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2_Bullet Points">
  <p:cSld name="22_Bullet Points">
    <p:spTree>
      <p:nvGrpSpPr>
        <p:cNvPr id="1" name="Shape 41"/>
        <p:cNvGrpSpPr/>
        <p:nvPr/>
      </p:nvGrpSpPr>
      <p:grpSpPr>
        <a:xfrm>
          <a:off x="0" y="0"/>
          <a:ext cx="0" cy="0"/>
          <a:chOff x="0" y="0"/>
          <a:chExt cx="0" cy="0"/>
        </a:xfrm>
      </p:grpSpPr>
      <p:sp>
        <p:nvSpPr>
          <p:cNvPr id="42" name="Google Shape;42;p51"/>
          <p:cNvSpPr/>
          <p:nvPr/>
        </p:nvSpPr>
        <p:spPr>
          <a:xfrm>
            <a:off x="406400" y="381000"/>
            <a:ext cx="11379200" cy="6096000"/>
          </a:xfrm>
          <a:prstGeom prst="rect">
            <a:avLst/>
          </a:prstGeom>
          <a:noFill/>
          <a:ln w="127000" cap="flat" cmpd="sng">
            <a:solidFill>
              <a:schemeClr val="accent6">
                <a:alpha val="49803"/>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43" name="Google Shape;43;p51"/>
          <p:cNvPicPr preferRelativeResize="0"/>
          <p:nvPr/>
        </p:nvPicPr>
        <p:blipFill rotWithShape="1">
          <a:blip r:embed="rId2">
            <a:alphaModFix/>
          </a:blip>
          <a:srcRect/>
          <a:stretch/>
        </p:blipFill>
        <p:spPr>
          <a:xfrm>
            <a:off x="10998200" y="5689600"/>
            <a:ext cx="1092200" cy="1092200"/>
          </a:xfrm>
          <a:prstGeom prst="rect">
            <a:avLst/>
          </a:prstGeom>
          <a:noFill/>
          <a:ln>
            <a:noFill/>
          </a:ln>
          <a:effectLst>
            <a:outerShdw blurRad="50800" dist="38100" dir="2700000" algn="tl" rotWithShape="0">
              <a:srgbClr val="000000">
                <a:alpha val="20000"/>
              </a:srgbClr>
            </a:outerShdw>
          </a:effectLst>
        </p:spPr>
      </p:pic>
      <p:sp>
        <p:nvSpPr>
          <p:cNvPr id="44" name="Google Shape;44;p51"/>
          <p:cNvSpPr txBox="1">
            <a:spLocks noGrp="1"/>
          </p:cNvSpPr>
          <p:nvPr>
            <p:ph type="body" idx="1"/>
          </p:nvPr>
        </p:nvSpPr>
        <p:spPr>
          <a:xfrm>
            <a:off x="812800" y="2090740"/>
            <a:ext cx="10566403" cy="3598861"/>
          </a:xfrm>
          <a:prstGeom prst="rect">
            <a:avLst/>
          </a:prstGeom>
          <a:noFill/>
          <a:ln>
            <a:noFill/>
          </a:ln>
        </p:spPr>
        <p:txBody>
          <a:bodyPr spcFirstLastPara="1" wrap="square" lIns="91425" tIns="91425" rIns="91425" bIns="91425" anchor="t" anchorCtr="0">
            <a:noAutofit/>
          </a:bodyPr>
          <a:lstStyle>
            <a:lvl1pPr marL="457200" marR="0" lvl="0" indent="-465645" algn="l" rtl="0">
              <a:lnSpc>
                <a:spcPct val="100000"/>
              </a:lnSpc>
              <a:spcBef>
                <a:spcPts val="853"/>
              </a:spcBef>
              <a:spcAft>
                <a:spcPts val="0"/>
              </a:spcAft>
              <a:buClr>
                <a:schemeClr val="accent6"/>
              </a:buClr>
              <a:buSzPts val="3733"/>
              <a:buFont typeface="Arial"/>
              <a:buChar char="•"/>
              <a:defRPr sz="3733" b="0" i="0" u="none" strike="noStrike" cap="none">
                <a:solidFill>
                  <a:schemeClr val="dk1"/>
                </a:solidFill>
                <a:latin typeface="Arial"/>
                <a:ea typeface="Arial"/>
                <a:cs typeface="Arial"/>
                <a:sym typeface="Arial"/>
              </a:defRPr>
            </a:lvl1pPr>
            <a:lvl2pPr marL="914400" marR="0" lvl="1" indent="-406400" algn="l" rtl="0">
              <a:lnSpc>
                <a:spcPct val="100000"/>
              </a:lnSpc>
              <a:spcBef>
                <a:spcPts val="747"/>
              </a:spcBef>
              <a:spcAft>
                <a:spcPts val="0"/>
              </a:spcAft>
              <a:buClr>
                <a:srgbClr val="003974"/>
              </a:buClr>
              <a:buSzPts val="2800"/>
              <a:buFont typeface="Noto Sans Symbols"/>
              <a:buChar char="▪"/>
              <a:defRPr sz="3733" b="0" i="0" u="none" strike="noStrike" cap="none">
                <a:solidFill>
                  <a:schemeClr val="dk1"/>
                </a:solidFill>
                <a:latin typeface="Verdana"/>
                <a:ea typeface="Verdana"/>
                <a:cs typeface="Verdana"/>
                <a:sym typeface="Verdana"/>
              </a:defRPr>
            </a:lvl2pPr>
            <a:lvl3pPr marL="1371600" marR="0" lvl="2" indent="-431800" algn="l" rtl="0">
              <a:lnSpc>
                <a:spcPct val="100000"/>
              </a:lnSpc>
              <a:spcBef>
                <a:spcPts val="640"/>
              </a:spcBef>
              <a:spcAft>
                <a:spcPts val="0"/>
              </a:spcAft>
              <a:buClr>
                <a:srgbClr val="003974"/>
              </a:buClr>
              <a:buSzPts val="3200"/>
              <a:buFont typeface="Noto Sans Symbols"/>
              <a:buChar char="•"/>
              <a:defRPr sz="3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533"/>
              </a:spcBef>
              <a:spcAft>
                <a:spcPts val="0"/>
              </a:spcAft>
              <a:buClr>
                <a:srgbClr val="003974"/>
              </a:buClr>
              <a:buSzPts val="2000"/>
              <a:buFont typeface="Courier New"/>
              <a:buChar char="o"/>
              <a:defRPr sz="2667" b="0" i="0" u="none" strike="noStrike" cap="none">
                <a:solidFill>
                  <a:schemeClr val="dk1"/>
                </a:solidFill>
                <a:latin typeface="Verdana"/>
                <a:ea typeface="Verdana"/>
                <a:cs typeface="Verdana"/>
                <a:sym typeface="Verdana"/>
              </a:defRPr>
            </a:lvl4pPr>
            <a:lvl5pPr marL="2286000" marR="0" lvl="4" indent="-397954" algn="l" rtl="0">
              <a:lnSpc>
                <a:spcPct val="100000"/>
              </a:lnSpc>
              <a:spcBef>
                <a:spcPts val="533"/>
              </a:spcBef>
              <a:spcAft>
                <a:spcPts val="0"/>
              </a:spcAft>
              <a:buClr>
                <a:srgbClr val="003974"/>
              </a:buClr>
              <a:buSzPts val="2667"/>
              <a:buFont typeface="Calibri"/>
              <a:buChar char="­"/>
              <a:defRPr sz="2667" b="0" i="0" u="none" strike="noStrike" cap="none">
                <a:solidFill>
                  <a:schemeClr val="dk1"/>
                </a:solidFill>
                <a:latin typeface="Verdana"/>
                <a:ea typeface="Verdana"/>
                <a:cs typeface="Verdana"/>
                <a:sym typeface="Verdana"/>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45" name="Google Shape;45;p51"/>
          <p:cNvSpPr txBox="1">
            <a:spLocks noGrp="1"/>
          </p:cNvSpPr>
          <p:nvPr>
            <p:ph type="title"/>
          </p:nvPr>
        </p:nvSpPr>
        <p:spPr>
          <a:xfrm>
            <a:off x="812799" y="787401"/>
            <a:ext cx="10566403" cy="846137"/>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5867"/>
              <a:buFont typeface="Times New Roman"/>
              <a:buNone/>
              <a:defRPr sz="5867" b="1"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0_Content Block">
  <p:cSld name="10_Content Block">
    <p:spTree>
      <p:nvGrpSpPr>
        <p:cNvPr id="1" name="Shape 46"/>
        <p:cNvGrpSpPr/>
        <p:nvPr/>
      </p:nvGrpSpPr>
      <p:grpSpPr>
        <a:xfrm>
          <a:off x="0" y="0"/>
          <a:ext cx="0" cy="0"/>
          <a:chOff x="0" y="0"/>
          <a:chExt cx="0" cy="0"/>
        </a:xfrm>
      </p:grpSpPr>
      <p:sp>
        <p:nvSpPr>
          <p:cNvPr id="47" name="Google Shape;47;p72"/>
          <p:cNvSpPr/>
          <p:nvPr/>
        </p:nvSpPr>
        <p:spPr>
          <a:xfrm>
            <a:off x="406400" y="0"/>
            <a:ext cx="406400" cy="617220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48" name="Google Shape;48;p72"/>
          <p:cNvPicPr preferRelativeResize="0"/>
          <p:nvPr/>
        </p:nvPicPr>
        <p:blipFill rotWithShape="1">
          <a:blip r:embed="rId2">
            <a:alphaModFix/>
          </a:blip>
          <a:srcRect/>
          <a:stretch/>
        </p:blipFill>
        <p:spPr>
          <a:xfrm>
            <a:off x="63500" y="5689600"/>
            <a:ext cx="1092200" cy="1092200"/>
          </a:xfrm>
          <a:prstGeom prst="rect">
            <a:avLst/>
          </a:prstGeom>
          <a:noFill/>
          <a:ln>
            <a:noFill/>
          </a:ln>
          <a:effectLst>
            <a:outerShdw blurRad="50800" dist="38100" dir="2700000" algn="tl" rotWithShape="0">
              <a:srgbClr val="000000">
                <a:alpha val="20000"/>
              </a:srgbClr>
            </a:outerShdw>
          </a:effectLst>
        </p:spPr>
      </p:pic>
      <p:sp>
        <p:nvSpPr>
          <p:cNvPr id="49" name="Google Shape;49;p72"/>
          <p:cNvSpPr txBox="1">
            <a:spLocks noGrp="1"/>
          </p:cNvSpPr>
          <p:nvPr>
            <p:ph type="body" idx="1"/>
          </p:nvPr>
        </p:nvSpPr>
        <p:spPr>
          <a:xfrm>
            <a:off x="1422399" y="1752602"/>
            <a:ext cx="10261600" cy="4622799"/>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853"/>
              </a:spcBef>
              <a:spcAft>
                <a:spcPts val="0"/>
              </a:spcAft>
              <a:buClr>
                <a:srgbClr val="003974"/>
              </a:buClr>
              <a:buSzPts val="3733"/>
              <a:buFont typeface="Arial"/>
              <a:buNone/>
              <a:defRPr sz="3733" b="0" i="0" u="none" strike="noStrike" cap="none">
                <a:solidFill>
                  <a:schemeClr val="dk1"/>
                </a:solidFill>
                <a:latin typeface="Arial"/>
                <a:ea typeface="Arial"/>
                <a:cs typeface="Arial"/>
                <a:sym typeface="Arial"/>
              </a:defRPr>
            </a:lvl1pPr>
            <a:lvl2pPr marL="914400" marR="0" lvl="1" indent="-406400" algn="l" rtl="0">
              <a:lnSpc>
                <a:spcPct val="100000"/>
              </a:lnSpc>
              <a:spcBef>
                <a:spcPts val="747"/>
              </a:spcBef>
              <a:spcAft>
                <a:spcPts val="0"/>
              </a:spcAft>
              <a:buClr>
                <a:srgbClr val="003974"/>
              </a:buClr>
              <a:buSzPts val="2800"/>
              <a:buFont typeface="Noto Sans Symbols"/>
              <a:buChar char="▪"/>
              <a:defRPr sz="3733" b="0" i="0" u="none" strike="noStrike" cap="none">
                <a:solidFill>
                  <a:schemeClr val="dk1"/>
                </a:solidFill>
                <a:latin typeface="Verdana"/>
                <a:ea typeface="Verdana"/>
                <a:cs typeface="Verdana"/>
                <a:sym typeface="Verdana"/>
              </a:defRPr>
            </a:lvl2pPr>
            <a:lvl3pPr marL="1371600" marR="0" lvl="2" indent="-431800" algn="l" rtl="0">
              <a:lnSpc>
                <a:spcPct val="100000"/>
              </a:lnSpc>
              <a:spcBef>
                <a:spcPts val="640"/>
              </a:spcBef>
              <a:spcAft>
                <a:spcPts val="0"/>
              </a:spcAft>
              <a:buClr>
                <a:srgbClr val="003974"/>
              </a:buClr>
              <a:buSzPts val="3200"/>
              <a:buFont typeface="Noto Sans Symbols"/>
              <a:buChar char="•"/>
              <a:defRPr sz="3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533"/>
              </a:spcBef>
              <a:spcAft>
                <a:spcPts val="0"/>
              </a:spcAft>
              <a:buClr>
                <a:srgbClr val="003974"/>
              </a:buClr>
              <a:buSzPts val="2000"/>
              <a:buFont typeface="Courier New"/>
              <a:buChar char="o"/>
              <a:defRPr sz="2667" b="0" i="0" u="none" strike="noStrike" cap="none">
                <a:solidFill>
                  <a:schemeClr val="dk1"/>
                </a:solidFill>
                <a:latin typeface="Verdana"/>
                <a:ea typeface="Verdana"/>
                <a:cs typeface="Verdana"/>
                <a:sym typeface="Verdana"/>
              </a:defRPr>
            </a:lvl4pPr>
            <a:lvl5pPr marL="2286000" marR="0" lvl="4" indent="-397954" algn="l" rtl="0">
              <a:lnSpc>
                <a:spcPct val="100000"/>
              </a:lnSpc>
              <a:spcBef>
                <a:spcPts val="533"/>
              </a:spcBef>
              <a:spcAft>
                <a:spcPts val="0"/>
              </a:spcAft>
              <a:buClr>
                <a:srgbClr val="003974"/>
              </a:buClr>
              <a:buSzPts val="2667"/>
              <a:buFont typeface="Calibri"/>
              <a:buChar char="­"/>
              <a:defRPr sz="2667" b="0" i="0" u="none" strike="noStrike" cap="none">
                <a:solidFill>
                  <a:schemeClr val="dk1"/>
                </a:solidFill>
                <a:latin typeface="Verdana"/>
                <a:ea typeface="Verdana"/>
                <a:cs typeface="Verdana"/>
                <a:sym typeface="Verdana"/>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50" name="Google Shape;50;p72"/>
          <p:cNvSpPr txBox="1">
            <a:spLocks noGrp="1"/>
          </p:cNvSpPr>
          <p:nvPr>
            <p:ph type="title"/>
          </p:nvPr>
        </p:nvSpPr>
        <p:spPr>
          <a:xfrm>
            <a:off x="1422400" y="449264"/>
            <a:ext cx="10261600" cy="846137"/>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5400"/>
              <a:buFont typeface="Times New Roman"/>
              <a:buNone/>
              <a:defRPr sz="5400" b="1"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2F2F2">
                <a:alpha val="44705"/>
              </a:srgbClr>
            </a:gs>
            <a:gs pos="100000">
              <a:srgbClr val="EBEBEB">
                <a:alpha val="71764"/>
              </a:srgbClr>
            </a:gs>
          </a:gsLst>
          <a:lin ang="5400000" scaled="0"/>
        </a:gra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
        <p:cNvGrpSpPr/>
        <p:nvPr/>
      </p:nvGrpSpPr>
      <p:grpSpPr>
        <a:xfrm>
          <a:off x="0" y="0"/>
          <a:ext cx="0" cy="0"/>
          <a:chOff x="0" y="0"/>
          <a:chExt cx="0" cy="0"/>
        </a:xfrm>
      </p:grpSpPr>
      <p:sp>
        <p:nvSpPr>
          <p:cNvPr id="99" name="Google Shape;99;p1"/>
          <p:cNvSpPr txBox="1">
            <a:spLocks noGrp="1"/>
          </p:cNvSpPr>
          <p:nvPr>
            <p:ph type="title"/>
          </p:nvPr>
        </p:nvSpPr>
        <p:spPr>
          <a:xfrm>
            <a:off x="0" y="2627975"/>
            <a:ext cx="12192000" cy="8928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Clr>
                <a:schemeClr val="lt1"/>
              </a:buClr>
              <a:buSzPts val="6600"/>
              <a:buFont typeface="Times New Roman"/>
              <a:buNone/>
            </a:pPr>
            <a:r>
              <a:rPr lang="en-US" sz="4600">
                <a:solidFill>
                  <a:srgbClr val="00457C"/>
                </a:solidFill>
              </a:rPr>
              <a:t>Club Secretary &amp; Treasurer Check-In</a:t>
            </a:r>
            <a:endParaRPr sz="10000">
              <a:solidFill>
                <a:srgbClr val="00457C"/>
              </a:solidFill>
            </a:endParaRPr>
          </a:p>
        </p:txBody>
      </p:sp>
      <p:sp>
        <p:nvSpPr>
          <p:cNvPr id="100" name="Google Shape;100;p1"/>
          <p:cNvSpPr txBox="1">
            <a:spLocks noGrp="1"/>
          </p:cNvSpPr>
          <p:nvPr>
            <p:ph type="body" idx="1"/>
          </p:nvPr>
        </p:nvSpPr>
        <p:spPr>
          <a:xfrm>
            <a:off x="995423" y="3683643"/>
            <a:ext cx="10363200" cy="265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853"/>
              </a:spcBef>
              <a:spcAft>
                <a:spcPts val="0"/>
              </a:spcAft>
              <a:buClr>
                <a:srgbClr val="003974"/>
              </a:buClr>
              <a:buSzPts val="3600"/>
              <a:buFont typeface="Arial"/>
              <a:buNone/>
            </a:pPr>
            <a:endParaRPr sz="3600" b="1">
              <a:solidFill>
                <a:srgbClr val="CC9900"/>
              </a:solidFill>
              <a:latin typeface="Avenir"/>
              <a:ea typeface="Avenir"/>
              <a:cs typeface="Avenir"/>
              <a:sym typeface="Avenir"/>
            </a:endParaRPr>
          </a:p>
          <a:p>
            <a:pPr marL="0" marR="0" lvl="0" indent="0" algn="ctr" rtl="0">
              <a:lnSpc>
                <a:spcPct val="100000"/>
              </a:lnSpc>
              <a:spcBef>
                <a:spcPts val="853"/>
              </a:spcBef>
              <a:spcAft>
                <a:spcPts val="0"/>
              </a:spcAft>
              <a:buClr>
                <a:srgbClr val="003974"/>
              </a:buClr>
              <a:buSzPts val="3600"/>
              <a:buFont typeface="Arial"/>
              <a:buNone/>
            </a:pPr>
            <a:r>
              <a:rPr lang="en-US" sz="3600" b="1">
                <a:solidFill>
                  <a:srgbClr val="CC9900"/>
                </a:solidFill>
                <a:latin typeface="Avenir"/>
                <a:ea typeface="Avenir"/>
                <a:cs typeface="Avenir"/>
                <a:sym typeface="Avenir"/>
              </a:rPr>
              <a:t>Capital District Midyear Conference</a:t>
            </a:r>
            <a:endParaRPr/>
          </a:p>
          <a:p>
            <a:pPr marL="0" marR="0" lvl="0" indent="0" algn="ctr" rtl="0">
              <a:lnSpc>
                <a:spcPct val="100000"/>
              </a:lnSpc>
              <a:spcBef>
                <a:spcPts val="853"/>
              </a:spcBef>
              <a:spcAft>
                <a:spcPts val="0"/>
              </a:spcAft>
              <a:buClr>
                <a:srgbClr val="003974"/>
              </a:buClr>
              <a:buSzPts val="3600"/>
              <a:buFont typeface="Arial"/>
              <a:buNone/>
            </a:pPr>
            <a:r>
              <a:rPr lang="en-US" sz="3600" b="1">
                <a:solidFill>
                  <a:srgbClr val="CC9900"/>
                </a:solidFill>
                <a:latin typeface="Avenir"/>
                <a:ea typeface="Avenir"/>
                <a:cs typeface="Avenir"/>
                <a:sym typeface="Avenir"/>
              </a:rPr>
              <a:t>Jeffrey Wolff</a:t>
            </a:r>
            <a:endParaRPr/>
          </a:p>
          <a:p>
            <a:pPr marL="0" marR="0" lvl="0" indent="0" algn="ctr" rtl="0">
              <a:lnSpc>
                <a:spcPct val="100000"/>
              </a:lnSpc>
              <a:spcBef>
                <a:spcPts val="853"/>
              </a:spcBef>
              <a:spcAft>
                <a:spcPts val="0"/>
              </a:spcAft>
              <a:buClr>
                <a:srgbClr val="003974"/>
              </a:buClr>
              <a:buSzPts val="3600"/>
              <a:buFont typeface="Arial"/>
              <a:buNone/>
            </a:pPr>
            <a:r>
              <a:rPr lang="en-US" sz="3600" b="1">
                <a:solidFill>
                  <a:srgbClr val="CC9900"/>
                </a:solidFill>
                <a:latin typeface="Avenir"/>
                <a:ea typeface="Avenir"/>
                <a:cs typeface="Avenir"/>
                <a:sym typeface="Avenir"/>
              </a:rPr>
              <a:t>February 28, 2026</a:t>
            </a:r>
            <a:endParaRPr/>
          </a:p>
        </p:txBody>
      </p:sp>
      <p:pic>
        <p:nvPicPr>
          <p:cNvPr id="101" name="Google Shape;101;p1"/>
          <p:cNvPicPr preferRelativeResize="0"/>
          <p:nvPr/>
        </p:nvPicPr>
        <p:blipFill>
          <a:blip r:embed="rId3">
            <a:alphaModFix/>
          </a:blip>
          <a:stretch>
            <a:fillRect/>
          </a:stretch>
        </p:blipFill>
        <p:spPr>
          <a:xfrm>
            <a:off x="152400" y="152400"/>
            <a:ext cx="3620900" cy="2323175"/>
          </a:xfrm>
          <a:prstGeom prst="rect">
            <a:avLst/>
          </a:prstGeom>
          <a:noFill/>
          <a:ln>
            <a:noFill/>
          </a:ln>
        </p:spPr>
      </p:pic>
      <p:pic>
        <p:nvPicPr>
          <p:cNvPr id="102" name="Google Shape;102;p1"/>
          <p:cNvPicPr preferRelativeResize="0"/>
          <p:nvPr/>
        </p:nvPicPr>
        <p:blipFill>
          <a:blip r:embed="rId4">
            <a:alphaModFix/>
          </a:blip>
          <a:stretch>
            <a:fillRect/>
          </a:stretch>
        </p:blipFill>
        <p:spPr>
          <a:xfrm>
            <a:off x="8446725" y="654725"/>
            <a:ext cx="3429000" cy="781050"/>
          </a:xfrm>
          <a:prstGeom prst="rect">
            <a:avLst/>
          </a:prstGeom>
          <a:noFill/>
          <a:ln>
            <a:noFill/>
          </a:ln>
        </p:spPr>
      </p:pic>
      <p:sp>
        <p:nvSpPr>
          <p:cNvPr id="103" name="Google Shape;103;p1"/>
          <p:cNvSpPr txBox="1"/>
          <p:nvPr/>
        </p:nvSpPr>
        <p:spPr>
          <a:xfrm>
            <a:off x="8525175" y="182000"/>
            <a:ext cx="3429000" cy="32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b="1">
                <a:solidFill>
                  <a:srgbClr val="CC9900"/>
                </a:solidFill>
              </a:rPr>
              <a:t>Educational Sponsor</a:t>
            </a:r>
            <a:endParaRPr sz="1900" b="1">
              <a:solidFill>
                <a:srgbClr val="CC99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4"/>
          <p:cNvSpPr txBox="1">
            <a:spLocks noGrp="1"/>
          </p:cNvSpPr>
          <p:nvPr>
            <p:ph type="title"/>
          </p:nvPr>
        </p:nvSpPr>
        <p:spPr>
          <a:xfrm>
            <a:off x="3543300" y="381001"/>
            <a:ext cx="5486400" cy="8461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5333"/>
              <a:buFont typeface="Times New Roman"/>
              <a:buNone/>
            </a:pPr>
            <a:r>
              <a:rPr lang="en-US" sz="5333"/>
              <a:t> Dues and fees:</a:t>
            </a:r>
            <a:endParaRPr/>
          </a:p>
        </p:txBody>
      </p:sp>
      <p:sp>
        <p:nvSpPr>
          <p:cNvPr id="165" name="Google Shape;165;p24"/>
          <p:cNvSpPr txBox="1">
            <a:spLocks noGrp="1"/>
          </p:cNvSpPr>
          <p:nvPr>
            <p:ph type="body" idx="1"/>
          </p:nvPr>
        </p:nvSpPr>
        <p:spPr>
          <a:xfrm>
            <a:off x="1320800" y="2317495"/>
            <a:ext cx="9931400" cy="4202301"/>
          </a:xfrm>
          <a:prstGeom prst="rect">
            <a:avLst/>
          </a:prstGeom>
          <a:noFill/>
          <a:ln>
            <a:noFill/>
          </a:ln>
        </p:spPr>
        <p:txBody>
          <a:bodyPr spcFirstLastPara="1" wrap="square" lIns="91425" tIns="91425" rIns="91425" bIns="91425" anchor="t" anchorCtr="0">
            <a:noAutofit/>
          </a:bodyPr>
          <a:lstStyle/>
          <a:p>
            <a:pPr marL="270927" lvl="0" indent="0" algn="ctr" rtl="0">
              <a:lnSpc>
                <a:spcPct val="100000"/>
              </a:lnSpc>
              <a:spcBef>
                <a:spcPts val="0"/>
              </a:spcBef>
              <a:spcAft>
                <a:spcPts val="0"/>
              </a:spcAft>
              <a:buSzPts val="3733"/>
              <a:buNone/>
            </a:pPr>
            <a:r>
              <a:rPr lang="en-US" sz="3733">
                <a:latin typeface="Avenir"/>
                <a:ea typeface="Avenir"/>
                <a:cs typeface="Avenir"/>
                <a:sym typeface="Avenir"/>
              </a:rPr>
              <a:t>Kiwanis International Dues: $77 USD</a:t>
            </a:r>
            <a:endParaRPr/>
          </a:p>
          <a:p>
            <a:pPr marL="270927" lvl="0" indent="0" algn="ctr" rtl="0">
              <a:lnSpc>
                <a:spcPct val="100000"/>
              </a:lnSpc>
              <a:spcBef>
                <a:spcPts val="853"/>
              </a:spcBef>
              <a:spcAft>
                <a:spcPts val="0"/>
              </a:spcAft>
              <a:buSzPts val="3733"/>
              <a:buNone/>
            </a:pPr>
            <a:r>
              <a:rPr lang="en-US" sz="3733">
                <a:latin typeface="Avenir"/>
                <a:ea typeface="Avenir"/>
                <a:cs typeface="Avenir"/>
                <a:sym typeface="Avenir"/>
              </a:rPr>
              <a:t>Kiwanis magazine subscription: $8 USD</a:t>
            </a:r>
            <a:endParaRPr/>
          </a:p>
          <a:p>
            <a:pPr marL="270926" lvl="0" indent="0" algn="ctr" rtl="0">
              <a:lnSpc>
                <a:spcPct val="100000"/>
              </a:lnSpc>
              <a:spcBef>
                <a:spcPts val="853"/>
              </a:spcBef>
              <a:spcAft>
                <a:spcPts val="0"/>
              </a:spcAft>
              <a:buSzPts val="3733"/>
              <a:buNone/>
            </a:pPr>
            <a:r>
              <a:rPr lang="en-US" sz="3733">
                <a:latin typeface="Avenir"/>
                <a:ea typeface="Avenir"/>
                <a:cs typeface="Avenir"/>
                <a:sym typeface="Avenir"/>
              </a:rPr>
              <a:t>General Liability insurance: $18 USD</a:t>
            </a:r>
            <a:endParaRPr sz="3733">
              <a:latin typeface="Avenir"/>
              <a:ea typeface="Avenir"/>
              <a:cs typeface="Avenir"/>
              <a:sym typeface="Avenir"/>
            </a:endParaRPr>
          </a:p>
          <a:p>
            <a:pPr marL="270926" lvl="0" indent="0" algn="ctr" rtl="0">
              <a:lnSpc>
                <a:spcPct val="100000"/>
              </a:lnSpc>
              <a:spcBef>
                <a:spcPts val="853"/>
              </a:spcBef>
              <a:spcAft>
                <a:spcPts val="0"/>
              </a:spcAft>
              <a:buClr>
                <a:schemeClr val="dk1"/>
              </a:buClr>
              <a:buSzPts val="3733"/>
              <a:buFont typeface="Arial"/>
              <a:buNone/>
            </a:pPr>
            <a:r>
              <a:rPr lang="en-US" sz="3733">
                <a:latin typeface="Avenir"/>
                <a:ea typeface="Avenir"/>
                <a:cs typeface="Avenir"/>
                <a:sym typeface="Avenir"/>
              </a:rPr>
              <a:t>D&amp;O insurance: $4 USD</a:t>
            </a:r>
            <a:endParaRPr sz="3733">
              <a:latin typeface="Avenir"/>
              <a:ea typeface="Avenir"/>
              <a:cs typeface="Avenir"/>
              <a:sym typeface="Avenir"/>
            </a:endParaRPr>
          </a:p>
          <a:p>
            <a:pPr marL="270927" lvl="0" indent="0" algn="ctr" rtl="0">
              <a:lnSpc>
                <a:spcPct val="100000"/>
              </a:lnSpc>
              <a:spcBef>
                <a:spcPts val="853"/>
              </a:spcBef>
              <a:spcAft>
                <a:spcPts val="0"/>
              </a:spcAft>
              <a:buSzPts val="3733"/>
              <a:buNone/>
            </a:pPr>
            <a:r>
              <a:rPr lang="en-US" sz="3733">
                <a:latin typeface="Avenir"/>
                <a:ea typeface="Avenir"/>
                <a:cs typeface="Avenir"/>
                <a:sym typeface="Avenir"/>
              </a:rPr>
              <a:t>Capital District Dues: $32 USD</a:t>
            </a:r>
            <a:endParaRPr/>
          </a:p>
          <a:p>
            <a:pPr marL="270927" lvl="0" indent="0" algn="ctr" rtl="0">
              <a:lnSpc>
                <a:spcPct val="100000"/>
              </a:lnSpc>
              <a:spcBef>
                <a:spcPts val="853"/>
              </a:spcBef>
              <a:spcAft>
                <a:spcPts val="0"/>
              </a:spcAft>
              <a:buSzPts val="3733"/>
              <a:buNone/>
            </a:pPr>
            <a:r>
              <a:rPr lang="en-US" sz="3733" b="1">
                <a:latin typeface="Avenir"/>
                <a:ea typeface="Avenir"/>
                <a:cs typeface="Avenir"/>
                <a:sym typeface="Avenir"/>
              </a:rPr>
              <a:t>TOTAL: $139.00</a:t>
            </a:r>
            <a:endParaRPr/>
          </a:p>
        </p:txBody>
      </p:sp>
      <p:pic>
        <p:nvPicPr>
          <p:cNvPr id="166" name="Google Shape;166;p24" descr="Icon&#10;&#10;Description automatically generated"/>
          <p:cNvPicPr preferRelativeResize="0"/>
          <p:nvPr/>
        </p:nvPicPr>
        <p:blipFill rotWithShape="1">
          <a:blip r:embed="rId3">
            <a:alphaModFix/>
          </a:blip>
          <a:srcRect/>
          <a:stretch/>
        </p:blipFill>
        <p:spPr>
          <a:xfrm>
            <a:off x="846881" y="2402732"/>
            <a:ext cx="947838" cy="630802"/>
          </a:xfrm>
          <a:prstGeom prst="rect">
            <a:avLst/>
          </a:prstGeom>
          <a:noFill/>
          <a:ln>
            <a:noFill/>
          </a:ln>
        </p:spPr>
      </p:pic>
      <p:pic>
        <p:nvPicPr>
          <p:cNvPr id="167" name="Google Shape;167;p24" descr="Icon&#10;&#10;Description automatically generated"/>
          <p:cNvPicPr preferRelativeResize="0"/>
          <p:nvPr/>
        </p:nvPicPr>
        <p:blipFill rotWithShape="1">
          <a:blip r:embed="rId3">
            <a:alphaModFix/>
          </a:blip>
          <a:srcRect/>
          <a:stretch/>
        </p:blipFill>
        <p:spPr>
          <a:xfrm>
            <a:off x="846881" y="3119738"/>
            <a:ext cx="947838" cy="630802"/>
          </a:xfrm>
          <a:prstGeom prst="rect">
            <a:avLst/>
          </a:prstGeom>
          <a:noFill/>
          <a:ln>
            <a:noFill/>
          </a:ln>
        </p:spPr>
      </p:pic>
      <p:pic>
        <p:nvPicPr>
          <p:cNvPr id="168" name="Google Shape;168;p24" descr="Icon&#10;&#10;Description automatically generated"/>
          <p:cNvPicPr preferRelativeResize="0"/>
          <p:nvPr/>
        </p:nvPicPr>
        <p:blipFill rotWithShape="1">
          <a:blip r:embed="rId3">
            <a:alphaModFix/>
          </a:blip>
          <a:srcRect/>
          <a:stretch/>
        </p:blipFill>
        <p:spPr>
          <a:xfrm>
            <a:off x="846881" y="3808490"/>
            <a:ext cx="947838" cy="630802"/>
          </a:xfrm>
          <a:prstGeom prst="rect">
            <a:avLst/>
          </a:prstGeom>
          <a:noFill/>
          <a:ln>
            <a:noFill/>
          </a:ln>
        </p:spPr>
      </p:pic>
      <p:pic>
        <p:nvPicPr>
          <p:cNvPr id="169" name="Google Shape;169;p24" descr="Icon&#10;&#10;Description automatically generated"/>
          <p:cNvPicPr preferRelativeResize="0"/>
          <p:nvPr/>
        </p:nvPicPr>
        <p:blipFill rotWithShape="1">
          <a:blip r:embed="rId3">
            <a:alphaModFix/>
          </a:blip>
          <a:srcRect/>
          <a:stretch/>
        </p:blipFill>
        <p:spPr>
          <a:xfrm>
            <a:off x="846881" y="4497242"/>
            <a:ext cx="947838" cy="630802"/>
          </a:xfrm>
          <a:prstGeom prst="rect">
            <a:avLst/>
          </a:prstGeom>
          <a:noFill/>
          <a:ln>
            <a:noFill/>
          </a:ln>
        </p:spPr>
      </p:pic>
      <p:pic>
        <p:nvPicPr>
          <p:cNvPr id="170" name="Google Shape;170;p24" descr="Icon&#10;&#10;Description automatically generated"/>
          <p:cNvPicPr preferRelativeResize="0"/>
          <p:nvPr/>
        </p:nvPicPr>
        <p:blipFill rotWithShape="1">
          <a:blip r:embed="rId3">
            <a:alphaModFix/>
          </a:blip>
          <a:srcRect/>
          <a:stretch/>
        </p:blipFill>
        <p:spPr>
          <a:xfrm>
            <a:off x="846881" y="5163227"/>
            <a:ext cx="947838" cy="6308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title"/>
          </p:nvPr>
        </p:nvSpPr>
        <p:spPr>
          <a:xfrm>
            <a:off x="1828800" y="381001"/>
            <a:ext cx="10160000" cy="8461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4800"/>
              <a:buFont typeface="Times New Roman"/>
              <a:buNone/>
            </a:pPr>
            <a:r>
              <a:rPr lang="en-US" sz="4800"/>
              <a:t>Prorated dues for new members:</a:t>
            </a:r>
            <a:endParaRPr/>
          </a:p>
        </p:txBody>
      </p:sp>
      <p:sp>
        <p:nvSpPr>
          <p:cNvPr id="177" name="Google Shape;177;p25"/>
          <p:cNvSpPr txBox="1">
            <a:spLocks noGrp="1"/>
          </p:cNvSpPr>
          <p:nvPr>
            <p:ph type="body" idx="1"/>
          </p:nvPr>
        </p:nvSpPr>
        <p:spPr>
          <a:xfrm>
            <a:off x="254000" y="1905000"/>
            <a:ext cx="11684000" cy="1016000"/>
          </a:xfrm>
          <a:prstGeom prst="rect">
            <a:avLst/>
          </a:prstGeom>
          <a:noFill/>
          <a:ln>
            <a:noFill/>
          </a:ln>
        </p:spPr>
        <p:txBody>
          <a:bodyPr spcFirstLastPara="1" wrap="square" lIns="91425" tIns="91425" rIns="91425" bIns="91425" anchor="t" anchorCtr="0">
            <a:noAutofit/>
          </a:bodyPr>
          <a:lstStyle/>
          <a:p>
            <a:pPr marL="270927" lvl="0" indent="0" algn="ctr" rtl="0">
              <a:lnSpc>
                <a:spcPct val="100000"/>
              </a:lnSpc>
              <a:spcBef>
                <a:spcPts val="0"/>
              </a:spcBef>
              <a:spcAft>
                <a:spcPts val="0"/>
              </a:spcAft>
              <a:buSzPts val="3733"/>
              <a:buNone/>
            </a:pPr>
            <a:r>
              <a:rPr lang="en-US" sz="3733">
                <a:latin typeface="Avenir"/>
                <a:ea typeface="Avenir"/>
                <a:cs typeface="Avenir"/>
                <a:sym typeface="Avenir"/>
              </a:rPr>
              <a:t>Dues and fees decrease by 1/12</a:t>
            </a:r>
            <a:r>
              <a:rPr lang="en-US" sz="3733" baseline="30000">
                <a:latin typeface="Avenir"/>
                <a:ea typeface="Avenir"/>
                <a:cs typeface="Avenir"/>
                <a:sym typeface="Avenir"/>
              </a:rPr>
              <a:t>th</a:t>
            </a:r>
            <a:r>
              <a:rPr lang="en-US" sz="3733">
                <a:latin typeface="Avenir"/>
                <a:ea typeface="Avenir"/>
                <a:cs typeface="Avenir"/>
                <a:sym typeface="Avenir"/>
              </a:rPr>
              <a:t> each month</a:t>
            </a:r>
            <a:endParaRPr/>
          </a:p>
        </p:txBody>
      </p:sp>
      <p:pic>
        <p:nvPicPr>
          <p:cNvPr id="178" name="Google Shape;178;p25"/>
          <p:cNvPicPr preferRelativeResize="0"/>
          <p:nvPr/>
        </p:nvPicPr>
        <p:blipFill rotWithShape="1">
          <a:blip r:embed="rId3">
            <a:alphaModFix/>
          </a:blip>
          <a:srcRect/>
          <a:stretch/>
        </p:blipFill>
        <p:spPr>
          <a:xfrm>
            <a:off x="1472075" y="2799350"/>
            <a:ext cx="9610783" cy="3632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6"/>
          <p:cNvSpPr txBox="1">
            <a:spLocks noGrp="1"/>
          </p:cNvSpPr>
          <p:nvPr>
            <p:ph type="title"/>
          </p:nvPr>
        </p:nvSpPr>
        <p:spPr>
          <a:xfrm>
            <a:off x="2438400" y="381001"/>
            <a:ext cx="7315200" cy="8461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5333"/>
              <a:buFont typeface="Times New Roman"/>
              <a:buNone/>
            </a:pPr>
            <a:r>
              <a:rPr lang="en-US" sz="5333"/>
              <a:t>Common Question #3</a:t>
            </a:r>
            <a:endParaRPr/>
          </a:p>
        </p:txBody>
      </p:sp>
      <p:sp>
        <p:nvSpPr>
          <p:cNvPr id="185" name="Google Shape;185;p26"/>
          <p:cNvSpPr txBox="1">
            <a:spLocks noGrp="1"/>
          </p:cNvSpPr>
          <p:nvPr>
            <p:ph type="body" idx="1"/>
          </p:nvPr>
        </p:nvSpPr>
        <p:spPr>
          <a:xfrm>
            <a:off x="1473200" y="2616200"/>
            <a:ext cx="9245600" cy="2204792"/>
          </a:xfrm>
          <a:prstGeom prst="rect">
            <a:avLst/>
          </a:prstGeom>
          <a:noFill/>
          <a:ln>
            <a:noFill/>
          </a:ln>
        </p:spPr>
        <p:txBody>
          <a:bodyPr spcFirstLastPara="1" wrap="square" lIns="91425" tIns="91425" rIns="91425" bIns="91425" anchor="t" anchorCtr="0">
            <a:noAutofit/>
          </a:bodyPr>
          <a:lstStyle/>
          <a:p>
            <a:pPr marL="270927" lvl="0" indent="0" algn="ctr" rtl="0">
              <a:lnSpc>
                <a:spcPct val="100000"/>
              </a:lnSpc>
              <a:spcBef>
                <a:spcPts val="0"/>
              </a:spcBef>
              <a:spcAft>
                <a:spcPts val="0"/>
              </a:spcAft>
              <a:buSzPts val="4200"/>
              <a:buNone/>
            </a:pPr>
            <a:r>
              <a:rPr lang="en-US">
                <a:latin typeface="Avenir"/>
                <a:ea typeface="Avenir"/>
                <a:cs typeface="Avenir"/>
                <a:sym typeface="Avenir"/>
              </a:rPr>
              <a:t>“How much is Kiwanis life membership, and how does it work?”</a:t>
            </a: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7"/>
          <p:cNvSpPr txBox="1">
            <a:spLocks noGrp="1"/>
          </p:cNvSpPr>
          <p:nvPr>
            <p:ph type="title"/>
          </p:nvPr>
        </p:nvSpPr>
        <p:spPr>
          <a:xfrm>
            <a:off x="1828800" y="381001"/>
            <a:ext cx="9448800" cy="8461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5333"/>
              <a:buFont typeface="Times New Roman"/>
              <a:buNone/>
            </a:pPr>
            <a:r>
              <a:rPr lang="en-US" sz="5333"/>
              <a:t>Kiwanis Life Membership:</a:t>
            </a:r>
            <a:endParaRPr/>
          </a:p>
        </p:txBody>
      </p:sp>
      <p:sp>
        <p:nvSpPr>
          <p:cNvPr id="192" name="Google Shape;192;p27"/>
          <p:cNvSpPr txBox="1">
            <a:spLocks noGrp="1"/>
          </p:cNvSpPr>
          <p:nvPr>
            <p:ph type="body" idx="1"/>
          </p:nvPr>
        </p:nvSpPr>
        <p:spPr>
          <a:xfrm>
            <a:off x="1219200" y="2209800"/>
            <a:ext cx="9753600" cy="3860800"/>
          </a:xfrm>
          <a:prstGeom prst="rect">
            <a:avLst/>
          </a:prstGeom>
          <a:noFill/>
          <a:ln>
            <a:noFill/>
          </a:ln>
        </p:spPr>
        <p:txBody>
          <a:bodyPr spcFirstLastPara="1" wrap="square" lIns="91425" tIns="91425" rIns="91425" bIns="91425" anchor="t" anchorCtr="0">
            <a:noAutofit/>
          </a:bodyPr>
          <a:lstStyle/>
          <a:p>
            <a:pPr marL="685783" marR="0" lvl="0" indent="-414855" algn="l" rtl="0">
              <a:lnSpc>
                <a:spcPct val="100000"/>
              </a:lnSpc>
              <a:spcBef>
                <a:spcPts val="0"/>
              </a:spcBef>
              <a:spcAft>
                <a:spcPts val="0"/>
              </a:spcAft>
              <a:buClr>
                <a:srgbClr val="003974"/>
              </a:buClr>
              <a:buSzPts val="2667"/>
              <a:buFont typeface="Arial"/>
              <a:buChar char="•"/>
            </a:pPr>
            <a:r>
              <a:rPr lang="en-US" sz="2667">
                <a:latin typeface="Avenir"/>
                <a:ea typeface="Avenir"/>
                <a:cs typeface="Avenir"/>
                <a:sym typeface="Avenir"/>
              </a:rPr>
              <a:t>15 x the current annual dues amount (US$77) = $1155.</a:t>
            </a:r>
            <a:endParaRPr/>
          </a:p>
          <a:p>
            <a:pPr marL="685783" marR="0" lvl="0" indent="-414855" algn="l" rtl="0">
              <a:lnSpc>
                <a:spcPct val="100000"/>
              </a:lnSpc>
              <a:spcBef>
                <a:spcPts val="853"/>
              </a:spcBef>
              <a:spcAft>
                <a:spcPts val="0"/>
              </a:spcAft>
              <a:buClr>
                <a:srgbClr val="003974"/>
              </a:buClr>
              <a:buSzPts val="2667"/>
              <a:buFont typeface="Arial"/>
              <a:buChar char="•"/>
            </a:pPr>
            <a:r>
              <a:rPr lang="en-US" sz="2667">
                <a:latin typeface="Avenir"/>
                <a:ea typeface="Avenir"/>
                <a:cs typeface="Avenir"/>
                <a:sym typeface="Avenir"/>
              </a:rPr>
              <a:t>Once given life status, the member will not have to pay the annual dues portion in their primary club for the remainder of their time in Kiwanis (still pay magazine, insurance, and risk management).</a:t>
            </a:r>
            <a:endParaRPr/>
          </a:p>
          <a:p>
            <a:pPr marL="685783" marR="0" lvl="0" indent="-414855" algn="l" rtl="0">
              <a:lnSpc>
                <a:spcPct val="100000"/>
              </a:lnSpc>
              <a:spcBef>
                <a:spcPts val="853"/>
              </a:spcBef>
              <a:spcAft>
                <a:spcPts val="0"/>
              </a:spcAft>
              <a:buClr>
                <a:srgbClr val="003974"/>
              </a:buClr>
              <a:buSzPts val="2667"/>
              <a:buFont typeface="Arial"/>
              <a:buChar char="•"/>
            </a:pPr>
            <a:r>
              <a:rPr lang="en-US" sz="2667">
                <a:latin typeface="Avenir"/>
                <a:ea typeface="Avenir"/>
                <a:cs typeface="Avenir"/>
                <a:sym typeface="Avenir"/>
              </a:rPr>
              <a:t>Only applies to their </a:t>
            </a:r>
            <a:r>
              <a:rPr lang="en-US" sz="2667" i="1">
                <a:latin typeface="Avenir"/>
                <a:ea typeface="Avenir"/>
                <a:cs typeface="Avenir"/>
                <a:sym typeface="Avenir"/>
              </a:rPr>
              <a:t>primary </a:t>
            </a:r>
            <a:r>
              <a:rPr lang="en-US" sz="2667">
                <a:latin typeface="Avenir"/>
                <a:ea typeface="Avenir"/>
                <a:cs typeface="Avenir"/>
                <a:sym typeface="Avenir"/>
              </a:rPr>
              <a:t>club (multi-club members).</a:t>
            </a:r>
            <a:endParaRPr/>
          </a:p>
          <a:p>
            <a:pPr marL="685783" marR="0" lvl="0" indent="-414855" algn="l" rtl="0">
              <a:lnSpc>
                <a:spcPct val="100000"/>
              </a:lnSpc>
              <a:spcBef>
                <a:spcPts val="853"/>
              </a:spcBef>
              <a:spcAft>
                <a:spcPts val="0"/>
              </a:spcAft>
              <a:buClr>
                <a:srgbClr val="003974"/>
              </a:buClr>
              <a:buSzPts val="2667"/>
              <a:buFont typeface="Arial"/>
              <a:buChar char="•"/>
            </a:pPr>
            <a:r>
              <a:rPr lang="en-US" sz="2667">
                <a:latin typeface="Avenir"/>
                <a:ea typeface="Avenir"/>
                <a:cs typeface="Avenir"/>
                <a:sym typeface="Avenir"/>
              </a:rPr>
              <a:t>Life member application online at </a:t>
            </a:r>
            <a:r>
              <a:rPr lang="en-US" sz="2667" b="1">
                <a:latin typeface="Avenir"/>
                <a:ea typeface="Avenir"/>
                <a:cs typeface="Avenir"/>
                <a:sym typeface="Avenir"/>
              </a:rPr>
              <a:t>https://bit.ly/3zYy3Rs.</a:t>
            </a: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339f343edfc_0_6"/>
          <p:cNvSpPr txBox="1">
            <a:spLocks noGrp="1"/>
          </p:cNvSpPr>
          <p:nvPr>
            <p:ph type="title"/>
          </p:nvPr>
        </p:nvSpPr>
        <p:spPr>
          <a:xfrm>
            <a:off x="1828800" y="381001"/>
            <a:ext cx="9448800" cy="846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5333"/>
              <a:buFont typeface="Times New Roman"/>
              <a:buNone/>
            </a:pPr>
            <a:r>
              <a:rPr lang="en-US" sz="5333"/>
              <a:t>Capital Life Membership</a:t>
            </a:r>
            <a:endParaRPr/>
          </a:p>
        </p:txBody>
      </p:sp>
      <p:sp>
        <p:nvSpPr>
          <p:cNvPr id="199" name="Google Shape;199;g339f343edfc_0_6"/>
          <p:cNvSpPr txBox="1">
            <a:spLocks noGrp="1"/>
          </p:cNvSpPr>
          <p:nvPr>
            <p:ph type="body" idx="1"/>
          </p:nvPr>
        </p:nvSpPr>
        <p:spPr>
          <a:xfrm>
            <a:off x="1219200" y="2209800"/>
            <a:ext cx="9753600" cy="3860700"/>
          </a:xfrm>
          <a:prstGeom prst="rect">
            <a:avLst/>
          </a:prstGeom>
          <a:noFill/>
          <a:ln>
            <a:noFill/>
          </a:ln>
        </p:spPr>
        <p:txBody>
          <a:bodyPr spcFirstLastPara="1" wrap="square" lIns="91425" tIns="91425" rIns="91425" bIns="91425" anchor="t" anchorCtr="0">
            <a:noAutofit/>
          </a:bodyPr>
          <a:lstStyle/>
          <a:p>
            <a:pPr marL="685783" marR="0" lvl="0" indent="-414855" algn="l" rtl="0">
              <a:lnSpc>
                <a:spcPct val="100000"/>
              </a:lnSpc>
              <a:spcBef>
                <a:spcPts val="0"/>
              </a:spcBef>
              <a:spcAft>
                <a:spcPts val="0"/>
              </a:spcAft>
              <a:buClr>
                <a:srgbClr val="003974"/>
              </a:buClr>
              <a:buSzPts val="2667"/>
              <a:buFont typeface="Arial"/>
              <a:buChar char="•"/>
            </a:pPr>
            <a:r>
              <a:rPr lang="en-US" sz="2667">
                <a:latin typeface="Avenir"/>
                <a:ea typeface="Avenir"/>
                <a:cs typeface="Avenir"/>
                <a:sym typeface="Avenir"/>
              </a:rPr>
              <a:t>15 x the current annual dues amount (US$32) = $480.</a:t>
            </a:r>
            <a:endParaRPr/>
          </a:p>
          <a:p>
            <a:pPr marL="685783" marR="0" lvl="0" indent="-414855" algn="l" rtl="0">
              <a:lnSpc>
                <a:spcPct val="100000"/>
              </a:lnSpc>
              <a:spcBef>
                <a:spcPts val="853"/>
              </a:spcBef>
              <a:spcAft>
                <a:spcPts val="0"/>
              </a:spcAft>
              <a:buClr>
                <a:srgbClr val="003974"/>
              </a:buClr>
              <a:buSzPts val="2667"/>
              <a:buFont typeface="Arial"/>
              <a:buChar char="•"/>
            </a:pPr>
            <a:r>
              <a:rPr lang="en-US" sz="2667">
                <a:latin typeface="Avenir"/>
                <a:ea typeface="Avenir"/>
                <a:cs typeface="Avenir"/>
                <a:sym typeface="Avenir"/>
              </a:rPr>
              <a:t>Once given life status, the member will not have to pay the Capital District dues portion in their primary club for the remainder of their time in Kiwanis.</a:t>
            </a:r>
            <a:endParaRPr/>
          </a:p>
          <a:p>
            <a:pPr marL="685783" marR="0" lvl="0" indent="-414855" algn="l" rtl="0">
              <a:lnSpc>
                <a:spcPct val="100000"/>
              </a:lnSpc>
              <a:spcBef>
                <a:spcPts val="853"/>
              </a:spcBef>
              <a:spcAft>
                <a:spcPts val="0"/>
              </a:spcAft>
              <a:buClr>
                <a:srgbClr val="003974"/>
              </a:buClr>
              <a:buSzPts val="2667"/>
              <a:buFont typeface="Arial"/>
              <a:buChar char="•"/>
            </a:pPr>
            <a:r>
              <a:rPr lang="en-US" sz="2667">
                <a:latin typeface="Avenir"/>
                <a:ea typeface="Avenir"/>
                <a:cs typeface="Avenir"/>
                <a:sym typeface="Avenir"/>
              </a:rPr>
              <a:t>Only applies to their </a:t>
            </a:r>
            <a:r>
              <a:rPr lang="en-US" sz="2667" i="1">
                <a:latin typeface="Avenir"/>
                <a:ea typeface="Avenir"/>
                <a:cs typeface="Avenir"/>
                <a:sym typeface="Avenir"/>
              </a:rPr>
              <a:t>primary </a:t>
            </a:r>
            <a:r>
              <a:rPr lang="en-US" sz="2667">
                <a:latin typeface="Avenir"/>
                <a:ea typeface="Avenir"/>
                <a:cs typeface="Avenir"/>
                <a:sym typeface="Avenir"/>
              </a:rPr>
              <a:t>club (multi-club members).</a:t>
            </a:r>
            <a:endParaRPr/>
          </a:p>
          <a:p>
            <a:pPr marL="685783" marR="0" lvl="0" indent="-414855" algn="l" rtl="0">
              <a:lnSpc>
                <a:spcPct val="100000"/>
              </a:lnSpc>
              <a:spcBef>
                <a:spcPts val="853"/>
              </a:spcBef>
              <a:spcAft>
                <a:spcPts val="0"/>
              </a:spcAft>
              <a:buClr>
                <a:srgbClr val="003974"/>
              </a:buClr>
              <a:buSzPts val="2667"/>
              <a:buFont typeface="Arial"/>
              <a:buChar char="•"/>
            </a:pPr>
            <a:r>
              <a:rPr lang="en-US" sz="2667">
                <a:latin typeface="Avenir"/>
                <a:ea typeface="Avenir"/>
                <a:cs typeface="Avenir"/>
                <a:sym typeface="Avenir"/>
              </a:rPr>
              <a:t>Life member application online at district website</a:t>
            </a:r>
            <a:r>
              <a:rPr lang="en-US" sz="2667" b="1">
                <a:latin typeface="Avenir"/>
                <a:ea typeface="Avenir"/>
                <a:cs typeface="Avenir"/>
                <a:sym typeface="Avenir"/>
              </a:rPr>
              <a:t>.</a:t>
            </a: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8"/>
          <p:cNvSpPr txBox="1">
            <a:spLocks noGrp="1"/>
          </p:cNvSpPr>
          <p:nvPr>
            <p:ph type="title"/>
          </p:nvPr>
        </p:nvSpPr>
        <p:spPr>
          <a:xfrm>
            <a:off x="2438400" y="381001"/>
            <a:ext cx="7315200" cy="8461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5333"/>
              <a:buFont typeface="Times New Roman"/>
              <a:buNone/>
            </a:pPr>
            <a:r>
              <a:rPr lang="en-US" sz="5333"/>
              <a:t>Common Question #4</a:t>
            </a:r>
            <a:endParaRPr/>
          </a:p>
        </p:txBody>
      </p:sp>
      <p:sp>
        <p:nvSpPr>
          <p:cNvPr id="206" name="Google Shape;206;p28"/>
          <p:cNvSpPr txBox="1">
            <a:spLocks noGrp="1"/>
          </p:cNvSpPr>
          <p:nvPr>
            <p:ph type="body" idx="1"/>
          </p:nvPr>
        </p:nvSpPr>
        <p:spPr>
          <a:xfrm>
            <a:off x="1473200" y="3022600"/>
            <a:ext cx="9245600" cy="2204792"/>
          </a:xfrm>
          <a:prstGeom prst="rect">
            <a:avLst/>
          </a:prstGeom>
          <a:noFill/>
          <a:ln>
            <a:noFill/>
          </a:ln>
        </p:spPr>
        <p:txBody>
          <a:bodyPr spcFirstLastPara="1" wrap="square" lIns="91425" tIns="91425" rIns="91425" bIns="91425" anchor="t" anchorCtr="0">
            <a:noAutofit/>
          </a:bodyPr>
          <a:lstStyle/>
          <a:p>
            <a:pPr marL="270927" lvl="0" indent="0" algn="ctr" rtl="0">
              <a:lnSpc>
                <a:spcPct val="100000"/>
              </a:lnSpc>
              <a:spcBef>
                <a:spcPts val="0"/>
              </a:spcBef>
              <a:spcAft>
                <a:spcPts val="0"/>
              </a:spcAft>
              <a:buSzPts val="4200"/>
              <a:buNone/>
            </a:pPr>
            <a:r>
              <a:rPr lang="en-US">
                <a:latin typeface="Avenir"/>
                <a:ea typeface="Avenir"/>
                <a:cs typeface="Avenir"/>
                <a:sym typeface="Avenir"/>
              </a:rPr>
              <a:t>“How are club official year-end membership numbers calculated?”</a:t>
            </a: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9"/>
          <p:cNvSpPr txBox="1">
            <a:spLocks noGrp="1"/>
          </p:cNvSpPr>
          <p:nvPr>
            <p:ph type="title"/>
          </p:nvPr>
        </p:nvSpPr>
        <p:spPr>
          <a:xfrm>
            <a:off x="1727200" y="76200"/>
            <a:ext cx="10261600" cy="1625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5333"/>
              <a:buFont typeface="Times New Roman"/>
              <a:buNone/>
            </a:pPr>
            <a:r>
              <a:rPr lang="en-US" sz="5333"/>
              <a:t>Year-end membership figures include:</a:t>
            </a:r>
            <a:endParaRPr/>
          </a:p>
        </p:txBody>
      </p:sp>
      <p:sp>
        <p:nvSpPr>
          <p:cNvPr id="213" name="Google Shape;213;p29"/>
          <p:cNvSpPr txBox="1">
            <a:spLocks noGrp="1"/>
          </p:cNvSpPr>
          <p:nvPr>
            <p:ph type="body" idx="1"/>
          </p:nvPr>
        </p:nvSpPr>
        <p:spPr>
          <a:xfrm>
            <a:off x="660400" y="2108200"/>
            <a:ext cx="10871200" cy="4470400"/>
          </a:xfrm>
          <a:prstGeom prst="rect">
            <a:avLst/>
          </a:prstGeom>
          <a:noFill/>
          <a:ln>
            <a:noFill/>
          </a:ln>
        </p:spPr>
        <p:txBody>
          <a:bodyPr spcFirstLastPara="1" wrap="square" lIns="91425" tIns="91425" rIns="91425" bIns="91425" anchor="t" anchorCtr="0">
            <a:noAutofit/>
          </a:bodyPr>
          <a:lstStyle/>
          <a:p>
            <a:pPr marL="685783" marR="0" lvl="0" indent="-414856" algn="l" rtl="0">
              <a:lnSpc>
                <a:spcPct val="100000"/>
              </a:lnSpc>
              <a:spcBef>
                <a:spcPts val="0"/>
              </a:spcBef>
              <a:spcAft>
                <a:spcPts val="0"/>
              </a:spcAft>
              <a:buClr>
                <a:srgbClr val="003974"/>
              </a:buClr>
              <a:buSzPts val="3200"/>
              <a:buFont typeface="Arial"/>
              <a:buChar char="•"/>
            </a:pPr>
            <a:r>
              <a:rPr lang="en-US" sz="3200">
                <a:latin typeface="Avenir"/>
                <a:ea typeface="Avenir"/>
                <a:cs typeface="Avenir"/>
                <a:sym typeface="Avenir"/>
              </a:rPr>
              <a:t>Member additions received into the Kiwanis International office by 11:59 p.m. EST September 30</a:t>
            </a:r>
            <a:r>
              <a:rPr lang="en-US" sz="3200" baseline="30000">
                <a:latin typeface="Avenir"/>
                <a:ea typeface="Avenir"/>
                <a:cs typeface="Avenir"/>
                <a:sym typeface="Avenir"/>
              </a:rPr>
              <a:t>th</a:t>
            </a:r>
            <a:r>
              <a:rPr lang="en-US" sz="3200">
                <a:latin typeface="Avenir"/>
                <a:ea typeface="Avenir"/>
                <a:cs typeface="Avenir"/>
                <a:sym typeface="Avenir"/>
              </a:rPr>
              <a:t>.</a:t>
            </a:r>
            <a:endParaRPr/>
          </a:p>
          <a:p>
            <a:pPr marL="685783" marR="0" lvl="0" indent="-414856" algn="l" rtl="0">
              <a:lnSpc>
                <a:spcPct val="100000"/>
              </a:lnSpc>
              <a:spcBef>
                <a:spcPts val="853"/>
              </a:spcBef>
              <a:spcAft>
                <a:spcPts val="0"/>
              </a:spcAft>
              <a:buClr>
                <a:srgbClr val="003974"/>
              </a:buClr>
              <a:buSzPts val="3200"/>
              <a:buFont typeface="Arial"/>
              <a:buChar char="•"/>
            </a:pPr>
            <a:r>
              <a:rPr lang="en-US" sz="3200">
                <a:latin typeface="Avenir"/>
                <a:ea typeface="Avenir"/>
                <a:cs typeface="Avenir"/>
                <a:sym typeface="Avenir"/>
              </a:rPr>
              <a:t>Member deletions received into the Kiwanis International office by 11:59 p.m. EST October 10</a:t>
            </a:r>
            <a:r>
              <a:rPr lang="en-US" sz="3200" baseline="30000">
                <a:latin typeface="Avenir"/>
                <a:ea typeface="Avenir"/>
                <a:cs typeface="Avenir"/>
                <a:sym typeface="Avenir"/>
              </a:rPr>
              <a:t>th</a:t>
            </a:r>
            <a:r>
              <a:rPr lang="en-US" sz="3200">
                <a:latin typeface="Avenir"/>
                <a:ea typeface="Avenir"/>
                <a:cs typeface="Avenir"/>
                <a:sym typeface="Avenir"/>
              </a:rPr>
              <a:t>.</a:t>
            </a:r>
            <a:endParaRPr/>
          </a:p>
          <a:p>
            <a:pPr marL="685783" marR="0" lvl="0" indent="-414856" algn="l" rtl="0">
              <a:lnSpc>
                <a:spcPct val="100000"/>
              </a:lnSpc>
              <a:spcBef>
                <a:spcPts val="853"/>
              </a:spcBef>
              <a:spcAft>
                <a:spcPts val="0"/>
              </a:spcAft>
              <a:buClr>
                <a:srgbClr val="003974"/>
              </a:buClr>
              <a:buSzPts val="3200"/>
              <a:buFont typeface="Arial"/>
              <a:buChar char="•"/>
            </a:pPr>
            <a:r>
              <a:rPr lang="en-US" sz="3200">
                <a:latin typeface="Avenir"/>
                <a:ea typeface="Avenir"/>
                <a:cs typeface="Avenir"/>
                <a:sym typeface="Avenir"/>
              </a:rPr>
              <a:t>Year-end certified membership: net number as of October 10</a:t>
            </a:r>
            <a:r>
              <a:rPr lang="en-US" sz="3200" baseline="30000">
                <a:latin typeface="Avenir"/>
                <a:ea typeface="Avenir"/>
                <a:cs typeface="Avenir"/>
                <a:sym typeface="Avenir"/>
              </a:rPr>
              <a:t>th</a:t>
            </a:r>
            <a:r>
              <a:rPr lang="en-US" sz="3200">
                <a:latin typeface="Avenir"/>
                <a:ea typeface="Avenir"/>
                <a:cs typeface="Avenir"/>
                <a:sym typeface="Avenir"/>
              </a:rPr>
              <a:t> (after all updates have been processed by KI)	.</a:t>
            </a: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0"/>
          <p:cNvSpPr txBox="1">
            <a:spLocks noGrp="1"/>
          </p:cNvSpPr>
          <p:nvPr>
            <p:ph type="title"/>
          </p:nvPr>
        </p:nvSpPr>
        <p:spPr>
          <a:xfrm>
            <a:off x="2438400" y="381001"/>
            <a:ext cx="7315200" cy="8461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5333"/>
              <a:buFont typeface="Times New Roman"/>
              <a:buNone/>
            </a:pPr>
            <a:r>
              <a:rPr lang="en-US" sz="5333"/>
              <a:t>Common Question #5</a:t>
            </a:r>
            <a:endParaRPr/>
          </a:p>
        </p:txBody>
      </p:sp>
      <p:sp>
        <p:nvSpPr>
          <p:cNvPr id="220" name="Google Shape;220;p30"/>
          <p:cNvSpPr txBox="1">
            <a:spLocks noGrp="1"/>
          </p:cNvSpPr>
          <p:nvPr>
            <p:ph type="body" idx="1"/>
          </p:nvPr>
        </p:nvSpPr>
        <p:spPr>
          <a:xfrm>
            <a:off x="1473200" y="3022600"/>
            <a:ext cx="9245600" cy="2204792"/>
          </a:xfrm>
          <a:prstGeom prst="rect">
            <a:avLst/>
          </a:prstGeom>
          <a:noFill/>
          <a:ln>
            <a:noFill/>
          </a:ln>
        </p:spPr>
        <p:txBody>
          <a:bodyPr spcFirstLastPara="1" wrap="square" lIns="91425" tIns="91425" rIns="91425" bIns="91425" anchor="t" anchorCtr="0">
            <a:noAutofit/>
          </a:bodyPr>
          <a:lstStyle/>
          <a:p>
            <a:pPr marL="270927" lvl="0" indent="0" algn="ctr" rtl="0">
              <a:lnSpc>
                <a:spcPct val="100000"/>
              </a:lnSpc>
              <a:spcBef>
                <a:spcPts val="0"/>
              </a:spcBef>
              <a:spcAft>
                <a:spcPts val="0"/>
              </a:spcAft>
              <a:buSzPts val="4200"/>
              <a:buNone/>
            </a:pPr>
            <a:r>
              <a:rPr lang="en-US">
                <a:latin typeface="Avenir"/>
                <a:ea typeface="Avenir"/>
                <a:cs typeface="Avenir"/>
                <a:sym typeface="Avenir"/>
              </a:rPr>
              <a:t>“Who is required to have a background check?”</a:t>
            </a: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1"/>
          <p:cNvSpPr txBox="1">
            <a:spLocks noGrp="1"/>
          </p:cNvSpPr>
          <p:nvPr>
            <p:ph type="title"/>
          </p:nvPr>
        </p:nvSpPr>
        <p:spPr>
          <a:xfrm>
            <a:off x="1828800" y="381001"/>
            <a:ext cx="9956800" cy="8461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5333"/>
              <a:buFont typeface="Times New Roman"/>
              <a:buNone/>
            </a:pPr>
            <a:r>
              <a:rPr lang="en-US" sz="5333"/>
              <a:t>Background checks required:</a:t>
            </a:r>
            <a:endParaRPr/>
          </a:p>
        </p:txBody>
      </p:sp>
      <p:sp>
        <p:nvSpPr>
          <p:cNvPr id="227" name="Google Shape;227;p31"/>
          <p:cNvSpPr txBox="1">
            <a:spLocks noGrp="1"/>
          </p:cNvSpPr>
          <p:nvPr>
            <p:ph type="body" idx="1"/>
          </p:nvPr>
        </p:nvSpPr>
        <p:spPr>
          <a:xfrm>
            <a:off x="1219200" y="2006600"/>
            <a:ext cx="9753600" cy="3860800"/>
          </a:xfrm>
          <a:prstGeom prst="rect">
            <a:avLst/>
          </a:prstGeom>
          <a:noFill/>
          <a:ln>
            <a:noFill/>
          </a:ln>
        </p:spPr>
        <p:txBody>
          <a:bodyPr spcFirstLastPara="1" wrap="square" lIns="91425" tIns="91425" rIns="91425" bIns="91425" anchor="t" anchorCtr="0">
            <a:noAutofit/>
          </a:bodyPr>
          <a:lstStyle/>
          <a:p>
            <a:pPr marL="685783" marR="0" lvl="0" indent="-414855" algn="l" rtl="0">
              <a:lnSpc>
                <a:spcPct val="100000"/>
              </a:lnSpc>
              <a:spcBef>
                <a:spcPts val="0"/>
              </a:spcBef>
              <a:spcAft>
                <a:spcPts val="0"/>
              </a:spcAft>
              <a:buClr>
                <a:srgbClr val="003974"/>
              </a:buClr>
              <a:buSzPts val="2667"/>
              <a:buFont typeface="Arial"/>
              <a:buChar char="•"/>
            </a:pPr>
            <a:r>
              <a:rPr lang="en-US" sz="2667">
                <a:latin typeface="Avenir"/>
                <a:ea typeface="Avenir"/>
                <a:cs typeface="Avenir"/>
                <a:sym typeface="Avenir"/>
              </a:rPr>
              <a:t>Kiwanis advisor to an SLP club.</a:t>
            </a:r>
            <a:endParaRPr/>
          </a:p>
          <a:p>
            <a:pPr marL="685783" marR="0" lvl="0" indent="-414855" algn="l" rtl="0">
              <a:lnSpc>
                <a:spcPct val="100000"/>
              </a:lnSpc>
              <a:spcBef>
                <a:spcPts val="853"/>
              </a:spcBef>
              <a:spcAft>
                <a:spcPts val="0"/>
              </a:spcAft>
              <a:buClr>
                <a:srgbClr val="003974"/>
              </a:buClr>
              <a:buSzPts val="2667"/>
              <a:buFont typeface="Arial"/>
              <a:buChar char="•"/>
            </a:pPr>
            <a:r>
              <a:rPr lang="en-US" sz="2667">
                <a:latin typeface="Avenir"/>
                <a:ea typeface="Avenir"/>
                <a:cs typeface="Avenir"/>
                <a:sym typeface="Avenir"/>
              </a:rPr>
              <a:t>Chaperones: all adults working with youth (club members and non-members) participating in any single day off-school premises or overnight SLP sponsored event. Includes faculty advisors.</a:t>
            </a:r>
            <a:endParaRPr/>
          </a:p>
          <a:p>
            <a:pPr marL="685783" marR="0" lvl="0" indent="-414855" algn="l" rtl="0">
              <a:lnSpc>
                <a:spcPct val="100000"/>
              </a:lnSpc>
              <a:spcBef>
                <a:spcPts val="853"/>
              </a:spcBef>
              <a:spcAft>
                <a:spcPts val="0"/>
              </a:spcAft>
              <a:buClr>
                <a:srgbClr val="003974"/>
              </a:buClr>
              <a:buSzPts val="2667"/>
              <a:buFont typeface="Arial"/>
              <a:buChar char="•"/>
            </a:pPr>
            <a:r>
              <a:rPr lang="en-US" sz="2667">
                <a:latin typeface="Avenir"/>
                <a:ea typeface="Avenir"/>
                <a:cs typeface="Avenir"/>
                <a:sym typeface="Avenir"/>
              </a:rPr>
              <a:t>District administrators/committee members.</a:t>
            </a:r>
            <a:endParaRPr/>
          </a:p>
          <a:p>
            <a:pPr marL="685783" marR="0" lvl="0" indent="-414855" algn="l" rtl="0">
              <a:lnSpc>
                <a:spcPct val="100000"/>
              </a:lnSpc>
              <a:spcBef>
                <a:spcPts val="853"/>
              </a:spcBef>
              <a:spcAft>
                <a:spcPts val="0"/>
              </a:spcAft>
              <a:buClr>
                <a:srgbClr val="003974"/>
              </a:buClr>
              <a:buSzPts val="2667"/>
              <a:buFont typeface="Arial"/>
              <a:buChar char="•"/>
            </a:pPr>
            <a:r>
              <a:rPr lang="en-US" sz="2667">
                <a:latin typeface="Avenir"/>
                <a:ea typeface="Avenir"/>
                <a:cs typeface="Avenir"/>
                <a:sym typeface="Avenir"/>
              </a:rPr>
              <a:t>District Officers: Vice Governor, Governor-elect, Governor, Immediate Past Governor, Regional Trustees, Lt. Governors</a:t>
            </a:r>
            <a:endParaRPr/>
          </a:p>
          <a:p>
            <a:pPr marL="685783" marR="0" lvl="0" indent="-414855" algn="l" rtl="0">
              <a:lnSpc>
                <a:spcPct val="100000"/>
              </a:lnSpc>
              <a:spcBef>
                <a:spcPts val="853"/>
              </a:spcBef>
              <a:spcAft>
                <a:spcPts val="0"/>
              </a:spcAft>
              <a:buClr>
                <a:srgbClr val="003974"/>
              </a:buClr>
              <a:buSzPts val="2667"/>
              <a:buFont typeface="Arial"/>
              <a:buChar char="•"/>
            </a:pPr>
            <a:r>
              <a:rPr lang="en-US" sz="2667">
                <a:latin typeface="Avenir"/>
                <a:ea typeface="Avenir"/>
                <a:cs typeface="Avenir"/>
                <a:sym typeface="Avenir"/>
              </a:rPr>
              <a:t>Kiwanis International Trustees/Officers.</a:t>
            </a:r>
            <a:endParaRPr/>
          </a:p>
          <a:p>
            <a:pPr marL="685783" marR="0" lvl="0" indent="-245501" algn="l" rtl="0">
              <a:lnSpc>
                <a:spcPct val="100000"/>
              </a:lnSpc>
              <a:spcBef>
                <a:spcPts val="853"/>
              </a:spcBef>
              <a:spcAft>
                <a:spcPts val="0"/>
              </a:spcAft>
              <a:buClr>
                <a:srgbClr val="003974"/>
              </a:buClr>
              <a:buSzPts val="2667"/>
              <a:buFont typeface="Arial"/>
              <a:buNone/>
            </a:pPr>
            <a:endParaRPr sz="2667">
              <a:latin typeface="Avenir"/>
              <a:ea typeface="Avenir"/>
              <a:cs typeface="Avenir"/>
              <a:sym typeface="Aveni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2"/>
          <p:cNvSpPr txBox="1">
            <a:spLocks noGrp="1"/>
          </p:cNvSpPr>
          <p:nvPr>
            <p:ph type="title"/>
          </p:nvPr>
        </p:nvSpPr>
        <p:spPr>
          <a:xfrm>
            <a:off x="2438400" y="381001"/>
            <a:ext cx="7315200" cy="8461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5333"/>
              <a:buFont typeface="Times New Roman"/>
              <a:buNone/>
            </a:pPr>
            <a:r>
              <a:rPr lang="en-US" sz="5333"/>
              <a:t>Common Question #6</a:t>
            </a:r>
            <a:endParaRPr/>
          </a:p>
        </p:txBody>
      </p:sp>
      <p:sp>
        <p:nvSpPr>
          <p:cNvPr id="234" name="Google Shape;234;p32"/>
          <p:cNvSpPr txBox="1">
            <a:spLocks noGrp="1"/>
          </p:cNvSpPr>
          <p:nvPr>
            <p:ph type="body" idx="1"/>
          </p:nvPr>
        </p:nvSpPr>
        <p:spPr>
          <a:xfrm>
            <a:off x="1473200" y="3022600"/>
            <a:ext cx="9245600" cy="2204792"/>
          </a:xfrm>
          <a:prstGeom prst="rect">
            <a:avLst/>
          </a:prstGeom>
          <a:noFill/>
          <a:ln>
            <a:noFill/>
          </a:ln>
        </p:spPr>
        <p:txBody>
          <a:bodyPr spcFirstLastPara="1" wrap="square" lIns="91425" tIns="91425" rIns="91425" bIns="91425" anchor="t" anchorCtr="0">
            <a:noAutofit/>
          </a:bodyPr>
          <a:lstStyle/>
          <a:p>
            <a:pPr marL="270927" lvl="0" indent="0" algn="ctr" rtl="0">
              <a:lnSpc>
                <a:spcPct val="100000"/>
              </a:lnSpc>
              <a:spcBef>
                <a:spcPts val="0"/>
              </a:spcBef>
              <a:spcAft>
                <a:spcPts val="0"/>
              </a:spcAft>
              <a:buSzPts val="4200"/>
              <a:buNone/>
            </a:pPr>
            <a:r>
              <a:rPr lang="en-US">
                <a:latin typeface="Avenir"/>
                <a:ea typeface="Avenir"/>
                <a:cs typeface="Avenir"/>
                <a:sym typeface="Avenir"/>
              </a:rPr>
              <a:t>“What is the process to transfer a member to another club?”</a:t>
            </a: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9"/>
          <p:cNvSpPr txBox="1">
            <a:spLocks noGrp="1"/>
          </p:cNvSpPr>
          <p:nvPr>
            <p:ph type="title"/>
          </p:nvPr>
        </p:nvSpPr>
        <p:spPr>
          <a:xfrm>
            <a:off x="0" y="44926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00"/>
              <a:buFont typeface="Times New Roman"/>
              <a:buNone/>
            </a:pPr>
            <a:r>
              <a:rPr lang="en-US">
                <a:latin typeface="Avenir"/>
                <a:ea typeface="Avenir"/>
                <a:cs typeface="Avenir"/>
                <a:sym typeface="Avenir"/>
              </a:rPr>
              <a:t>Important Dates</a:t>
            </a:r>
            <a:endParaRPr/>
          </a:p>
        </p:txBody>
      </p:sp>
      <p:pic>
        <p:nvPicPr>
          <p:cNvPr id="110" name="Google Shape;110;p19"/>
          <p:cNvPicPr preferRelativeResize="0"/>
          <p:nvPr/>
        </p:nvPicPr>
        <p:blipFill rotWithShape="1">
          <a:blip r:embed="rId3">
            <a:alphaModFix/>
          </a:blip>
          <a:srcRect/>
          <a:stretch/>
        </p:blipFill>
        <p:spPr>
          <a:xfrm>
            <a:off x="1869540" y="1295401"/>
            <a:ext cx="8452919" cy="444084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3"/>
          <p:cNvSpPr txBox="1">
            <a:spLocks noGrp="1"/>
          </p:cNvSpPr>
          <p:nvPr>
            <p:ph type="title"/>
          </p:nvPr>
        </p:nvSpPr>
        <p:spPr>
          <a:xfrm>
            <a:off x="3048000" y="381001"/>
            <a:ext cx="7213600" cy="8461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5333"/>
              <a:buFont typeface="Times New Roman"/>
              <a:buNone/>
            </a:pPr>
            <a:r>
              <a:rPr lang="en-US" sz="5333"/>
              <a:t>Member Transfer:</a:t>
            </a:r>
            <a:endParaRPr/>
          </a:p>
        </p:txBody>
      </p:sp>
      <p:sp>
        <p:nvSpPr>
          <p:cNvPr id="241" name="Google Shape;241;p33"/>
          <p:cNvSpPr txBox="1">
            <a:spLocks noGrp="1"/>
          </p:cNvSpPr>
          <p:nvPr>
            <p:ph type="body" idx="1"/>
          </p:nvPr>
        </p:nvSpPr>
        <p:spPr>
          <a:xfrm>
            <a:off x="1219200" y="2006600"/>
            <a:ext cx="9753600" cy="3860800"/>
          </a:xfrm>
          <a:prstGeom prst="rect">
            <a:avLst/>
          </a:prstGeom>
          <a:noFill/>
          <a:ln>
            <a:noFill/>
          </a:ln>
        </p:spPr>
        <p:txBody>
          <a:bodyPr spcFirstLastPara="1" wrap="square" lIns="91425" tIns="91425" rIns="91425" bIns="91425" anchor="t" anchorCtr="0">
            <a:noAutofit/>
          </a:bodyPr>
          <a:lstStyle/>
          <a:p>
            <a:pPr marL="685783" marR="0" lvl="0" indent="-414855" algn="l" rtl="0">
              <a:lnSpc>
                <a:spcPct val="100000"/>
              </a:lnSpc>
              <a:spcBef>
                <a:spcPts val="0"/>
              </a:spcBef>
              <a:spcAft>
                <a:spcPts val="0"/>
              </a:spcAft>
              <a:buClr>
                <a:srgbClr val="003974"/>
              </a:buClr>
              <a:buSzPts val="2667"/>
              <a:buFont typeface="Arial"/>
              <a:buChar char="•"/>
            </a:pPr>
            <a:r>
              <a:rPr lang="en-US" sz="2667" b="1">
                <a:latin typeface="Avenir"/>
                <a:ea typeface="Avenir"/>
                <a:cs typeface="Avenir"/>
                <a:sym typeface="Avenir"/>
              </a:rPr>
              <a:t>2 steps</a:t>
            </a:r>
            <a:endParaRPr/>
          </a:p>
          <a:p>
            <a:pPr marL="685783" marR="0" lvl="0" indent="-414855" algn="l" rtl="0">
              <a:lnSpc>
                <a:spcPct val="100000"/>
              </a:lnSpc>
              <a:spcBef>
                <a:spcPts val="853"/>
              </a:spcBef>
              <a:spcAft>
                <a:spcPts val="0"/>
              </a:spcAft>
              <a:buClr>
                <a:srgbClr val="003974"/>
              </a:buClr>
              <a:buSzPts val="2667"/>
              <a:buFont typeface="Arial"/>
              <a:buChar char="•"/>
            </a:pPr>
            <a:r>
              <a:rPr lang="en-US" sz="2667">
                <a:latin typeface="Avenir"/>
                <a:ea typeface="Avenir"/>
                <a:cs typeface="Avenir"/>
                <a:sym typeface="Avenir"/>
              </a:rPr>
              <a:t>First: club that member is leaving should delete them from their roster.</a:t>
            </a:r>
            <a:endParaRPr/>
          </a:p>
          <a:p>
            <a:pPr marL="685783" marR="0" lvl="0" indent="-414855" algn="l" rtl="0">
              <a:lnSpc>
                <a:spcPct val="100000"/>
              </a:lnSpc>
              <a:spcBef>
                <a:spcPts val="853"/>
              </a:spcBef>
              <a:spcAft>
                <a:spcPts val="0"/>
              </a:spcAft>
              <a:buClr>
                <a:srgbClr val="003974"/>
              </a:buClr>
              <a:buSzPts val="2667"/>
              <a:buFont typeface="Arial"/>
              <a:buChar char="•"/>
            </a:pPr>
            <a:r>
              <a:rPr lang="en-US" sz="2667">
                <a:latin typeface="Avenir"/>
                <a:ea typeface="Avenir"/>
                <a:cs typeface="Avenir"/>
                <a:sym typeface="Avenir"/>
              </a:rPr>
              <a:t>Second: once removed, club that the member is transferring into can add them, designating them as a “transfer”.</a:t>
            </a:r>
            <a:endParaRPr/>
          </a:p>
          <a:p>
            <a:pPr marL="685783" marR="0" lvl="0" indent="-414855" algn="l" rtl="0">
              <a:lnSpc>
                <a:spcPct val="100000"/>
              </a:lnSpc>
              <a:spcBef>
                <a:spcPts val="853"/>
              </a:spcBef>
              <a:spcAft>
                <a:spcPts val="0"/>
              </a:spcAft>
              <a:buClr>
                <a:srgbClr val="003974"/>
              </a:buClr>
              <a:buSzPts val="2667"/>
              <a:buFont typeface="Arial"/>
              <a:buChar char="•"/>
            </a:pPr>
            <a:r>
              <a:rPr lang="en-US" sz="2667">
                <a:latin typeface="Avenir"/>
                <a:ea typeface="Avenir"/>
                <a:cs typeface="Avenir"/>
                <a:sym typeface="Avenir"/>
              </a:rPr>
              <a:t>If both steps are done within 6 months of each other, no additional fee is assessed.</a:t>
            </a:r>
            <a:endParaRPr/>
          </a:p>
          <a:p>
            <a:pPr marL="685783" marR="0" lvl="0" indent="-245501" algn="l" rtl="0">
              <a:lnSpc>
                <a:spcPct val="100000"/>
              </a:lnSpc>
              <a:spcBef>
                <a:spcPts val="853"/>
              </a:spcBef>
              <a:spcAft>
                <a:spcPts val="0"/>
              </a:spcAft>
              <a:buClr>
                <a:srgbClr val="003974"/>
              </a:buClr>
              <a:buSzPts val="2667"/>
              <a:buFont typeface="Arial"/>
              <a:buNone/>
            </a:pPr>
            <a:endParaRPr sz="2667">
              <a:latin typeface="Avenir"/>
              <a:ea typeface="Avenir"/>
              <a:cs typeface="Avenir"/>
              <a:sym typeface="Aveni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4"/>
          <p:cNvSpPr txBox="1">
            <a:spLocks noGrp="1"/>
          </p:cNvSpPr>
          <p:nvPr>
            <p:ph type="title"/>
          </p:nvPr>
        </p:nvSpPr>
        <p:spPr>
          <a:xfrm>
            <a:off x="914400" y="2582863"/>
            <a:ext cx="103632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8000"/>
              <a:buFont typeface="Times New Roman"/>
              <a:buNone/>
            </a:pPr>
            <a:r>
              <a:rPr lang="en-US" sz="8000"/>
              <a:t>Non-Traditional Membership Options</a:t>
            </a:r>
            <a:endParaRPr>
              <a:latin typeface="Avenir"/>
              <a:ea typeface="Avenir"/>
              <a:cs typeface="Avenir"/>
              <a:sym typeface="Aveni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5"/>
          <p:cNvSpPr txBox="1">
            <a:spLocks noGrp="1"/>
          </p:cNvSpPr>
          <p:nvPr>
            <p:ph type="title"/>
          </p:nvPr>
        </p:nvSpPr>
        <p:spPr>
          <a:xfrm>
            <a:off x="2336800" y="381001"/>
            <a:ext cx="8737600" cy="8461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5333"/>
              <a:buFont typeface="Times New Roman"/>
              <a:buNone/>
            </a:pPr>
            <a:r>
              <a:rPr lang="en-US" sz="5333"/>
              <a:t>Corporate membership</a:t>
            </a:r>
            <a:endParaRPr/>
          </a:p>
        </p:txBody>
      </p:sp>
      <p:sp>
        <p:nvSpPr>
          <p:cNvPr id="254" name="Google Shape;254;p35"/>
          <p:cNvSpPr txBox="1">
            <a:spLocks noGrp="1"/>
          </p:cNvSpPr>
          <p:nvPr>
            <p:ph type="body" idx="1"/>
          </p:nvPr>
        </p:nvSpPr>
        <p:spPr>
          <a:xfrm>
            <a:off x="406400" y="2006600"/>
            <a:ext cx="11379200" cy="4165600"/>
          </a:xfrm>
          <a:prstGeom prst="rect">
            <a:avLst/>
          </a:prstGeom>
          <a:noFill/>
          <a:ln>
            <a:noFill/>
          </a:ln>
        </p:spPr>
        <p:txBody>
          <a:bodyPr spcFirstLastPara="1" wrap="square" lIns="91425" tIns="91425" rIns="91425" bIns="91425" anchor="t" anchorCtr="0">
            <a:noAutofit/>
          </a:bodyPr>
          <a:lstStyle/>
          <a:p>
            <a:pPr marL="685783" marR="0" lvl="0" indent="-414856" algn="l" rtl="0">
              <a:lnSpc>
                <a:spcPct val="100000"/>
              </a:lnSpc>
              <a:spcBef>
                <a:spcPts val="0"/>
              </a:spcBef>
              <a:spcAft>
                <a:spcPts val="0"/>
              </a:spcAft>
              <a:buClr>
                <a:srgbClr val="003974"/>
              </a:buClr>
              <a:buSzPts val="4200"/>
              <a:buFont typeface="Arial"/>
              <a:buChar char="•"/>
            </a:pPr>
            <a:r>
              <a:rPr lang="en-US"/>
              <a:t>Company or organization is the member, with an individual as primary representative</a:t>
            </a:r>
            <a:endParaRPr/>
          </a:p>
          <a:p>
            <a:pPr marL="685783" marR="0" lvl="0" indent="-414856" algn="l" rtl="0">
              <a:lnSpc>
                <a:spcPct val="100000"/>
              </a:lnSpc>
              <a:spcBef>
                <a:spcPts val="853"/>
              </a:spcBef>
              <a:spcAft>
                <a:spcPts val="0"/>
              </a:spcAft>
              <a:buClr>
                <a:srgbClr val="003974"/>
              </a:buClr>
              <a:buSzPts val="4200"/>
              <a:buFont typeface="Arial"/>
              <a:buChar char="•"/>
            </a:pPr>
            <a:r>
              <a:rPr lang="en-US"/>
              <a:t>Club is billed the same amount as traditional members by KI</a:t>
            </a:r>
            <a:endParaRPr/>
          </a:p>
          <a:p>
            <a:pPr marL="685783" marR="0" lvl="0" indent="-414856" algn="l" rtl="0">
              <a:lnSpc>
                <a:spcPct val="100000"/>
              </a:lnSpc>
              <a:spcBef>
                <a:spcPts val="853"/>
              </a:spcBef>
              <a:spcAft>
                <a:spcPts val="0"/>
              </a:spcAft>
              <a:buClr>
                <a:srgbClr val="003974"/>
              </a:buClr>
              <a:buSzPts val="4200"/>
              <a:buFont typeface="Arial"/>
              <a:buChar char="•"/>
            </a:pPr>
            <a:r>
              <a:rPr lang="en-US"/>
              <a:t>Allows for “swapping out” the representative at no additional cost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
                                            <p:txEl>
                                              <p:pRg st="0" end="0"/>
                                            </p:txEl>
                                          </p:spTgt>
                                        </p:tgtEl>
                                        <p:attrNameLst>
                                          <p:attrName>style.visibility</p:attrName>
                                        </p:attrNameLst>
                                      </p:cBhvr>
                                      <p:to>
                                        <p:strVal val="visible"/>
                                      </p:to>
                                    </p:set>
                                    <p:animEffect transition="in" filter="fade">
                                      <p:cBhvr>
                                        <p:cTn id="7" dur="500"/>
                                        <p:tgtEl>
                                          <p:spTgt spid="2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4">
                                            <p:txEl>
                                              <p:pRg st="1" end="1"/>
                                            </p:txEl>
                                          </p:spTgt>
                                        </p:tgtEl>
                                        <p:attrNameLst>
                                          <p:attrName>style.visibility</p:attrName>
                                        </p:attrNameLst>
                                      </p:cBhvr>
                                      <p:to>
                                        <p:strVal val="visible"/>
                                      </p:to>
                                    </p:set>
                                    <p:animEffect transition="in" filter="fade">
                                      <p:cBhvr>
                                        <p:cTn id="12" dur="500"/>
                                        <p:tgtEl>
                                          <p:spTgt spid="2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4">
                                            <p:txEl>
                                              <p:pRg st="2" end="2"/>
                                            </p:txEl>
                                          </p:spTgt>
                                        </p:tgtEl>
                                        <p:attrNameLst>
                                          <p:attrName>style.visibility</p:attrName>
                                        </p:attrNameLst>
                                      </p:cBhvr>
                                      <p:to>
                                        <p:strVal val="visible"/>
                                      </p:to>
                                    </p:set>
                                    <p:animEffect transition="in" filter="fade">
                                      <p:cBhvr>
                                        <p:cTn id="17" dur="500"/>
                                        <p:tgtEl>
                                          <p:spTgt spid="2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6"/>
          <p:cNvSpPr txBox="1">
            <a:spLocks noGrp="1"/>
          </p:cNvSpPr>
          <p:nvPr>
            <p:ph type="title"/>
          </p:nvPr>
        </p:nvSpPr>
        <p:spPr>
          <a:xfrm>
            <a:off x="2336800" y="381001"/>
            <a:ext cx="8737600" cy="8461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5333"/>
              <a:buFont typeface="Times New Roman"/>
              <a:buNone/>
            </a:pPr>
            <a:r>
              <a:rPr lang="en-US" sz="5333"/>
              <a:t>Corporate membership</a:t>
            </a:r>
            <a:endParaRPr/>
          </a:p>
        </p:txBody>
      </p:sp>
      <p:sp>
        <p:nvSpPr>
          <p:cNvPr id="261" name="Google Shape;261;p36"/>
          <p:cNvSpPr txBox="1">
            <a:spLocks noGrp="1"/>
          </p:cNvSpPr>
          <p:nvPr>
            <p:ph type="body" idx="1"/>
          </p:nvPr>
        </p:nvSpPr>
        <p:spPr>
          <a:xfrm>
            <a:off x="406400" y="1904124"/>
            <a:ext cx="11379200" cy="4572000"/>
          </a:xfrm>
          <a:prstGeom prst="rect">
            <a:avLst/>
          </a:prstGeom>
          <a:noFill/>
          <a:ln>
            <a:noFill/>
          </a:ln>
        </p:spPr>
        <p:txBody>
          <a:bodyPr spcFirstLastPara="1" wrap="square" lIns="91425" tIns="91425" rIns="91425" bIns="91425" anchor="t" anchorCtr="0">
            <a:noAutofit/>
          </a:bodyPr>
          <a:lstStyle/>
          <a:p>
            <a:pPr marL="270927" lvl="0" indent="0" algn="l" rtl="0">
              <a:lnSpc>
                <a:spcPct val="100000"/>
              </a:lnSpc>
              <a:spcBef>
                <a:spcPts val="0"/>
              </a:spcBef>
              <a:spcAft>
                <a:spcPts val="0"/>
              </a:spcAft>
              <a:buSzPts val="3200"/>
              <a:buNone/>
            </a:pPr>
            <a:r>
              <a:rPr lang="en-US" sz="3200" b="1"/>
              <a:t>Types of individuals corporate membership can be a good fit for:</a:t>
            </a:r>
            <a:endParaRPr/>
          </a:p>
          <a:p>
            <a:pPr marL="685783" marR="0" lvl="0" indent="-414856" algn="l" rtl="0">
              <a:lnSpc>
                <a:spcPct val="100000"/>
              </a:lnSpc>
              <a:spcBef>
                <a:spcPts val="853"/>
              </a:spcBef>
              <a:spcAft>
                <a:spcPts val="0"/>
              </a:spcAft>
              <a:buClr>
                <a:srgbClr val="003974"/>
              </a:buClr>
              <a:buSzPts val="4200"/>
              <a:buFont typeface="Arial"/>
              <a:buChar char="•"/>
            </a:pPr>
            <a:r>
              <a:rPr lang="en-US"/>
              <a:t>Bank staff, organization representatives, and other positions that might see high transfer or turnover</a:t>
            </a:r>
            <a:endParaRPr/>
          </a:p>
          <a:p>
            <a:pPr marL="685783" marR="0" lvl="0" indent="-414856" algn="l" rtl="0">
              <a:lnSpc>
                <a:spcPct val="100000"/>
              </a:lnSpc>
              <a:spcBef>
                <a:spcPts val="853"/>
              </a:spcBef>
              <a:spcAft>
                <a:spcPts val="0"/>
              </a:spcAft>
              <a:buClr>
                <a:srgbClr val="003974"/>
              </a:buClr>
              <a:buSzPts val="4200"/>
              <a:buFont typeface="Arial"/>
              <a:buChar char="•"/>
            </a:pPr>
            <a:r>
              <a:rPr lang="en-US"/>
              <a:t>Faculty advisors – for your SLP!</a:t>
            </a:r>
            <a:endParaRPr/>
          </a:p>
          <a:p>
            <a:pPr marL="685783" marR="0" lvl="0" indent="-414856" algn="l" rtl="0">
              <a:lnSpc>
                <a:spcPct val="100000"/>
              </a:lnSpc>
              <a:spcBef>
                <a:spcPts val="853"/>
              </a:spcBef>
              <a:spcAft>
                <a:spcPts val="0"/>
              </a:spcAft>
              <a:buClr>
                <a:srgbClr val="003974"/>
              </a:buClr>
              <a:buSzPts val="4200"/>
              <a:buFont typeface="Arial"/>
              <a:buChar char="•"/>
            </a:pPr>
            <a:r>
              <a:rPr lang="en-US"/>
              <a:t>Others?</a:t>
            </a:r>
            <a:endParaRPr/>
          </a:p>
          <a:p>
            <a:pPr marL="685783" marR="0" lvl="0" indent="-143901" algn="l" rtl="0">
              <a:lnSpc>
                <a:spcPct val="100000"/>
              </a:lnSpc>
              <a:spcBef>
                <a:spcPts val="853"/>
              </a:spcBef>
              <a:spcAft>
                <a:spcPts val="0"/>
              </a:spcAft>
              <a:buClr>
                <a:srgbClr val="003974"/>
              </a:buClr>
              <a:buSzPts val="4267"/>
              <a:buFont typeface="Arial"/>
              <a:buNone/>
            </a:pPr>
            <a:endParaRPr/>
          </a:p>
          <a:p>
            <a:pPr marL="270927" lvl="0" indent="0" algn="l" rtl="0">
              <a:lnSpc>
                <a:spcPct val="100000"/>
              </a:lnSpc>
              <a:spcBef>
                <a:spcPts val="853"/>
              </a:spcBef>
              <a:spcAft>
                <a:spcPts val="0"/>
              </a:spcAft>
              <a:buSzPts val="4267"/>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xEl>
                                              <p:pRg st="0" end="0"/>
                                            </p:txEl>
                                          </p:spTgt>
                                        </p:tgtEl>
                                        <p:attrNameLst>
                                          <p:attrName>style.visibility</p:attrName>
                                        </p:attrNameLst>
                                      </p:cBhvr>
                                      <p:to>
                                        <p:strVal val="visible"/>
                                      </p:to>
                                    </p:set>
                                    <p:animEffect transition="in" filter="fade">
                                      <p:cBhvr>
                                        <p:cTn id="7" dur="500"/>
                                        <p:tgtEl>
                                          <p:spTgt spid="2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1">
                                            <p:txEl>
                                              <p:pRg st="1" end="1"/>
                                            </p:txEl>
                                          </p:spTgt>
                                        </p:tgtEl>
                                        <p:attrNameLst>
                                          <p:attrName>style.visibility</p:attrName>
                                        </p:attrNameLst>
                                      </p:cBhvr>
                                      <p:to>
                                        <p:strVal val="visible"/>
                                      </p:to>
                                    </p:set>
                                    <p:animEffect transition="in" filter="fade">
                                      <p:cBhvr>
                                        <p:cTn id="12" dur="500"/>
                                        <p:tgtEl>
                                          <p:spTgt spid="2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1">
                                            <p:txEl>
                                              <p:pRg st="2" end="2"/>
                                            </p:txEl>
                                          </p:spTgt>
                                        </p:tgtEl>
                                        <p:attrNameLst>
                                          <p:attrName>style.visibility</p:attrName>
                                        </p:attrNameLst>
                                      </p:cBhvr>
                                      <p:to>
                                        <p:strVal val="visible"/>
                                      </p:to>
                                    </p:set>
                                    <p:animEffect transition="in" filter="fade">
                                      <p:cBhvr>
                                        <p:cTn id="17" dur="500"/>
                                        <p:tgtEl>
                                          <p:spTgt spid="26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1">
                                            <p:txEl>
                                              <p:pRg st="3" end="3"/>
                                            </p:txEl>
                                          </p:spTgt>
                                        </p:tgtEl>
                                        <p:attrNameLst>
                                          <p:attrName>style.visibility</p:attrName>
                                        </p:attrNameLst>
                                      </p:cBhvr>
                                      <p:to>
                                        <p:strVal val="visible"/>
                                      </p:to>
                                    </p:set>
                                    <p:animEffect transition="in" filter="fade">
                                      <p:cBhvr>
                                        <p:cTn id="22" dur="500"/>
                                        <p:tgtEl>
                                          <p:spTgt spid="26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1">
                                            <p:txEl>
                                              <p:pRg st="4" end="4"/>
                                            </p:txEl>
                                          </p:spTgt>
                                        </p:tgtEl>
                                        <p:attrNameLst>
                                          <p:attrName>style.visibility</p:attrName>
                                        </p:attrNameLst>
                                      </p:cBhvr>
                                      <p:to>
                                        <p:strVal val="visible"/>
                                      </p:to>
                                    </p:set>
                                    <p:animEffect transition="in" filter="fade">
                                      <p:cBhvr>
                                        <p:cTn id="27" dur="500"/>
                                        <p:tgtEl>
                                          <p:spTgt spid="26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1">
                                            <p:txEl>
                                              <p:pRg st="5" end="5"/>
                                            </p:txEl>
                                          </p:spTgt>
                                        </p:tgtEl>
                                        <p:attrNameLst>
                                          <p:attrName>style.visibility</p:attrName>
                                        </p:attrNameLst>
                                      </p:cBhvr>
                                      <p:to>
                                        <p:strVal val="visible"/>
                                      </p:to>
                                    </p:set>
                                    <p:animEffect transition="in" filter="fade">
                                      <p:cBhvr>
                                        <p:cTn id="32" dur="500"/>
                                        <p:tgtEl>
                                          <p:spTgt spid="26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7"/>
          <p:cNvSpPr txBox="1">
            <a:spLocks noGrp="1"/>
          </p:cNvSpPr>
          <p:nvPr>
            <p:ph type="title"/>
          </p:nvPr>
        </p:nvSpPr>
        <p:spPr>
          <a:xfrm>
            <a:off x="2844800" y="381001"/>
            <a:ext cx="7213600" cy="8461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5333"/>
              <a:buFont typeface="Times New Roman"/>
              <a:buNone/>
            </a:pPr>
            <a:r>
              <a:rPr lang="en-US" sz="5333"/>
              <a:t>Satellite membership</a:t>
            </a:r>
            <a:endParaRPr/>
          </a:p>
        </p:txBody>
      </p:sp>
      <p:sp>
        <p:nvSpPr>
          <p:cNvPr id="268" name="Google Shape;268;p37"/>
          <p:cNvSpPr txBox="1">
            <a:spLocks noGrp="1"/>
          </p:cNvSpPr>
          <p:nvPr>
            <p:ph type="body" idx="1"/>
          </p:nvPr>
        </p:nvSpPr>
        <p:spPr>
          <a:xfrm>
            <a:off x="406400" y="2514600"/>
            <a:ext cx="11379200" cy="3048000"/>
          </a:xfrm>
          <a:prstGeom prst="rect">
            <a:avLst/>
          </a:prstGeom>
          <a:noFill/>
          <a:ln>
            <a:noFill/>
          </a:ln>
        </p:spPr>
        <p:txBody>
          <a:bodyPr spcFirstLastPara="1" wrap="square" lIns="91425" tIns="91425" rIns="91425" bIns="91425" anchor="t" anchorCtr="0">
            <a:noAutofit/>
          </a:bodyPr>
          <a:lstStyle/>
          <a:p>
            <a:pPr marL="685783" marR="0" lvl="0" indent="-414856" algn="l" rtl="0">
              <a:lnSpc>
                <a:spcPct val="100000"/>
              </a:lnSpc>
              <a:spcBef>
                <a:spcPts val="0"/>
              </a:spcBef>
              <a:spcAft>
                <a:spcPts val="0"/>
              </a:spcAft>
              <a:buClr>
                <a:srgbClr val="003974"/>
              </a:buClr>
              <a:buSzPts val="4200"/>
              <a:buFont typeface="Arial"/>
              <a:buChar char="•"/>
            </a:pPr>
            <a:r>
              <a:rPr lang="en-US"/>
              <a:t>Members who can’t attend a regular club meeting due to day or time, or location – but want to be a part of the club</a:t>
            </a:r>
            <a:endParaRPr/>
          </a:p>
          <a:p>
            <a:pPr marL="685783" marR="0" lvl="0" indent="-414856" algn="l" rtl="0">
              <a:lnSpc>
                <a:spcPct val="100000"/>
              </a:lnSpc>
              <a:spcBef>
                <a:spcPts val="853"/>
              </a:spcBef>
              <a:spcAft>
                <a:spcPts val="0"/>
              </a:spcAft>
              <a:buClr>
                <a:srgbClr val="003974"/>
              </a:buClr>
              <a:buSzPts val="4200"/>
              <a:buFont typeface="Arial"/>
              <a:buChar char="•"/>
            </a:pPr>
            <a:r>
              <a:rPr lang="en-US"/>
              <a:t>Those seeking different meeting dynamic</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8">
                                            <p:txEl>
                                              <p:pRg st="0" end="0"/>
                                            </p:txEl>
                                          </p:spTgt>
                                        </p:tgtEl>
                                        <p:attrNameLst>
                                          <p:attrName>style.visibility</p:attrName>
                                        </p:attrNameLst>
                                      </p:cBhvr>
                                      <p:to>
                                        <p:strVal val="visible"/>
                                      </p:to>
                                    </p:set>
                                    <p:animEffect transition="in" filter="fade">
                                      <p:cBhvr>
                                        <p:cTn id="7" dur="500"/>
                                        <p:tgtEl>
                                          <p:spTgt spid="2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8">
                                            <p:txEl>
                                              <p:pRg st="1" end="1"/>
                                            </p:txEl>
                                          </p:spTgt>
                                        </p:tgtEl>
                                        <p:attrNameLst>
                                          <p:attrName>style.visibility</p:attrName>
                                        </p:attrNameLst>
                                      </p:cBhvr>
                                      <p:to>
                                        <p:strVal val="visible"/>
                                      </p:to>
                                    </p:set>
                                    <p:animEffect transition="in" filter="fade">
                                      <p:cBhvr>
                                        <p:cTn id="12" dur="500"/>
                                        <p:tgtEl>
                                          <p:spTgt spid="2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8"/>
          <p:cNvSpPr txBox="1">
            <a:spLocks noGrp="1"/>
          </p:cNvSpPr>
          <p:nvPr>
            <p:ph type="title"/>
          </p:nvPr>
        </p:nvSpPr>
        <p:spPr>
          <a:xfrm>
            <a:off x="2641600" y="381001"/>
            <a:ext cx="7518400" cy="8461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5333"/>
              <a:buFont typeface="Times New Roman"/>
              <a:buNone/>
            </a:pPr>
            <a:r>
              <a:rPr lang="en-US" sz="5333"/>
              <a:t>Satellite membership</a:t>
            </a:r>
            <a:endParaRPr/>
          </a:p>
        </p:txBody>
      </p:sp>
      <p:sp>
        <p:nvSpPr>
          <p:cNvPr id="275" name="Google Shape;275;p38"/>
          <p:cNvSpPr txBox="1">
            <a:spLocks noGrp="1"/>
          </p:cNvSpPr>
          <p:nvPr>
            <p:ph type="body" idx="1"/>
          </p:nvPr>
        </p:nvSpPr>
        <p:spPr>
          <a:xfrm>
            <a:off x="1016000" y="2006600"/>
            <a:ext cx="10464800" cy="4368800"/>
          </a:xfrm>
          <a:prstGeom prst="rect">
            <a:avLst/>
          </a:prstGeom>
          <a:noFill/>
          <a:ln>
            <a:noFill/>
          </a:ln>
        </p:spPr>
        <p:txBody>
          <a:bodyPr spcFirstLastPara="1" wrap="square" lIns="91425" tIns="91425" rIns="91425" bIns="91425" anchor="t" anchorCtr="0">
            <a:noAutofit/>
          </a:bodyPr>
          <a:lstStyle/>
          <a:p>
            <a:pPr marL="685783" marR="0" lvl="0" indent="-414856" algn="l" rtl="0">
              <a:lnSpc>
                <a:spcPct val="100000"/>
              </a:lnSpc>
              <a:spcBef>
                <a:spcPts val="0"/>
              </a:spcBef>
              <a:spcAft>
                <a:spcPts val="0"/>
              </a:spcAft>
              <a:buClr>
                <a:srgbClr val="003974"/>
              </a:buClr>
              <a:buSzPts val="4200"/>
              <a:buFont typeface="Arial"/>
              <a:buChar char="•"/>
            </a:pPr>
            <a:r>
              <a:rPr lang="en-US"/>
              <a:t>Governed by parent club bylaws, officers and directors</a:t>
            </a:r>
            <a:endParaRPr/>
          </a:p>
          <a:p>
            <a:pPr marL="685783" marR="0" lvl="0" indent="-414856" algn="l" rtl="0">
              <a:lnSpc>
                <a:spcPct val="100000"/>
              </a:lnSpc>
              <a:spcBef>
                <a:spcPts val="853"/>
              </a:spcBef>
              <a:spcAft>
                <a:spcPts val="0"/>
              </a:spcAft>
              <a:buClr>
                <a:srgbClr val="003974"/>
              </a:buClr>
              <a:buSzPts val="4200"/>
              <a:buFont typeface="Arial"/>
              <a:buChar char="•"/>
            </a:pPr>
            <a:r>
              <a:rPr lang="en-US"/>
              <a:t>May a meet at different time or location</a:t>
            </a:r>
            <a:endParaRPr/>
          </a:p>
          <a:p>
            <a:pPr marL="685783" marR="0" lvl="0" indent="-414856" algn="l" rtl="0">
              <a:lnSpc>
                <a:spcPct val="100000"/>
              </a:lnSpc>
              <a:spcBef>
                <a:spcPts val="853"/>
              </a:spcBef>
              <a:spcAft>
                <a:spcPts val="0"/>
              </a:spcAft>
              <a:buClr>
                <a:srgbClr val="003974"/>
              </a:buClr>
              <a:buSzPts val="4200"/>
              <a:buFont typeface="Arial"/>
              <a:buChar char="•"/>
            </a:pPr>
            <a:r>
              <a:rPr lang="en-US"/>
              <a:t>Pay dues through parent club</a:t>
            </a:r>
            <a:endParaRPr/>
          </a:p>
          <a:p>
            <a:pPr marL="685783" marR="0" lvl="0" indent="-414856" algn="l" rtl="0">
              <a:lnSpc>
                <a:spcPct val="100000"/>
              </a:lnSpc>
              <a:spcBef>
                <a:spcPts val="853"/>
              </a:spcBef>
              <a:spcAft>
                <a:spcPts val="0"/>
              </a:spcAft>
              <a:buClr>
                <a:srgbClr val="003974"/>
              </a:buClr>
              <a:buSzPts val="4200"/>
              <a:buFont typeface="Arial"/>
              <a:buChar char="•"/>
            </a:pPr>
            <a:r>
              <a:rPr lang="en-US"/>
              <a:t>May operate similar to a “committee”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xEl>
                                              <p:pRg st="0" end="0"/>
                                            </p:txEl>
                                          </p:spTgt>
                                        </p:tgtEl>
                                        <p:attrNameLst>
                                          <p:attrName>style.visibility</p:attrName>
                                        </p:attrNameLst>
                                      </p:cBhvr>
                                      <p:to>
                                        <p:strVal val="visible"/>
                                      </p:to>
                                    </p:set>
                                    <p:animEffect transition="in" filter="fade">
                                      <p:cBhvr>
                                        <p:cTn id="7" dur="500"/>
                                        <p:tgtEl>
                                          <p:spTgt spid="2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5">
                                            <p:txEl>
                                              <p:pRg st="1" end="1"/>
                                            </p:txEl>
                                          </p:spTgt>
                                        </p:tgtEl>
                                        <p:attrNameLst>
                                          <p:attrName>style.visibility</p:attrName>
                                        </p:attrNameLst>
                                      </p:cBhvr>
                                      <p:to>
                                        <p:strVal val="visible"/>
                                      </p:to>
                                    </p:set>
                                    <p:animEffect transition="in" filter="fade">
                                      <p:cBhvr>
                                        <p:cTn id="12" dur="500"/>
                                        <p:tgtEl>
                                          <p:spTgt spid="2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5">
                                            <p:txEl>
                                              <p:pRg st="2" end="2"/>
                                            </p:txEl>
                                          </p:spTgt>
                                        </p:tgtEl>
                                        <p:attrNameLst>
                                          <p:attrName>style.visibility</p:attrName>
                                        </p:attrNameLst>
                                      </p:cBhvr>
                                      <p:to>
                                        <p:strVal val="visible"/>
                                      </p:to>
                                    </p:set>
                                    <p:animEffect transition="in" filter="fade">
                                      <p:cBhvr>
                                        <p:cTn id="17" dur="500"/>
                                        <p:tgtEl>
                                          <p:spTgt spid="2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5">
                                            <p:txEl>
                                              <p:pRg st="3" end="3"/>
                                            </p:txEl>
                                          </p:spTgt>
                                        </p:tgtEl>
                                        <p:attrNameLst>
                                          <p:attrName>style.visibility</p:attrName>
                                        </p:attrNameLst>
                                      </p:cBhvr>
                                      <p:to>
                                        <p:strVal val="visible"/>
                                      </p:to>
                                    </p:set>
                                    <p:animEffect transition="in" filter="fade">
                                      <p:cBhvr>
                                        <p:cTn id="22" dur="500"/>
                                        <p:tgtEl>
                                          <p:spTgt spid="2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9"/>
          <p:cNvSpPr txBox="1">
            <a:spLocks noGrp="1"/>
          </p:cNvSpPr>
          <p:nvPr>
            <p:ph type="title"/>
          </p:nvPr>
        </p:nvSpPr>
        <p:spPr>
          <a:xfrm>
            <a:off x="2641600" y="381001"/>
            <a:ext cx="7518400" cy="8461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5333"/>
              <a:buFont typeface="Times New Roman"/>
              <a:buNone/>
            </a:pPr>
            <a:r>
              <a:rPr lang="en-US" sz="5333"/>
              <a:t>Former SLP member</a:t>
            </a:r>
            <a:endParaRPr/>
          </a:p>
        </p:txBody>
      </p:sp>
      <p:sp>
        <p:nvSpPr>
          <p:cNvPr id="282" name="Google Shape;282;p39"/>
          <p:cNvSpPr txBox="1">
            <a:spLocks noGrp="1"/>
          </p:cNvSpPr>
          <p:nvPr>
            <p:ph type="body" idx="1"/>
          </p:nvPr>
        </p:nvSpPr>
        <p:spPr>
          <a:xfrm>
            <a:off x="863600" y="1803400"/>
            <a:ext cx="10464800" cy="4876800"/>
          </a:xfrm>
          <a:prstGeom prst="rect">
            <a:avLst/>
          </a:prstGeom>
          <a:noFill/>
          <a:ln>
            <a:noFill/>
          </a:ln>
        </p:spPr>
        <p:txBody>
          <a:bodyPr spcFirstLastPara="1" wrap="square" lIns="91425" tIns="91425" rIns="91425" bIns="91425" anchor="t" anchorCtr="0">
            <a:noAutofit/>
          </a:bodyPr>
          <a:lstStyle/>
          <a:p>
            <a:pPr marL="685783" marR="0" lvl="0" indent="-414856" algn="l" rtl="0">
              <a:lnSpc>
                <a:spcPct val="100000"/>
              </a:lnSpc>
              <a:spcBef>
                <a:spcPts val="0"/>
              </a:spcBef>
              <a:spcAft>
                <a:spcPts val="0"/>
              </a:spcAft>
              <a:buClr>
                <a:srgbClr val="003974"/>
              </a:buClr>
              <a:buSzPts val="4200"/>
              <a:buFont typeface="Arial"/>
              <a:buChar char="•"/>
            </a:pPr>
            <a:r>
              <a:rPr lang="en-US"/>
              <a:t>Former member of a Service Leadership Program club (CK, KC, AK, BC, or KK)</a:t>
            </a:r>
            <a:endParaRPr/>
          </a:p>
          <a:p>
            <a:pPr marL="685783" marR="0" lvl="0" indent="-414856" algn="l" rtl="0">
              <a:lnSpc>
                <a:spcPct val="100000"/>
              </a:lnSpc>
              <a:spcBef>
                <a:spcPts val="853"/>
              </a:spcBef>
              <a:spcAft>
                <a:spcPts val="0"/>
              </a:spcAft>
              <a:buClr>
                <a:srgbClr val="003974"/>
              </a:buClr>
              <a:buSzPts val="4200"/>
              <a:buFont typeface="Arial"/>
              <a:buChar char="•"/>
            </a:pPr>
            <a:r>
              <a:rPr lang="en-US"/>
              <a:t>Joining their </a:t>
            </a:r>
            <a:r>
              <a:rPr lang="en-US" b="1"/>
              <a:t>first</a:t>
            </a:r>
            <a:r>
              <a:rPr lang="en-US"/>
              <a:t> Kiwanis club</a:t>
            </a:r>
            <a:endParaRPr/>
          </a:p>
          <a:p>
            <a:pPr marL="685783" marR="0" lvl="0" indent="-414856" algn="l" rtl="0">
              <a:lnSpc>
                <a:spcPct val="100000"/>
              </a:lnSpc>
              <a:spcBef>
                <a:spcPts val="853"/>
              </a:spcBef>
              <a:spcAft>
                <a:spcPts val="0"/>
              </a:spcAft>
              <a:buClr>
                <a:srgbClr val="003974"/>
              </a:buClr>
              <a:buSzPts val="4200"/>
              <a:buFont typeface="Arial"/>
              <a:buChar char="•"/>
            </a:pPr>
            <a:r>
              <a:rPr lang="en-US"/>
              <a:t>Exempt from paying KI dues and district dues – only pay for magazine, insurance and Risk Management fee ($30) for first two years they would normally pay</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2">
                                            <p:txEl>
                                              <p:pRg st="0" end="0"/>
                                            </p:txEl>
                                          </p:spTgt>
                                        </p:tgtEl>
                                        <p:attrNameLst>
                                          <p:attrName>style.visibility</p:attrName>
                                        </p:attrNameLst>
                                      </p:cBhvr>
                                      <p:to>
                                        <p:strVal val="visible"/>
                                      </p:to>
                                    </p:set>
                                    <p:animEffect transition="in" filter="fade">
                                      <p:cBhvr>
                                        <p:cTn id="7" dur="500"/>
                                        <p:tgtEl>
                                          <p:spTgt spid="2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2">
                                            <p:txEl>
                                              <p:pRg st="1" end="1"/>
                                            </p:txEl>
                                          </p:spTgt>
                                        </p:tgtEl>
                                        <p:attrNameLst>
                                          <p:attrName>style.visibility</p:attrName>
                                        </p:attrNameLst>
                                      </p:cBhvr>
                                      <p:to>
                                        <p:strVal val="visible"/>
                                      </p:to>
                                    </p:set>
                                    <p:animEffect transition="in" filter="fade">
                                      <p:cBhvr>
                                        <p:cTn id="12" dur="500"/>
                                        <p:tgtEl>
                                          <p:spTgt spid="2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2">
                                            <p:txEl>
                                              <p:pRg st="2" end="2"/>
                                            </p:txEl>
                                          </p:spTgt>
                                        </p:tgtEl>
                                        <p:attrNameLst>
                                          <p:attrName>style.visibility</p:attrName>
                                        </p:attrNameLst>
                                      </p:cBhvr>
                                      <p:to>
                                        <p:strVal val="visible"/>
                                      </p:to>
                                    </p:set>
                                    <p:animEffect transition="in" filter="fade">
                                      <p:cBhvr>
                                        <p:cTn id="17" dur="500"/>
                                        <p:tgtEl>
                                          <p:spTgt spid="2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50"/>
          <p:cNvSpPr txBox="1">
            <a:spLocks noGrp="1"/>
          </p:cNvSpPr>
          <p:nvPr>
            <p:ph type="title"/>
          </p:nvPr>
        </p:nvSpPr>
        <p:spPr>
          <a:xfrm>
            <a:off x="2793997" y="414868"/>
            <a:ext cx="6604001"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00"/>
              <a:buFont typeface="Times New Roman"/>
              <a:buNone/>
            </a:pPr>
            <a:r>
              <a:rPr lang="en-US"/>
              <a:t>Discussion Time!</a:t>
            </a:r>
            <a:endParaRPr/>
          </a:p>
        </p:txBody>
      </p:sp>
      <p:pic>
        <p:nvPicPr>
          <p:cNvPr id="288" name="Google Shape;288;p50" descr="Q &amp; A Transparent &amp; PNG Clipart Free Download - YAWD"/>
          <p:cNvPicPr preferRelativeResize="0"/>
          <p:nvPr/>
        </p:nvPicPr>
        <p:blipFill rotWithShape="1">
          <a:blip r:embed="rId3">
            <a:alphaModFix/>
          </a:blip>
          <a:srcRect/>
          <a:stretch/>
        </p:blipFill>
        <p:spPr>
          <a:xfrm>
            <a:off x="3371849" y="2417234"/>
            <a:ext cx="5448300" cy="4025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7"/>
          <p:cNvSpPr txBox="1">
            <a:spLocks noGrp="1"/>
          </p:cNvSpPr>
          <p:nvPr>
            <p:ph type="title"/>
          </p:nvPr>
        </p:nvSpPr>
        <p:spPr>
          <a:xfrm>
            <a:off x="1848678" y="399096"/>
            <a:ext cx="9632123" cy="8461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5400"/>
              <a:buFont typeface="Times New Roman"/>
              <a:buNone/>
            </a:pPr>
            <a:r>
              <a:rPr lang="en-US">
                <a:latin typeface="Avenir"/>
                <a:ea typeface="Avenir"/>
                <a:cs typeface="Avenir"/>
                <a:sym typeface="Avenir"/>
              </a:rPr>
              <a:t>Kiwanis Online Reporting</a:t>
            </a:r>
            <a:endParaRPr/>
          </a:p>
        </p:txBody>
      </p:sp>
      <p:pic>
        <p:nvPicPr>
          <p:cNvPr id="303" name="Google Shape;303;p7"/>
          <p:cNvPicPr preferRelativeResize="0">
            <a:picLocks noGrp="1"/>
          </p:cNvPicPr>
          <p:nvPr>
            <p:ph type="pic" idx="2"/>
          </p:nvPr>
        </p:nvPicPr>
        <p:blipFill rotWithShape="1">
          <a:blip r:embed="rId3">
            <a:alphaModFix/>
          </a:blip>
          <a:srcRect l="17940" t="-5459" r="18564"/>
          <a:stretch/>
        </p:blipFill>
        <p:spPr>
          <a:xfrm>
            <a:off x="5189538" y="3037681"/>
            <a:ext cx="1939925" cy="2024063"/>
          </a:xfrm>
          <a:prstGeom prst="ellipse">
            <a:avLst/>
          </a:prstGeom>
          <a:noFill/>
          <a:ln>
            <a:noFill/>
          </a:ln>
        </p:spPr>
      </p:pic>
      <p:sp>
        <p:nvSpPr>
          <p:cNvPr id="304" name="Google Shape;304;p7"/>
          <p:cNvSpPr/>
          <p:nvPr/>
        </p:nvSpPr>
        <p:spPr>
          <a:xfrm>
            <a:off x="4238625" y="2290763"/>
            <a:ext cx="3714750" cy="3714750"/>
          </a:xfrm>
          <a:prstGeom prst="blockArc">
            <a:avLst>
              <a:gd name="adj1" fmla="val 16194485"/>
              <a:gd name="adj2" fmla="val 19776224"/>
              <a:gd name="adj3" fmla="val 25170"/>
            </a:avLst>
          </a:prstGeom>
          <a:solidFill>
            <a:schemeClr val="accent1"/>
          </a:solid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100"/>
              <a:buFont typeface="Avenir"/>
              <a:buNone/>
            </a:pPr>
            <a:endParaRPr sz="1100" b="0" i="0" u="none" strike="noStrike" cap="none">
              <a:solidFill>
                <a:schemeClr val="lt1"/>
              </a:solidFill>
              <a:latin typeface="Avenir"/>
              <a:ea typeface="Avenir"/>
              <a:cs typeface="Avenir"/>
              <a:sym typeface="Avenir"/>
            </a:endParaRPr>
          </a:p>
        </p:txBody>
      </p:sp>
      <p:sp>
        <p:nvSpPr>
          <p:cNvPr id="305" name="Google Shape;305;p7"/>
          <p:cNvSpPr/>
          <p:nvPr/>
        </p:nvSpPr>
        <p:spPr>
          <a:xfrm flipH="1">
            <a:off x="4238625" y="2290763"/>
            <a:ext cx="3714750" cy="3714750"/>
          </a:xfrm>
          <a:prstGeom prst="blockArc">
            <a:avLst>
              <a:gd name="adj1" fmla="val 16194485"/>
              <a:gd name="adj2" fmla="val 19776224"/>
              <a:gd name="adj3" fmla="val 25170"/>
            </a:avLst>
          </a:prstGeom>
          <a:solidFill>
            <a:schemeClr val="accent5"/>
          </a:solid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100"/>
              <a:buFont typeface="Avenir"/>
              <a:buNone/>
            </a:pPr>
            <a:endParaRPr sz="1100" b="0" i="0" u="none" strike="noStrike" cap="none">
              <a:solidFill>
                <a:schemeClr val="lt1"/>
              </a:solidFill>
              <a:latin typeface="Avenir"/>
              <a:ea typeface="Avenir"/>
              <a:cs typeface="Avenir"/>
              <a:sym typeface="Avenir"/>
            </a:endParaRPr>
          </a:p>
        </p:txBody>
      </p:sp>
      <p:sp>
        <p:nvSpPr>
          <p:cNvPr id="306" name="Google Shape;306;p7"/>
          <p:cNvSpPr/>
          <p:nvPr/>
        </p:nvSpPr>
        <p:spPr>
          <a:xfrm rot="10800000" flipH="1">
            <a:off x="4238625" y="2290763"/>
            <a:ext cx="3714750" cy="3714750"/>
          </a:xfrm>
          <a:prstGeom prst="blockArc">
            <a:avLst>
              <a:gd name="adj1" fmla="val 16194485"/>
              <a:gd name="adj2" fmla="val 19776224"/>
              <a:gd name="adj3" fmla="val 25170"/>
            </a:avLst>
          </a:prstGeom>
          <a:solidFill>
            <a:schemeClr val="accent3"/>
          </a:solid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100"/>
              <a:buFont typeface="Avenir"/>
              <a:buNone/>
            </a:pPr>
            <a:endParaRPr sz="1100" b="0" i="0" u="none" strike="noStrike" cap="none">
              <a:solidFill>
                <a:schemeClr val="lt1"/>
              </a:solidFill>
              <a:latin typeface="Avenir"/>
              <a:ea typeface="Avenir"/>
              <a:cs typeface="Avenir"/>
              <a:sym typeface="Avenir"/>
            </a:endParaRPr>
          </a:p>
        </p:txBody>
      </p:sp>
      <p:sp>
        <p:nvSpPr>
          <p:cNvPr id="307" name="Google Shape;307;p7"/>
          <p:cNvSpPr/>
          <p:nvPr/>
        </p:nvSpPr>
        <p:spPr>
          <a:xfrm rot="10800000">
            <a:off x="4238625" y="2290763"/>
            <a:ext cx="3714750" cy="3714750"/>
          </a:xfrm>
          <a:prstGeom prst="blockArc">
            <a:avLst>
              <a:gd name="adj1" fmla="val 16194485"/>
              <a:gd name="adj2" fmla="val 19776224"/>
              <a:gd name="adj3" fmla="val 25170"/>
            </a:avLst>
          </a:prstGeom>
          <a:solidFill>
            <a:schemeClr val="accent4"/>
          </a:solid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100"/>
              <a:buFont typeface="Avenir"/>
              <a:buNone/>
            </a:pPr>
            <a:endParaRPr sz="1100" b="0" i="0" u="none" strike="noStrike" cap="none">
              <a:solidFill>
                <a:schemeClr val="lt1"/>
              </a:solidFill>
              <a:latin typeface="Avenir"/>
              <a:ea typeface="Avenir"/>
              <a:cs typeface="Avenir"/>
              <a:sym typeface="Avenir"/>
            </a:endParaRPr>
          </a:p>
        </p:txBody>
      </p:sp>
      <p:sp>
        <p:nvSpPr>
          <p:cNvPr id="308" name="Google Shape;308;p7"/>
          <p:cNvSpPr/>
          <p:nvPr/>
        </p:nvSpPr>
        <p:spPr>
          <a:xfrm flipH="1">
            <a:off x="4238625" y="2290763"/>
            <a:ext cx="3714750" cy="3714750"/>
          </a:xfrm>
          <a:prstGeom prst="blockArc">
            <a:avLst>
              <a:gd name="adj1" fmla="val 19771466"/>
              <a:gd name="adj2" fmla="val 1828618"/>
              <a:gd name="adj3" fmla="val 25149"/>
            </a:avLst>
          </a:prstGeom>
          <a:solidFill>
            <a:schemeClr val="accent6"/>
          </a:solid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100"/>
              <a:buFont typeface="Avenir"/>
              <a:buNone/>
            </a:pPr>
            <a:endParaRPr sz="1100" b="0" i="0" u="none" strike="noStrike" cap="none">
              <a:solidFill>
                <a:schemeClr val="lt1"/>
              </a:solidFill>
              <a:latin typeface="Avenir"/>
              <a:ea typeface="Avenir"/>
              <a:cs typeface="Avenir"/>
              <a:sym typeface="Avenir"/>
            </a:endParaRPr>
          </a:p>
        </p:txBody>
      </p:sp>
      <p:sp>
        <p:nvSpPr>
          <p:cNvPr id="309" name="Google Shape;309;p7"/>
          <p:cNvSpPr/>
          <p:nvPr/>
        </p:nvSpPr>
        <p:spPr>
          <a:xfrm>
            <a:off x="5450330" y="-2468614"/>
            <a:ext cx="3714750" cy="3714750"/>
          </a:xfrm>
          <a:prstGeom prst="blockArc">
            <a:avLst>
              <a:gd name="adj1" fmla="val 19771466"/>
              <a:gd name="adj2" fmla="val 1828618"/>
              <a:gd name="adj3" fmla="val 25149"/>
            </a:avLst>
          </a:prstGeom>
          <a:solidFill>
            <a:schemeClr val="accent2"/>
          </a:solid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100"/>
              <a:buFont typeface="Avenir"/>
              <a:buNone/>
            </a:pPr>
            <a:endParaRPr sz="1100" b="0" i="0" u="none" strike="noStrike" cap="none">
              <a:solidFill>
                <a:schemeClr val="lt1"/>
              </a:solidFill>
              <a:latin typeface="Avenir"/>
              <a:ea typeface="Avenir"/>
              <a:cs typeface="Avenir"/>
              <a:sym typeface="Avenir"/>
            </a:endParaRPr>
          </a:p>
        </p:txBody>
      </p:sp>
      <p:sp>
        <p:nvSpPr>
          <p:cNvPr id="310" name="Google Shape;310;p7"/>
          <p:cNvSpPr txBox="1"/>
          <p:nvPr/>
        </p:nvSpPr>
        <p:spPr>
          <a:xfrm>
            <a:off x="2133600" y="2241550"/>
            <a:ext cx="2509838" cy="652463"/>
          </a:xfrm>
          <a:prstGeom prst="rect">
            <a:avLst/>
          </a:prstGeom>
          <a:noFill/>
          <a:ln>
            <a:noFill/>
          </a:ln>
        </p:spPr>
        <p:txBody>
          <a:bodyPr spcFirstLastPara="1" wrap="square" lIns="91425" tIns="45700" rIns="91425" bIns="45700" anchor="ctr" anchorCtr="0">
            <a:noAutofit/>
          </a:bodyPr>
          <a:lstStyle/>
          <a:p>
            <a:pPr marL="0" marR="0" lvl="0" indent="0" algn="r" rtl="0">
              <a:lnSpc>
                <a:spcPct val="140000"/>
              </a:lnSpc>
              <a:spcBef>
                <a:spcPts val="0"/>
              </a:spcBef>
              <a:spcAft>
                <a:spcPts val="0"/>
              </a:spcAft>
              <a:buClr>
                <a:schemeClr val="dk1"/>
              </a:buClr>
              <a:buSzPts val="2000"/>
              <a:buFont typeface="Arial"/>
              <a:buNone/>
            </a:pPr>
            <a:r>
              <a:rPr lang="en-US" sz="2000" b="0" i="0" u="none" strike="noStrike" cap="none">
                <a:solidFill>
                  <a:schemeClr val="dk1"/>
                </a:solidFill>
                <a:latin typeface="Avenir"/>
                <a:ea typeface="Avenir"/>
                <a:cs typeface="Avenir"/>
                <a:sym typeface="Avenir"/>
              </a:rPr>
              <a:t>Submit information from computer</a:t>
            </a:r>
            <a:endParaRPr sz="1400" b="0" i="0" u="none" strike="noStrike" cap="none">
              <a:solidFill>
                <a:srgbClr val="000000"/>
              </a:solidFill>
              <a:latin typeface="Arial"/>
              <a:ea typeface="Arial"/>
              <a:cs typeface="Arial"/>
              <a:sym typeface="Arial"/>
            </a:endParaRPr>
          </a:p>
        </p:txBody>
      </p:sp>
      <p:sp>
        <p:nvSpPr>
          <p:cNvPr id="311" name="Google Shape;311;p7"/>
          <p:cNvSpPr txBox="1"/>
          <p:nvPr/>
        </p:nvSpPr>
        <p:spPr>
          <a:xfrm>
            <a:off x="231775" y="3960813"/>
            <a:ext cx="3714750" cy="650875"/>
          </a:xfrm>
          <a:prstGeom prst="rect">
            <a:avLst/>
          </a:prstGeom>
          <a:noFill/>
          <a:ln>
            <a:noFill/>
          </a:ln>
        </p:spPr>
        <p:txBody>
          <a:bodyPr spcFirstLastPara="1" wrap="square" lIns="91425" tIns="45700" rIns="91425" bIns="45700" anchor="ctr" anchorCtr="0">
            <a:noAutofit/>
          </a:bodyPr>
          <a:lstStyle/>
          <a:p>
            <a:pPr marL="0" marR="0" lvl="0" indent="0" algn="r" rtl="0">
              <a:lnSpc>
                <a:spcPct val="140000"/>
              </a:lnSpc>
              <a:spcBef>
                <a:spcPts val="0"/>
              </a:spcBef>
              <a:spcAft>
                <a:spcPts val="0"/>
              </a:spcAft>
              <a:buClr>
                <a:schemeClr val="dk1"/>
              </a:buClr>
              <a:buSzPts val="2000"/>
              <a:buFont typeface="Arial"/>
              <a:buNone/>
            </a:pPr>
            <a:r>
              <a:rPr lang="en-US" sz="2000" b="0" i="0" u="none" strike="noStrike" cap="none">
                <a:solidFill>
                  <a:schemeClr val="dk1"/>
                </a:solidFill>
                <a:latin typeface="Avenir"/>
                <a:ea typeface="Avenir"/>
                <a:cs typeface="Avenir"/>
                <a:sym typeface="Avenir"/>
              </a:rPr>
              <a:t>Add, view, edit and save information easily, even from previous months’ reports</a:t>
            </a:r>
            <a:endParaRPr sz="1400" b="0" i="0" u="none" strike="noStrike" cap="none">
              <a:solidFill>
                <a:srgbClr val="000000"/>
              </a:solidFill>
              <a:latin typeface="Arial"/>
              <a:ea typeface="Arial"/>
              <a:cs typeface="Arial"/>
              <a:sym typeface="Arial"/>
            </a:endParaRPr>
          </a:p>
          <a:p>
            <a:pPr marL="0" marR="0" lvl="0" indent="0" algn="r" rtl="0">
              <a:lnSpc>
                <a:spcPct val="140000"/>
              </a:lnSpc>
              <a:spcBef>
                <a:spcPts val="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p:txBody>
      </p:sp>
      <p:sp>
        <p:nvSpPr>
          <p:cNvPr id="312" name="Google Shape;312;p7"/>
          <p:cNvSpPr txBox="1"/>
          <p:nvPr/>
        </p:nvSpPr>
        <p:spPr>
          <a:xfrm>
            <a:off x="2524125" y="5646737"/>
            <a:ext cx="2736850" cy="6508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venir"/>
                <a:ea typeface="Avenir"/>
                <a:cs typeface="Avenir"/>
                <a:sym typeface="Avenir"/>
              </a:rPr>
              <a:t>Compile monthly reports for annual report</a:t>
            </a:r>
            <a:endParaRPr sz="1400" b="0" i="0" u="none" strike="noStrike" cap="none">
              <a:solidFill>
                <a:srgbClr val="000000"/>
              </a:solidFill>
              <a:latin typeface="Arial"/>
              <a:ea typeface="Arial"/>
              <a:cs typeface="Arial"/>
              <a:sym typeface="Arial"/>
            </a:endParaRPr>
          </a:p>
        </p:txBody>
      </p:sp>
      <p:sp>
        <p:nvSpPr>
          <p:cNvPr id="313" name="Google Shape;313;p7"/>
          <p:cNvSpPr txBox="1"/>
          <p:nvPr/>
        </p:nvSpPr>
        <p:spPr>
          <a:xfrm>
            <a:off x="7651750" y="2241550"/>
            <a:ext cx="3016250" cy="65246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venir"/>
                <a:ea typeface="Avenir"/>
                <a:cs typeface="Avenir"/>
                <a:sym typeface="Avenir"/>
              </a:rPr>
              <a:t>Send reports to leaders automatically</a:t>
            </a:r>
            <a:endParaRPr sz="1400" b="0" i="0" u="none" strike="noStrike" cap="none">
              <a:solidFill>
                <a:srgbClr val="000000"/>
              </a:solidFill>
              <a:latin typeface="Arial"/>
              <a:ea typeface="Arial"/>
              <a:cs typeface="Arial"/>
              <a:sym typeface="Arial"/>
            </a:endParaRPr>
          </a:p>
        </p:txBody>
      </p:sp>
      <p:sp>
        <p:nvSpPr>
          <p:cNvPr id="314" name="Google Shape;314;p7"/>
          <p:cNvSpPr txBox="1"/>
          <p:nvPr/>
        </p:nvSpPr>
        <p:spPr>
          <a:xfrm>
            <a:off x="8245475" y="3960813"/>
            <a:ext cx="3714750" cy="6508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venir"/>
                <a:ea typeface="Avenir"/>
                <a:cs typeface="Avenir"/>
                <a:sym typeface="Avenir"/>
              </a:rPr>
              <a:t>Communicate with Kiwanis International and district offices in a variety of areas</a:t>
            </a:r>
            <a:endParaRPr sz="1400" b="0" i="0" u="none" strike="noStrike" cap="none">
              <a:solidFill>
                <a:srgbClr val="000000"/>
              </a:solidFill>
              <a:latin typeface="Arial"/>
              <a:ea typeface="Arial"/>
              <a:cs typeface="Arial"/>
              <a:sym typeface="Arial"/>
            </a:endParaRPr>
          </a:p>
        </p:txBody>
      </p:sp>
      <p:sp>
        <p:nvSpPr>
          <p:cNvPr id="315" name="Google Shape;315;p7"/>
          <p:cNvSpPr txBox="1"/>
          <p:nvPr/>
        </p:nvSpPr>
        <p:spPr>
          <a:xfrm>
            <a:off x="7366000" y="5668963"/>
            <a:ext cx="3178175" cy="6508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venir"/>
                <a:ea typeface="Avenir"/>
                <a:cs typeface="Avenir"/>
                <a:sym typeface="Avenir"/>
              </a:rPr>
              <a:t>View club’s Service Leadership Programs</a:t>
            </a:r>
            <a:endParaRPr sz="1400" b="0" i="0" u="none" strike="noStrike" cap="none">
              <a:solidFill>
                <a:srgbClr val="000000"/>
              </a:solidFill>
              <a:latin typeface="Arial"/>
              <a:ea typeface="Arial"/>
              <a:cs typeface="Arial"/>
              <a:sym typeface="Arial"/>
            </a:endParaRPr>
          </a:p>
        </p:txBody>
      </p:sp>
      <p:sp>
        <p:nvSpPr>
          <p:cNvPr id="316" name="Google Shape;316;p7"/>
          <p:cNvSpPr/>
          <p:nvPr/>
        </p:nvSpPr>
        <p:spPr>
          <a:xfrm>
            <a:off x="4578350" y="4049713"/>
            <a:ext cx="350838" cy="268287"/>
          </a:xfrm>
          <a:custGeom>
            <a:avLst/>
            <a:gdLst/>
            <a:ahLst/>
            <a:cxnLst/>
            <a:rect l="l" t="t" r="r" b="b"/>
            <a:pathLst>
              <a:path w="256" h="196" extrusionOk="0">
                <a:moveTo>
                  <a:pt x="218" y="0"/>
                </a:moveTo>
                <a:cubicBezTo>
                  <a:pt x="38" y="0"/>
                  <a:pt x="38" y="0"/>
                  <a:pt x="38" y="0"/>
                </a:cubicBezTo>
                <a:cubicBezTo>
                  <a:pt x="17" y="0"/>
                  <a:pt x="0" y="17"/>
                  <a:pt x="0" y="38"/>
                </a:cubicBezTo>
                <a:cubicBezTo>
                  <a:pt x="0" y="110"/>
                  <a:pt x="0" y="110"/>
                  <a:pt x="0" y="110"/>
                </a:cubicBezTo>
                <a:cubicBezTo>
                  <a:pt x="0" y="131"/>
                  <a:pt x="17" y="148"/>
                  <a:pt x="38" y="148"/>
                </a:cubicBezTo>
                <a:cubicBezTo>
                  <a:pt x="52" y="148"/>
                  <a:pt x="52" y="148"/>
                  <a:pt x="52" y="148"/>
                </a:cubicBezTo>
                <a:cubicBezTo>
                  <a:pt x="52" y="190"/>
                  <a:pt x="52" y="190"/>
                  <a:pt x="52" y="190"/>
                </a:cubicBezTo>
                <a:cubicBezTo>
                  <a:pt x="52" y="192"/>
                  <a:pt x="54" y="194"/>
                  <a:pt x="56" y="195"/>
                </a:cubicBezTo>
                <a:cubicBezTo>
                  <a:pt x="57" y="195"/>
                  <a:pt x="58" y="196"/>
                  <a:pt x="58" y="196"/>
                </a:cubicBezTo>
                <a:cubicBezTo>
                  <a:pt x="60" y="196"/>
                  <a:pt x="61" y="195"/>
                  <a:pt x="63" y="194"/>
                </a:cubicBezTo>
                <a:cubicBezTo>
                  <a:pt x="112" y="148"/>
                  <a:pt x="112" y="148"/>
                  <a:pt x="112" y="148"/>
                </a:cubicBezTo>
                <a:cubicBezTo>
                  <a:pt x="218" y="148"/>
                  <a:pt x="218" y="148"/>
                  <a:pt x="218" y="148"/>
                </a:cubicBezTo>
                <a:cubicBezTo>
                  <a:pt x="239" y="148"/>
                  <a:pt x="256" y="131"/>
                  <a:pt x="256" y="110"/>
                </a:cubicBezTo>
                <a:cubicBezTo>
                  <a:pt x="256" y="38"/>
                  <a:pt x="256" y="38"/>
                  <a:pt x="256" y="38"/>
                </a:cubicBezTo>
                <a:cubicBezTo>
                  <a:pt x="256" y="17"/>
                  <a:pt x="239" y="0"/>
                  <a:pt x="218" y="0"/>
                </a:cubicBezTo>
                <a:close/>
                <a:moveTo>
                  <a:pt x="189" y="101"/>
                </a:moveTo>
                <a:cubicBezTo>
                  <a:pt x="67" y="101"/>
                  <a:pt x="67" y="101"/>
                  <a:pt x="67" y="101"/>
                </a:cubicBezTo>
                <a:cubicBezTo>
                  <a:pt x="63" y="101"/>
                  <a:pt x="59" y="97"/>
                  <a:pt x="59" y="93"/>
                </a:cubicBezTo>
                <a:cubicBezTo>
                  <a:pt x="59" y="88"/>
                  <a:pt x="63" y="84"/>
                  <a:pt x="67" y="84"/>
                </a:cubicBezTo>
                <a:cubicBezTo>
                  <a:pt x="189" y="84"/>
                  <a:pt x="189" y="84"/>
                  <a:pt x="189" y="84"/>
                </a:cubicBezTo>
                <a:cubicBezTo>
                  <a:pt x="193" y="84"/>
                  <a:pt x="197" y="88"/>
                  <a:pt x="197" y="93"/>
                </a:cubicBezTo>
                <a:cubicBezTo>
                  <a:pt x="197" y="97"/>
                  <a:pt x="193" y="101"/>
                  <a:pt x="189" y="101"/>
                </a:cubicBezTo>
                <a:close/>
                <a:moveTo>
                  <a:pt x="189" y="61"/>
                </a:moveTo>
                <a:cubicBezTo>
                  <a:pt x="67" y="61"/>
                  <a:pt x="67" y="61"/>
                  <a:pt x="67" y="61"/>
                </a:cubicBezTo>
                <a:cubicBezTo>
                  <a:pt x="63" y="61"/>
                  <a:pt x="59" y="57"/>
                  <a:pt x="59" y="53"/>
                </a:cubicBezTo>
                <a:cubicBezTo>
                  <a:pt x="59" y="48"/>
                  <a:pt x="63" y="44"/>
                  <a:pt x="67" y="44"/>
                </a:cubicBezTo>
                <a:cubicBezTo>
                  <a:pt x="189" y="44"/>
                  <a:pt x="189" y="44"/>
                  <a:pt x="189" y="44"/>
                </a:cubicBezTo>
                <a:cubicBezTo>
                  <a:pt x="193" y="44"/>
                  <a:pt x="197" y="48"/>
                  <a:pt x="197" y="53"/>
                </a:cubicBezTo>
                <a:cubicBezTo>
                  <a:pt x="197" y="57"/>
                  <a:pt x="193" y="61"/>
                  <a:pt x="189" y="6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7"/>
          <p:cNvSpPr/>
          <p:nvPr/>
        </p:nvSpPr>
        <p:spPr>
          <a:xfrm>
            <a:off x="6592888" y="5256213"/>
            <a:ext cx="374650" cy="274637"/>
          </a:xfrm>
          <a:custGeom>
            <a:avLst/>
            <a:gdLst/>
            <a:ahLst/>
            <a:cxnLst/>
            <a:rect l="l" t="t" r="r" b="b"/>
            <a:pathLst>
              <a:path w="597024" h="439796" extrusionOk="0">
                <a:moveTo>
                  <a:pt x="482678" y="268275"/>
                </a:moveTo>
                <a:cubicBezTo>
                  <a:pt x="515662" y="270474"/>
                  <a:pt x="546448" y="279270"/>
                  <a:pt x="575034" y="294663"/>
                </a:cubicBezTo>
                <a:cubicBezTo>
                  <a:pt x="588228" y="301260"/>
                  <a:pt x="597024" y="316653"/>
                  <a:pt x="597024" y="332046"/>
                </a:cubicBezTo>
                <a:cubicBezTo>
                  <a:pt x="597024" y="332066"/>
                  <a:pt x="597024" y="333417"/>
                  <a:pt x="597024" y="426602"/>
                </a:cubicBezTo>
                <a:cubicBezTo>
                  <a:pt x="597024" y="433199"/>
                  <a:pt x="590427" y="439796"/>
                  <a:pt x="583830" y="439796"/>
                </a:cubicBezTo>
                <a:cubicBezTo>
                  <a:pt x="583814" y="439796"/>
                  <a:pt x="582714" y="439796"/>
                  <a:pt x="506866" y="439796"/>
                </a:cubicBezTo>
                <a:cubicBezTo>
                  <a:pt x="500270" y="439796"/>
                  <a:pt x="493673" y="433199"/>
                  <a:pt x="493673" y="426602"/>
                </a:cubicBezTo>
                <a:cubicBezTo>
                  <a:pt x="493673" y="426585"/>
                  <a:pt x="493673" y="425444"/>
                  <a:pt x="493673" y="347439"/>
                </a:cubicBezTo>
                <a:cubicBezTo>
                  <a:pt x="493673" y="327648"/>
                  <a:pt x="487076" y="305658"/>
                  <a:pt x="473882" y="290265"/>
                </a:cubicBezTo>
                <a:cubicBezTo>
                  <a:pt x="469484" y="288066"/>
                  <a:pt x="469484" y="281469"/>
                  <a:pt x="471683" y="277071"/>
                </a:cubicBezTo>
                <a:cubicBezTo>
                  <a:pt x="473882" y="272673"/>
                  <a:pt x="478280" y="268275"/>
                  <a:pt x="482678" y="268275"/>
                </a:cubicBezTo>
                <a:close/>
                <a:moveTo>
                  <a:pt x="113115" y="268275"/>
                </a:moveTo>
                <a:cubicBezTo>
                  <a:pt x="119769" y="268275"/>
                  <a:pt x="124205" y="272673"/>
                  <a:pt x="126423" y="277071"/>
                </a:cubicBezTo>
                <a:cubicBezTo>
                  <a:pt x="128641" y="281469"/>
                  <a:pt x="128641" y="288066"/>
                  <a:pt x="124205" y="290265"/>
                </a:cubicBezTo>
                <a:cubicBezTo>
                  <a:pt x="110897" y="305658"/>
                  <a:pt x="102025" y="327648"/>
                  <a:pt x="102025" y="347439"/>
                </a:cubicBezTo>
                <a:cubicBezTo>
                  <a:pt x="102025" y="347439"/>
                  <a:pt x="102025" y="347439"/>
                  <a:pt x="102025" y="426602"/>
                </a:cubicBezTo>
                <a:cubicBezTo>
                  <a:pt x="102025" y="433199"/>
                  <a:pt x="97589" y="439796"/>
                  <a:pt x="88718" y="439796"/>
                </a:cubicBezTo>
                <a:cubicBezTo>
                  <a:pt x="88718" y="439796"/>
                  <a:pt x="88718" y="439796"/>
                  <a:pt x="13307" y="439796"/>
                </a:cubicBezTo>
                <a:cubicBezTo>
                  <a:pt x="4436" y="439796"/>
                  <a:pt x="0" y="433199"/>
                  <a:pt x="0" y="426602"/>
                </a:cubicBezTo>
                <a:cubicBezTo>
                  <a:pt x="0" y="426602"/>
                  <a:pt x="0" y="426602"/>
                  <a:pt x="0" y="332046"/>
                </a:cubicBezTo>
                <a:cubicBezTo>
                  <a:pt x="0" y="316653"/>
                  <a:pt x="6654" y="301260"/>
                  <a:pt x="19961" y="294663"/>
                </a:cubicBezTo>
                <a:cubicBezTo>
                  <a:pt x="48795" y="279270"/>
                  <a:pt x="82064" y="270474"/>
                  <a:pt x="113115" y="268275"/>
                </a:cubicBezTo>
                <a:close/>
                <a:moveTo>
                  <a:pt x="297963" y="250684"/>
                </a:moveTo>
                <a:cubicBezTo>
                  <a:pt x="350738" y="250684"/>
                  <a:pt x="399116" y="270475"/>
                  <a:pt x="434299" y="305658"/>
                </a:cubicBezTo>
                <a:cubicBezTo>
                  <a:pt x="445294" y="316653"/>
                  <a:pt x="451891" y="332046"/>
                  <a:pt x="451891" y="347439"/>
                </a:cubicBezTo>
                <a:cubicBezTo>
                  <a:pt x="451891" y="347454"/>
                  <a:pt x="451891" y="348539"/>
                  <a:pt x="451891" y="426602"/>
                </a:cubicBezTo>
                <a:cubicBezTo>
                  <a:pt x="451891" y="433199"/>
                  <a:pt x="445294" y="439796"/>
                  <a:pt x="438697" y="439796"/>
                </a:cubicBezTo>
                <a:cubicBezTo>
                  <a:pt x="438667" y="439796"/>
                  <a:pt x="435831" y="439796"/>
                  <a:pt x="159427" y="439796"/>
                </a:cubicBezTo>
                <a:cubicBezTo>
                  <a:pt x="152830" y="439796"/>
                  <a:pt x="146233" y="433199"/>
                  <a:pt x="146233" y="426602"/>
                </a:cubicBezTo>
                <a:cubicBezTo>
                  <a:pt x="146233" y="426587"/>
                  <a:pt x="146233" y="425506"/>
                  <a:pt x="146233" y="347439"/>
                </a:cubicBezTo>
                <a:cubicBezTo>
                  <a:pt x="146233" y="332046"/>
                  <a:pt x="152830" y="316653"/>
                  <a:pt x="163825" y="305658"/>
                </a:cubicBezTo>
                <a:cubicBezTo>
                  <a:pt x="199008" y="270475"/>
                  <a:pt x="247386" y="250684"/>
                  <a:pt x="297963" y="250684"/>
                </a:cubicBezTo>
                <a:close/>
                <a:moveTo>
                  <a:pt x="473881" y="70368"/>
                </a:moveTo>
                <a:cubicBezTo>
                  <a:pt x="509064" y="70368"/>
                  <a:pt x="537651" y="98955"/>
                  <a:pt x="537651" y="134139"/>
                </a:cubicBezTo>
                <a:cubicBezTo>
                  <a:pt x="537651" y="134148"/>
                  <a:pt x="537651" y="134634"/>
                  <a:pt x="537651" y="160526"/>
                </a:cubicBezTo>
                <a:cubicBezTo>
                  <a:pt x="537651" y="195710"/>
                  <a:pt x="509064" y="224297"/>
                  <a:pt x="473881" y="224297"/>
                </a:cubicBezTo>
                <a:cubicBezTo>
                  <a:pt x="438698" y="224297"/>
                  <a:pt x="410111" y="195710"/>
                  <a:pt x="410111" y="160526"/>
                </a:cubicBezTo>
                <a:cubicBezTo>
                  <a:pt x="410111" y="160517"/>
                  <a:pt x="410111" y="160036"/>
                  <a:pt x="410111" y="134139"/>
                </a:cubicBezTo>
                <a:cubicBezTo>
                  <a:pt x="410111" y="98955"/>
                  <a:pt x="438698" y="70368"/>
                  <a:pt x="473881" y="70368"/>
                </a:cubicBezTo>
                <a:close/>
                <a:moveTo>
                  <a:pt x="124242" y="70368"/>
                </a:moveTo>
                <a:cubicBezTo>
                  <a:pt x="159425" y="70368"/>
                  <a:pt x="188012" y="98955"/>
                  <a:pt x="188012" y="134139"/>
                </a:cubicBezTo>
                <a:cubicBezTo>
                  <a:pt x="188012" y="134145"/>
                  <a:pt x="188012" y="134559"/>
                  <a:pt x="188012" y="160526"/>
                </a:cubicBezTo>
                <a:cubicBezTo>
                  <a:pt x="188012" y="195710"/>
                  <a:pt x="159425" y="224297"/>
                  <a:pt x="124242" y="224297"/>
                </a:cubicBezTo>
                <a:cubicBezTo>
                  <a:pt x="89058" y="224297"/>
                  <a:pt x="60472" y="195710"/>
                  <a:pt x="60472" y="160526"/>
                </a:cubicBezTo>
                <a:cubicBezTo>
                  <a:pt x="60472" y="160520"/>
                  <a:pt x="60472" y="160111"/>
                  <a:pt x="60472" y="134139"/>
                </a:cubicBezTo>
                <a:cubicBezTo>
                  <a:pt x="60472" y="98955"/>
                  <a:pt x="89058" y="70368"/>
                  <a:pt x="124242" y="70368"/>
                </a:cubicBezTo>
                <a:close/>
                <a:moveTo>
                  <a:pt x="297964" y="0"/>
                </a:moveTo>
                <a:cubicBezTo>
                  <a:pt x="346341" y="0"/>
                  <a:pt x="385923" y="37383"/>
                  <a:pt x="385923" y="85760"/>
                </a:cubicBezTo>
                <a:cubicBezTo>
                  <a:pt x="385923" y="85777"/>
                  <a:pt x="385923" y="86562"/>
                  <a:pt x="385923" y="123143"/>
                </a:cubicBezTo>
                <a:cubicBezTo>
                  <a:pt x="385923" y="171520"/>
                  <a:pt x="346341" y="208903"/>
                  <a:pt x="297964" y="208903"/>
                </a:cubicBezTo>
                <a:cubicBezTo>
                  <a:pt x="251785" y="208903"/>
                  <a:pt x="212203" y="171520"/>
                  <a:pt x="212203" y="123143"/>
                </a:cubicBezTo>
                <a:cubicBezTo>
                  <a:pt x="212203" y="123126"/>
                  <a:pt x="212203" y="122339"/>
                  <a:pt x="212203" y="85760"/>
                </a:cubicBezTo>
                <a:cubicBezTo>
                  <a:pt x="212203" y="37383"/>
                  <a:pt x="251785" y="0"/>
                  <a:pt x="297964"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7"/>
          <p:cNvSpPr/>
          <p:nvPr/>
        </p:nvSpPr>
        <p:spPr>
          <a:xfrm>
            <a:off x="6591300" y="2822575"/>
            <a:ext cx="328613" cy="311150"/>
          </a:xfrm>
          <a:custGeom>
            <a:avLst/>
            <a:gdLst/>
            <a:ahLst/>
            <a:cxnLst/>
            <a:rect l="l" t="t" r="r" b="b"/>
            <a:pathLst>
              <a:path w="239" h="227" extrusionOk="0">
                <a:moveTo>
                  <a:pt x="238" y="86"/>
                </a:moveTo>
                <a:cubicBezTo>
                  <a:pt x="237" y="84"/>
                  <a:pt x="235" y="82"/>
                  <a:pt x="233" y="82"/>
                </a:cubicBezTo>
                <a:cubicBezTo>
                  <a:pt x="158" y="71"/>
                  <a:pt x="158" y="71"/>
                  <a:pt x="158" y="71"/>
                </a:cubicBezTo>
                <a:cubicBezTo>
                  <a:pt x="125" y="3"/>
                  <a:pt x="125" y="3"/>
                  <a:pt x="125" y="3"/>
                </a:cubicBezTo>
                <a:cubicBezTo>
                  <a:pt x="124" y="1"/>
                  <a:pt x="122" y="0"/>
                  <a:pt x="119" y="0"/>
                </a:cubicBezTo>
                <a:cubicBezTo>
                  <a:pt x="117" y="0"/>
                  <a:pt x="115" y="1"/>
                  <a:pt x="114" y="3"/>
                </a:cubicBezTo>
                <a:cubicBezTo>
                  <a:pt x="80" y="71"/>
                  <a:pt x="80" y="71"/>
                  <a:pt x="80" y="71"/>
                </a:cubicBezTo>
                <a:cubicBezTo>
                  <a:pt x="6" y="82"/>
                  <a:pt x="6" y="82"/>
                  <a:pt x="6" y="82"/>
                </a:cubicBezTo>
                <a:cubicBezTo>
                  <a:pt x="3" y="82"/>
                  <a:pt x="1" y="84"/>
                  <a:pt x="1" y="86"/>
                </a:cubicBezTo>
                <a:cubicBezTo>
                  <a:pt x="0" y="88"/>
                  <a:pt x="1" y="90"/>
                  <a:pt x="2" y="92"/>
                </a:cubicBezTo>
                <a:cubicBezTo>
                  <a:pt x="56" y="145"/>
                  <a:pt x="56" y="145"/>
                  <a:pt x="56" y="145"/>
                </a:cubicBezTo>
                <a:cubicBezTo>
                  <a:pt x="44" y="219"/>
                  <a:pt x="44" y="219"/>
                  <a:pt x="44" y="219"/>
                </a:cubicBezTo>
                <a:cubicBezTo>
                  <a:pt x="43" y="222"/>
                  <a:pt x="44" y="224"/>
                  <a:pt x="46" y="225"/>
                </a:cubicBezTo>
                <a:cubicBezTo>
                  <a:pt x="48" y="227"/>
                  <a:pt x="50" y="227"/>
                  <a:pt x="52" y="226"/>
                </a:cubicBezTo>
                <a:cubicBezTo>
                  <a:pt x="119" y="190"/>
                  <a:pt x="119" y="190"/>
                  <a:pt x="119" y="190"/>
                </a:cubicBezTo>
                <a:cubicBezTo>
                  <a:pt x="186" y="226"/>
                  <a:pt x="186" y="226"/>
                  <a:pt x="186" y="226"/>
                </a:cubicBezTo>
                <a:cubicBezTo>
                  <a:pt x="187" y="226"/>
                  <a:pt x="188" y="226"/>
                  <a:pt x="189" y="226"/>
                </a:cubicBezTo>
                <a:cubicBezTo>
                  <a:pt x="190" y="226"/>
                  <a:pt x="192" y="226"/>
                  <a:pt x="193" y="225"/>
                </a:cubicBezTo>
                <a:cubicBezTo>
                  <a:pt x="195" y="224"/>
                  <a:pt x="195" y="222"/>
                  <a:pt x="195" y="219"/>
                </a:cubicBezTo>
                <a:cubicBezTo>
                  <a:pt x="182" y="145"/>
                  <a:pt x="182" y="145"/>
                  <a:pt x="182" y="145"/>
                </a:cubicBezTo>
                <a:cubicBezTo>
                  <a:pt x="237" y="92"/>
                  <a:pt x="237" y="92"/>
                  <a:pt x="237" y="92"/>
                </a:cubicBezTo>
                <a:cubicBezTo>
                  <a:pt x="238" y="90"/>
                  <a:pt x="239" y="88"/>
                  <a:pt x="238" y="8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7"/>
          <p:cNvSpPr/>
          <p:nvPr/>
        </p:nvSpPr>
        <p:spPr>
          <a:xfrm>
            <a:off x="7305675" y="4024313"/>
            <a:ext cx="352425" cy="319087"/>
          </a:xfrm>
          <a:custGeom>
            <a:avLst/>
            <a:gdLst/>
            <a:ahLst/>
            <a:cxnLst/>
            <a:rect l="l" t="t" r="r" b="b"/>
            <a:pathLst>
              <a:path w="256" h="231" extrusionOk="0">
                <a:moveTo>
                  <a:pt x="254" y="3"/>
                </a:moveTo>
                <a:cubicBezTo>
                  <a:pt x="253" y="1"/>
                  <a:pt x="250" y="0"/>
                  <a:pt x="248" y="1"/>
                </a:cubicBezTo>
                <a:cubicBezTo>
                  <a:pt x="5" y="73"/>
                  <a:pt x="5" y="73"/>
                  <a:pt x="5" y="73"/>
                </a:cubicBezTo>
                <a:cubicBezTo>
                  <a:pt x="3" y="73"/>
                  <a:pt x="1" y="75"/>
                  <a:pt x="1" y="77"/>
                </a:cubicBezTo>
                <a:cubicBezTo>
                  <a:pt x="0" y="79"/>
                  <a:pt x="1" y="81"/>
                  <a:pt x="3" y="83"/>
                </a:cubicBezTo>
                <a:cubicBezTo>
                  <a:pt x="29" y="107"/>
                  <a:pt x="29" y="107"/>
                  <a:pt x="29" y="107"/>
                </a:cubicBezTo>
                <a:cubicBezTo>
                  <a:pt x="31" y="109"/>
                  <a:pt x="33" y="109"/>
                  <a:pt x="35" y="109"/>
                </a:cubicBezTo>
                <a:cubicBezTo>
                  <a:pt x="156" y="63"/>
                  <a:pt x="156" y="63"/>
                  <a:pt x="156" y="63"/>
                </a:cubicBezTo>
                <a:cubicBezTo>
                  <a:pt x="158" y="63"/>
                  <a:pt x="159" y="65"/>
                  <a:pt x="157" y="66"/>
                </a:cubicBezTo>
                <a:cubicBezTo>
                  <a:pt x="64" y="130"/>
                  <a:pt x="64" y="130"/>
                  <a:pt x="64" y="130"/>
                </a:cubicBezTo>
                <a:cubicBezTo>
                  <a:pt x="62" y="131"/>
                  <a:pt x="61" y="132"/>
                  <a:pt x="61" y="134"/>
                </a:cubicBezTo>
                <a:cubicBezTo>
                  <a:pt x="57" y="192"/>
                  <a:pt x="57" y="192"/>
                  <a:pt x="57" y="192"/>
                </a:cubicBezTo>
                <a:cubicBezTo>
                  <a:pt x="57" y="194"/>
                  <a:pt x="58" y="196"/>
                  <a:pt x="60" y="197"/>
                </a:cubicBezTo>
                <a:cubicBezTo>
                  <a:pt x="62" y="198"/>
                  <a:pt x="65" y="198"/>
                  <a:pt x="67" y="197"/>
                </a:cubicBezTo>
                <a:cubicBezTo>
                  <a:pt x="99" y="172"/>
                  <a:pt x="99" y="172"/>
                  <a:pt x="99" y="172"/>
                </a:cubicBezTo>
                <a:cubicBezTo>
                  <a:pt x="161" y="229"/>
                  <a:pt x="161" y="229"/>
                  <a:pt x="161" y="229"/>
                </a:cubicBezTo>
                <a:cubicBezTo>
                  <a:pt x="163" y="230"/>
                  <a:pt x="164" y="231"/>
                  <a:pt x="166" y="231"/>
                </a:cubicBezTo>
                <a:cubicBezTo>
                  <a:pt x="166" y="231"/>
                  <a:pt x="166" y="231"/>
                  <a:pt x="167" y="231"/>
                </a:cubicBezTo>
                <a:cubicBezTo>
                  <a:pt x="169" y="230"/>
                  <a:pt x="170" y="229"/>
                  <a:pt x="171" y="227"/>
                </a:cubicBezTo>
                <a:cubicBezTo>
                  <a:pt x="255" y="9"/>
                  <a:pt x="255" y="9"/>
                  <a:pt x="255" y="9"/>
                </a:cubicBezTo>
                <a:cubicBezTo>
                  <a:pt x="256" y="7"/>
                  <a:pt x="256" y="4"/>
                  <a:pt x="254" y="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0" name="Google Shape;320;p7" descr="Computer"/>
          <p:cNvPicPr preferRelativeResize="0"/>
          <p:nvPr/>
        </p:nvPicPr>
        <p:blipFill rotWithShape="1">
          <a:blip r:embed="rId4">
            <a:alphaModFix/>
          </a:blip>
          <a:srcRect/>
          <a:stretch/>
        </p:blipFill>
        <p:spPr>
          <a:xfrm>
            <a:off x="5140325" y="2703513"/>
            <a:ext cx="549275" cy="549275"/>
          </a:xfrm>
          <a:prstGeom prst="rect">
            <a:avLst/>
          </a:prstGeom>
          <a:noFill/>
          <a:ln>
            <a:noFill/>
          </a:ln>
        </p:spPr>
      </p:pic>
      <p:pic>
        <p:nvPicPr>
          <p:cNvPr id="321" name="Google Shape;321;p7" descr="Daily Calendar"/>
          <p:cNvPicPr preferRelativeResize="0"/>
          <p:nvPr/>
        </p:nvPicPr>
        <p:blipFill rotWithShape="1">
          <a:blip r:embed="rId5">
            <a:alphaModFix/>
          </a:blip>
          <a:srcRect/>
          <a:stretch/>
        </p:blipFill>
        <p:spPr>
          <a:xfrm>
            <a:off x="5140325" y="5119688"/>
            <a:ext cx="549275" cy="549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8"/>
          <p:cNvSpPr txBox="1">
            <a:spLocks noGrp="1"/>
          </p:cNvSpPr>
          <p:nvPr>
            <p:ph type="title"/>
          </p:nvPr>
        </p:nvSpPr>
        <p:spPr>
          <a:xfrm>
            <a:off x="325657" y="187327"/>
            <a:ext cx="12192000" cy="846137"/>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00000"/>
              <a:buNone/>
            </a:pPr>
            <a:r>
              <a:rPr lang="en-US" sz="4800" b="0">
                <a:solidFill>
                  <a:schemeClr val="dk1"/>
                </a:solidFill>
                <a:latin typeface="Avenir"/>
                <a:ea typeface="Avenir"/>
                <a:cs typeface="Avenir"/>
                <a:sym typeface="Avenir"/>
              </a:rPr>
              <a:t>Club Information</a:t>
            </a:r>
            <a:endParaRPr/>
          </a:p>
        </p:txBody>
      </p:sp>
      <p:sp>
        <p:nvSpPr>
          <p:cNvPr id="328" name="Google Shape;328;p8"/>
          <p:cNvSpPr txBox="1"/>
          <p:nvPr/>
        </p:nvSpPr>
        <p:spPr>
          <a:xfrm>
            <a:off x="4833257" y="1055915"/>
            <a:ext cx="7310104" cy="45858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venir"/>
              <a:buNone/>
            </a:pPr>
            <a:r>
              <a:rPr lang="en-US" sz="3600" b="0" i="0" u="none" strike="noStrike" cap="none">
                <a:solidFill>
                  <a:srgbClr val="000000"/>
                </a:solidFill>
                <a:latin typeface="Avenir"/>
                <a:ea typeface="Avenir"/>
                <a:cs typeface="Avenir"/>
                <a:sym typeface="Avenir"/>
              </a:rPr>
              <a:t>Club secretary view displays:</a:t>
            </a:r>
            <a:endParaRPr sz="2400" b="0" i="0" u="none" strike="noStrike" cap="none">
              <a:solidFill>
                <a:srgbClr val="000000"/>
              </a:solidFill>
              <a:latin typeface="Avenir"/>
              <a:ea typeface="Avenir"/>
              <a:cs typeface="Avenir"/>
              <a:sym typeface="Avenir"/>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Current and incoming club officers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Club district and division details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Sponsored service leadership program clubs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Meeting location, day and time</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Signature project details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Online profiles (club website, social media accounts)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Club statistics</a:t>
            </a:r>
            <a:endParaRPr sz="3200" b="0" i="0" u="none" strike="noStrike" cap="none">
              <a:solidFill>
                <a:srgbClr val="000000"/>
              </a:solidFill>
              <a:latin typeface="Avenir"/>
              <a:ea typeface="Avenir"/>
              <a:cs typeface="Avenir"/>
              <a:sym typeface="Avenir"/>
            </a:endParaRPr>
          </a:p>
        </p:txBody>
      </p:sp>
      <p:pic>
        <p:nvPicPr>
          <p:cNvPr id="329" name="Google Shape;329;p8" descr="A child using a computer&#10;&#10;Description automatically generated with medium confidence"/>
          <p:cNvPicPr preferRelativeResize="0"/>
          <p:nvPr/>
        </p:nvPicPr>
        <p:blipFill rotWithShape="1">
          <a:blip r:embed="rId3">
            <a:alphaModFix/>
          </a:blip>
          <a:srcRect l="26013" r="6120"/>
          <a:stretch/>
        </p:blipFill>
        <p:spPr>
          <a:xfrm>
            <a:off x="48639" y="1055915"/>
            <a:ext cx="4587760" cy="450668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0" y="44926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00"/>
              <a:buFont typeface="Times New Roman"/>
              <a:buNone/>
            </a:pPr>
            <a:r>
              <a:rPr lang="en-US">
                <a:latin typeface="Avenir"/>
                <a:ea typeface="Avenir"/>
                <a:cs typeface="Avenir"/>
                <a:sym typeface="Avenir"/>
              </a:rPr>
              <a:t>Required forms</a:t>
            </a:r>
            <a:endParaRPr/>
          </a:p>
        </p:txBody>
      </p:sp>
      <p:pic>
        <p:nvPicPr>
          <p:cNvPr id="117" name="Google Shape;117;p16" descr="A screenshot of a cell phone&#10;&#10;Description automatically generated"/>
          <p:cNvPicPr preferRelativeResize="0"/>
          <p:nvPr/>
        </p:nvPicPr>
        <p:blipFill rotWithShape="1">
          <a:blip r:embed="rId3">
            <a:alphaModFix/>
          </a:blip>
          <a:srcRect/>
          <a:stretch/>
        </p:blipFill>
        <p:spPr>
          <a:xfrm>
            <a:off x="914400" y="1295401"/>
            <a:ext cx="10363200" cy="44527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9"/>
          <p:cNvSpPr txBox="1">
            <a:spLocks noGrp="1"/>
          </p:cNvSpPr>
          <p:nvPr>
            <p:ph type="title"/>
          </p:nvPr>
        </p:nvSpPr>
        <p:spPr>
          <a:xfrm>
            <a:off x="1103085" y="576120"/>
            <a:ext cx="3701144" cy="975405"/>
          </a:xfrm>
          <a:prstGeom prst="rect">
            <a:avLst/>
          </a:prstGeom>
          <a:noFill/>
          <a:ln>
            <a:noFill/>
          </a:ln>
        </p:spPr>
        <p:txBody>
          <a:bodyPr spcFirstLastPara="1" wrap="square" lIns="91425" tIns="91425" rIns="91425" bIns="91425" anchor="ctr" anchorCtr="0">
            <a:normAutofit/>
          </a:bodyPr>
          <a:lstStyle/>
          <a:p>
            <a:pPr marL="0" marR="0" lvl="0" indent="0" algn="l" rtl="0">
              <a:lnSpc>
                <a:spcPct val="100000"/>
              </a:lnSpc>
              <a:spcBef>
                <a:spcPts val="0"/>
              </a:spcBef>
              <a:spcAft>
                <a:spcPts val="0"/>
              </a:spcAft>
              <a:buClr>
                <a:schemeClr val="lt1"/>
              </a:buClr>
              <a:buSzPct val="100000"/>
              <a:buFont typeface="Times New Roman"/>
              <a:buNone/>
            </a:pPr>
            <a:r>
              <a:rPr lang="en-US" sz="4800">
                <a:latin typeface="Avenir"/>
                <a:ea typeface="Avenir"/>
                <a:cs typeface="Avenir"/>
                <a:sym typeface="Avenir"/>
              </a:rPr>
              <a:t>Functionality</a:t>
            </a:r>
            <a:endParaRPr sz="4800">
              <a:latin typeface="Avenir"/>
              <a:ea typeface="Avenir"/>
              <a:cs typeface="Avenir"/>
              <a:sym typeface="Avenir"/>
            </a:endParaRPr>
          </a:p>
        </p:txBody>
      </p:sp>
      <p:sp>
        <p:nvSpPr>
          <p:cNvPr id="336" name="Google Shape;336;p9"/>
          <p:cNvSpPr txBox="1"/>
          <p:nvPr/>
        </p:nvSpPr>
        <p:spPr>
          <a:xfrm>
            <a:off x="1103085" y="1641475"/>
            <a:ext cx="6357258" cy="37548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venir"/>
              <a:buNone/>
            </a:pPr>
            <a:r>
              <a:rPr lang="en-US" sz="2800" b="0" i="0" u="none" strike="noStrike" cap="none">
                <a:solidFill>
                  <a:srgbClr val="000000"/>
                </a:solidFill>
                <a:latin typeface="Avenir"/>
                <a:ea typeface="Avenir"/>
                <a:cs typeface="Avenir"/>
                <a:sym typeface="Avenir"/>
              </a:rPr>
              <a:t>Club secretaries have the following abilities: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Update official club detail information</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Update club membership</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Complete monthly reports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Submit Kiwanis convention voting delegates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7" name="Google Shape;337;p9" descr="A group of people working on a computer&#10;&#10;Description automatically generated with medium confidence"/>
          <p:cNvPicPr preferRelativeResize="0"/>
          <p:nvPr/>
        </p:nvPicPr>
        <p:blipFill rotWithShape="1">
          <a:blip r:embed="rId3">
            <a:alphaModFix/>
          </a:blip>
          <a:srcRect/>
          <a:stretch/>
        </p:blipFill>
        <p:spPr>
          <a:xfrm>
            <a:off x="7627257" y="773535"/>
            <a:ext cx="3190290" cy="4785435"/>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0"/>
          <p:cNvSpPr txBox="1">
            <a:spLocks noGrp="1"/>
          </p:cNvSpPr>
          <p:nvPr>
            <p:ph type="title"/>
          </p:nvPr>
        </p:nvSpPr>
        <p:spPr>
          <a:xfrm>
            <a:off x="812799" y="787401"/>
            <a:ext cx="10566403" cy="846137"/>
          </a:xfrm>
          <a:prstGeom prst="rect">
            <a:avLst/>
          </a:prstGeom>
          <a:noFill/>
          <a:ln>
            <a:noFill/>
          </a:ln>
        </p:spPr>
        <p:txBody>
          <a:bodyPr spcFirstLastPara="1" wrap="square" lIns="91425" tIns="91425" rIns="91425" bIns="91425" anchor="ctr" anchorCtr="0">
            <a:normAutofit fontScale="90000"/>
          </a:bodyPr>
          <a:lstStyle/>
          <a:p>
            <a:pPr marL="0" marR="0" lvl="0" indent="0" algn="l" rtl="0">
              <a:lnSpc>
                <a:spcPct val="100000"/>
              </a:lnSpc>
              <a:spcBef>
                <a:spcPts val="0"/>
              </a:spcBef>
              <a:spcAft>
                <a:spcPts val="0"/>
              </a:spcAft>
              <a:buClr>
                <a:schemeClr val="lt1"/>
              </a:buClr>
              <a:buSzPct val="100000"/>
              <a:buFont typeface="Times New Roman"/>
              <a:buNone/>
            </a:pPr>
            <a:r>
              <a:rPr lang="en-US" sz="4800">
                <a:latin typeface="Avenir"/>
                <a:ea typeface="Avenir"/>
                <a:cs typeface="Avenir"/>
                <a:sym typeface="Avenir"/>
              </a:rPr>
              <a:t>Additional</a:t>
            </a:r>
            <a:br>
              <a:rPr lang="en-US" sz="4800">
                <a:latin typeface="Avenir"/>
                <a:ea typeface="Avenir"/>
                <a:cs typeface="Avenir"/>
                <a:sym typeface="Avenir"/>
              </a:rPr>
            </a:br>
            <a:r>
              <a:rPr lang="en-US" sz="4800">
                <a:latin typeface="Avenir"/>
                <a:ea typeface="Avenir"/>
                <a:cs typeface="Avenir"/>
                <a:sym typeface="Avenir"/>
              </a:rPr>
              <a:t>Functionality</a:t>
            </a:r>
            <a:endParaRPr sz="4800">
              <a:latin typeface="Avenir"/>
              <a:ea typeface="Avenir"/>
              <a:cs typeface="Avenir"/>
              <a:sym typeface="Avenir"/>
            </a:endParaRPr>
          </a:p>
        </p:txBody>
      </p:sp>
      <p:sp>
        <p:nvSpPr>
          <p:cNvPr id="344" name="Google Shape;344;p10"/>
          <p:cNvSpPr txBox="1"/>
          <p:nvPr/>
        </p:nvSpPr>
        <p:spPr>
          <a:xfrm>
            <a:off x="5050972" y="1233715"/>
            <a:ext cx="6713212" cy="50475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venir"/>
              <a:buNone/>
            </a:pPr>
            <a:r>
              <a:rPr lang="en-US" sz="2800" b="0" i="0" u="none" strike="noStrike" cap="none">
                <a:solidFill>
                  <a:srgbClr val="000000"/>
                </a:solidFill>
                <a:latin typeface="Avenir"/>
                <a:ea typeface="Avenir"/>
                <a:cs typeface="Avenir"/>
                <a:sym typeface="Avenir"/>
              </a:rPr>
              <a:t>Club secretaries have the following abilities:</a:t>
            </a:r>
            <a:endParaRPr sz="2800" b="0" i="0" u="none" strike="noStrike" cap="none">
              <a:solidFill>
                <a:srgbClr val="000000"/>
              </a:solidFill>
              <a:latin typeface="Avenir"/>
              <a:ea typeface="Avenir"/>
              <a:cs typeface="Avenir"/>
              <a:sym typeface="Avenir"/>
            </a:endParaRPr>
          </a:p>
          <a:p>
            <a:pPr marL="342900" marR="0" lvl="0" indent="-3429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View and pay club membership charges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View member background check status information</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Submit officers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Update service leadership program advisor information</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See club historical dat</a:t>
            </a:r>
            <a:r>
              <a:rPr lang="en-US" sz="2400" b="0" i="0" u="none" strike="noStrike" cap="none">
                <a:solidFill>
                  <a:srgbClr val="000000"/>
                </a:solidFill>
                <a:latin typeface="Avenir"/>
                <a:ea typeface="Avenir"/>
                <a:cs typeface="Avenir"/>
                <a:sym typeface="Avenir"/>
              </a:rPr>
              <a:t>a</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Share files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venir"/>
              <a:ea typeface="Avenir"/>
              <a:cs typeface="Avenir"/>
              <a:sym typeface="Avenir"/>
            </a:endParaRPr>
          </a:p>
        </p:txBody>
      </p:sp>
      <p:pic>
        <p:nvPicPr>
          <p:cNvPr id="345" name="Google Shape;345;p10" descr="A person sitting at a desk with a computer&#10;&#10;Description automatically generated with low confidence"/>
          <p:cNvPicPr preferRelativeResize="0"/>
          <p:nvPr/>
        </p:nvPicPr>
        <p:blipFill rotWithShape="1">
          <a:blip r:embed="rId3">
            <a:alphaModFix/>
          </a:blip>
          <a:srcRect l="12570" r="10022"/>
          <a:stretch/>
        </p:blipFill>
        <p:spPr>
          <a:xfrm>
            <a:off x="812799" y="2242894"/>
            <a:ext cx="3976913" cy="34290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1"/>
          <p:cNvSpPr txBox="1">
            <a:spLocks noGrp="1"/>
          </p:cNvSpPr>
          <p:nvPr>
            <p:ph type="title"/>
          </p:nvPr>
        </p:nvSpPr>
        <p:spPr>
          <a:xfrm>
            <a:off x="1078037" y="204297"/>
            <a:ext cx="10261600" cy="846137"/>
          </a:xfrm>
          <a:prstGeom prst="rect">
            <a:avLst/>
          </a:prstGeom>
          <a:noFill/>
          <a:ln>
            <a:noFill/>
          </a:ln>
        </p:spPr>
        <p:txBody>
          <a:bodyPr spcFirstLastPara="1" wrap="square" lIns="91425" tIns="91425" rIns="91425" bIns="91425" anchor="ctr" anchorCtr="0">
            <a:normAutofit fontScale="90000"/>
          </a:bodyPr>
          <a:lstStyle/>
          <a:p>
            <a:pPr marL="0" marR="0" lvl="0" indent="0" algn="l" rtl="0">
              <a:lnSpc>
                <a:spcPct val="100000"/>
              </a:lnSpc>
              <a:spcBef>
                <a:spcPts val="0"/>
              </a:spcBef>
              <a:spcAft>
                <a:spcPts val="0"/>
              </a:spcAft>
              <a:buClr>
                <a:schemeClr val="lt1"/>
              </a:buClr>
              <a:buSzPct val="100000"/>
              <a:buFont typeface="Times New Roman"/>
              <a:buNone/>
            </a:pPr>
            <a:r>
              <a:rPr lang="en-US" sz="5000">
                <a:latin typeface="Avenir"/>
                <a:ea typeface="Avenir"/>
                <a:cs typeface="Avenir"/>
                <a:sym typeface="Avenir"/>
              </a:rPr>
              <a:t>Member</a:t>
            </a:r>
            <a:r>
              <a:rPr lang="en-US" sz="5000"/>
              <a:t> </a:t>
            </a:r>
            <a:r>
              <a:rPr lang="en-US" sz="5000">
                <a:latin typeface="Avenir"/>
                <a:ea typeface="Avenir"/>
                <a:cs typeface="Avenir"/>
                <a:sym typeface="Avenir"/>
              </a:rPr>
              <a:t>Information</a:t>
            </a:r>
            <a:endParaRPr/>
          </a:p>
        </p:txBody>
      </p:sp>
      <p:sp>
        <p:nvSpPr>
          <p:cNvPr id="352" name="Google Shape;352;p11"/>
          <p:cNvSpPr txBox="1"/>
          <p:nvPr/>
        </p:nvSpPr>
        <p:spPr>
          <a:xfrm>
            <a:off x="1078037" y="1000798"/>
            <a:ext cx="6415315" cy="52629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venir"/>
              <a:buNone/>
            </a:pPr>
            <a:r>
              <a:rPr lang="en-US" sz="2800" b="0" i="0" u="none" strike="noStrike" cap="none">
                <a:solidFill>
                  <a:srgbClr val="000000"/>
                </a:solidFill>
                <a:latin typeface="Avenir"/>
                <a:ea typeface="Avenir"/>
                <a:cs typeface="Avenir"/>
                <a:sym typeface="Avenir"/>
              </a:rPr>
              <a:t>Club secretaries can update membership data in the following way:</a:t>
            </a:r>
            <a:endParaRPr sz="2800" b="0" i="0" u="none" strike="noStrike" cap="none">
              <a:solidFill>
                <a:srgbClr val="000000"/>
              </a:solidFill>
              <a:latin typeface="Avenir"/>
              <a:ea typeface="Avenir"/>
              <a:cs typeface="Avenir"/>
              <a:sym typeface="Avenir"/>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Add new members of various types (regular, former SLP, corporate, satellite, transfer, former, honorary, spousal, dual).</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Edit existing member information (address, phone, email, birthdate, sponsor, spouse/partner, gender)</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Delete members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Download/export member listing</a:t>
            </a:r>
            <a:endParaRPr sz="1400" b="0" i="0" u="none" strike="noStrike" cap="none">
              <a:solidFill>
                <a:srgbClr val="000000"/>
              </a:solidFill>
              <a:latin typeface="Arial"/>
              <a:ea typeface="Arial"/>
              <a:cs typeface="Arial"/>
              <a:sym typeface="Arial"/>
            </a:endParaRPr>
          </a:p>
        </p:txBody>
      </p:sp>
      <p:pic>
        <p:nvPicPr>
          <p:cNvPr id="353" name="Google Shape;353;p11" descr="A person writing on a book&#10;&#10;Description automatically generated with medium confidence"/>
          <p:cNvPicPr preferRelativeResize="0"/>
          <p:nvPr/>
        </p:nvPicPr>
        <p:blipFill rotWithShape="1">
          <a:blip r:embed="rId3">
            <a:alphaModFix/>
          </a:blip>
          <a:srcRect l="8095" r="31939"/>
          <a:stretch/>
        </p:blipFill>
        <p:spPr>
          <a:xfrm>
            <a:off x="7845673" y="1431684"/>
            <a:ext cx="4346327" cy="483209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2"/>
          <p:cNvSpPr txBox="1">
            <a:spLocks noGrp="1"/>
          </p:cNvSpPr>
          <p:nvPr>
            <p:ph type="title"/>
          </p:nvPr>
        </p:nvSpPr>
        <p:spPr>
          <a:xfrm>
            <a:off x="4697273" y="330240"/>
            <a:ext cx="10261600" cy="846137"/>
          </a:xfrm>
          <a:prstGeom prst="rect">
            <a:avLst/>
          </a:prstGeom>
          <a:noFill/>
          <a:ln>
            <a:noFill/>
          </a:ln>
        </p:spPr>
        <p:txBody>
          <a:bodyPr spcFirstLastPara="1" wrap="square" lIns="91425" tIns="91425" rIns="91425" bIns="91425" anchor="ctr" anchorCtr="0">
            <a:normAutofit fontScale="90000"/>
          </a:bodyPr>
          <a:lstStyle/>
          <a:p>
            <a:pPr marL="0" marR="0" lvl="0" indent="0" algn="l" rtl="0">
              <a:lnSpc>
                <a:spcPct val="100000"/>
              </a:lnSpc>
              <a:spcBef>
                <a:spcPts val="0"/>
              </a:spcBef>
              <a:spcAft>
                <a:spcPts val="0"/>
              </a:spcAft>
              <a:buClr>
                <a:schemeClr val="lt1"/>
              </a:buClr>
              <a:buSzPct val="100000"/>
              <a:buFont typeface="Times New Roman"/>
              <a:buNone/>
            </a:pPr>
            <a:r>
              <a:rPr lang="en-US" sz="5400">
                <a:latin typeface="Avenir"/>
                <a:ea typeface="Avenir"/>
                <a:cs typeface="Avenir"/>
                <a:sym typeface="Avenir"/>
              </a:rPr>
              <a:t>Monthly Reports</a:t>
            </a:r>
            <a:endParaRPr/>
          </a:p>
        </p:txBody>
      </p:sp>
      <p:sp>
        <p:nvSpPr>
          <p:cNvPr id="360" name="Google Shape;360;p12"/>
          <p:cNvSpPr txBox="1"/>
          <p:nvPr/>
        </p:nvSpPr>
        <p:spPr>
          <a:xfrm>
            <a:off x="4697273" y="1091425"/>
            <a:ext cx="6986727" cy="54784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venir"/>
              <a:buNone/>
            </a:pPr>
            <a:r>
              <a:rPr lang="en-US" sz="2800" b="0" i="0" u="none" strike="noStrike" cap="none">
                <a:solidFill>
                  <a:srgbClr val="000000"/>
                </a:solidFill>
                <a:latin typeface="Avenir"/>
                <a:ea typeface="Avenir"/>
                <a:cs typeface="Avenir"/>
                <a:sym typeface="Avenir"/>
              </a:rPr>
              <a:t>Club secretaries can work with monthly reports in the following ways:</a:t>
            </a:r>
            <a:endParaRPr sz="2800" b="0" i="0" u="none" strike="noStrike" cap="none">
              <a:solidFill>
                <a:srgbClr val="000000"/>
              </a:solidFill>
              <a:latin typeface="Avenir"/>
              <a:ea typeface="Avenir"/>
              <a:cs typeface="Avenir"/>
              <a:sym typeface="Avenir"/>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Provide club meeting information and attendance</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Provide service project/fundraising data</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Provide partnership data</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Answer annual administrative questions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Provide donation/giving data</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Share monthly reports with other individuals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venir"/>
              <a:ea typeface="Avenir"/>
              <a:cs typeface="Avenir"/>
              <a:sym typeface="Avenir"/>
            </a:endParaRPr>
          </a:p>
        </p:txBody>
      </p:sp>
      <p:pic>
        <p:nvPicPr>
          <p:cNvPr id="361" name="Google Shape;361;p12" descr="A person sitting at a table smiling&#10;&#10;Description automatically generated with low confidence"/>
          <p:cNvPicPr preferRelativeResize="0"/>
          <p:nvPr/>
        </p:nvPicPr>
        <p:blipFill rotWithShape="1">
          <a:blip r:embed="rId3">
            <a:alphaModFix/>
          </a:blip>
          <a:srcRect l="39626" r="13450"/>
          <a:stretch/>
        </p:blipFill>
        <p:spPr>
          <a:xfrm>
            <a:off x="1117602" y="870857"/>
            <a:ext cx="3367622" cy="4187372"/>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3"/>
          <p:cNvSpPr txBox="1">
            <a:spLocks noGrp="1"/>
          </p:cNvSpPr>
          <p:nvPr>
            <p:ph type="title"/>
          </p:nvPr>
        </p:nvSpPr>
        <p:spPr>
          <a:xfrm>
            <a:off x="4697273" y="330240"/>
            <a:ext cx="10261600" cy="846137"/>
          </a:xfrm>
          <a:prstGeom prst="rect">
            <a:avLst/>
          </a:prstGeom>
          <a:noFill/>
          <a:ln>
            <a:noFill/>
          </a:ln>
        </p:spPr>
        <p:txBody>
          <a:bodyPr spcFirstLastPara="1" wrap="square" lIns="91425" tIns="91425" rIns="91425" bIns="91425" anchor="ctr" anchorCtr="0">
            <a:normAutofit fontScale="90000"/>
          </a:bodyPr>
          <a:lstStyle/>
          <a:p>
            <a:pPr marL="0" marR="0" lvl="0" indent="0" algn="l" rtl="0">
              <a:lnSpc>
                <a:spcPct val="100000"/>
              </a:lnSpc>
              <a:spcBef>
                <a:spcPts val="0"/>
              </a:spcBef>
              <a:spcAft>
                <a:spcPts val="0"/>
              </a:spcAft>
              <a:buClr>
                <a:schemeClr val="lt1"/>
              </a:buClr>
              <a:buSzPct val="100000"/>
              <a:buFont typeface="Times New Roman"/>
              <a:buNone/>
            </a:pPr>
            <a:r>
              <a:rPr lang="en-US" sz="5400">
                <a:latin typeface="Avenir"/>
                <a:ea typeface="Avenir"/>
                <a:cs typeface="Avenir"/>
                <a:sym typeface="Avenir"/>
              </a:rPr>
              <a:t>Monthly Reports</a:t>
            </a:r>
            <a:endParaRPr/>
          </a:p>
        </p:txBody>
      </p:sp>
      <p:sp>
        <p:nvSpPr>
          <p:cNvPr id="368" name="Google Shape;368;p13"/>
          <p:cNvSpPr txBox="1"/>
          <p:nvPr/>
        </p:nvSpPr>
        <p:spPr>
          <a:xfrm>
            <a:off x="4697273" y="1091425"/>
            <a:ext cx="6986727"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venir"/>
              <a:buNone/>
            </a:pPr>
            <a:r>
              <a:rPr lang="en-US" sz="2800" b="0" i="0" u="none" strike="noStrike" cap="none">
                <a:solidFill>
                  <a:srgbClr val="000000"/>
                </a:solidFill>
                <a:latin typeface="Avenir"/>
                <a:ea typeface="Avenir"/>
                <a:cs typeface="Avenir"/>
                <a:sym typeface="Avenir"/>
              </a:rPr>
              <a:t>New this year: </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Custom questions asking about participating in monthly district service project themes</a:t>
            </a:r>
            <a:endParaRPr sz="1400" b="0" i="0" u="none" strike="noStrike" cap="none">
              <a:solidFill>
                <a:srgbClr val="000000"/>
              </a:solidFill>
              <a:latin typeface="Avenir"/>
              <a:ea typeface="Avenir"/>
              <a:cs typeface="Avenir"/>
              <a:sym typeface="Avenir"/>
            </a:endParaRPr>
          </a:p>
        </p:txBody>
      </p:sp>
      <p:pic>
        <p:nvPicPr>
          <p:cNvPr id="369" name="Google Shape;369;p13" descr="A person sitting at a table smiling&#10;&#10;Description automatically generated with low confidence"/>
          <p:cNvPicPr preferRelativeResize="0"/>
          <p:nvPr/>
        </p:nvPicPr>
        <p:blipFill rotWithShape="1">
          <a:blip r:embed="rId3">
            <a:alphaModFix/>
          </a:blip>
          <a:srcRect l="39626" r="13450"/>
          <a:stretch/>
        </p:blipFill>
        <p:spPr>
          <a:xfrm>
            <a:off x="1117602" y="870857"/>
            <a:ext cx="3367622" cy="4187372"/>
          </a:xfrm>
          <a:prstGeom prst="roundRect">
            <a:avLst>
              <a:gd name="adj" fmla="val 8594"/>
            </a:avLst>
          </a:prstGeom>
          <a:solidFill>
            <a:srgbClr val="ECECEC"/>
          </a:solidFill>
          <a:ln>
            <a:noFill/>
          </a:ln>
          <a:effectLst>
            <a:reflection stA="38000" endPos="28000" dist="5000" dir="5400000" sy="-100000" algn="bl" rotWithShape="0"/>
          </a:effectLst>
        </p:spPr>
      </p:pic>
      <p:pic>
        <p:nvPicPr>
          <p:cNvPr id="370" name="Google Shape;370;p13"/>
          <p:cNvPicPr preferRelativeResize="0"/>
          <p:nvPr/>
        </p:nvPicPr>
        <p:blipFill rotWithShape="1">
          <a:blip r:embed="rId4">
            <a:alphaModFix/>
          </a:blip>
          <a:srcRect/>
          <a:stretch/>
        </p:blipFill>
        <p:spPr>
          <a:xfrm>
            <a:off x="4961744" y="3343581"/>
            <a:ext cx="6475126" cy="185003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4"/>
          <p:cNvSpPr txBox="1">
            <a:spLocks noGrp="1"/>
          </p:cNvSpPr>
          <p:nvPr>
            <p:ph type="title"/>
          </p:nvPr>
        </p:nvSpPr>
        <p:spPr>
          <a:xfrm>
            <a:off x="1364344" y="170853"/>
            <a:ext cx="10261600" cy="8461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5400"/>
              <a:buFont typeface="Times New Roman"/>
              <a:buNone/>
            </a:pPr>
            <a:r>
              <a:rPr lang="en-US"/>
              <a:t>Finances</a:t>
            </a:r>
            <a:endParaRPr/>
          </a:p>
        </p:txBody>
      </p:sp>
      <p:sp>
        <p:nvSpPr>
          <p:cNvPr id="377" name="Google Shape;377;p14"/>
          <p:cNvSpPr txBox="1"/>
          <p:nvPr/>
        </p:nvSpPr>
        <p:spPr>
          <a:xfrm>
            <a:off x="5984678" y="1309915"/>
            <a:ext cx="5641266" cy="44012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venir"/>
              <a:buNone/>
            </a:pPr>
            <a:r>
              <a:rPr lang="en-US" sz="2800" b="0" i="0" u="none" strike="noStrike" cap="none">
                <a:solidFill>
                  <a:srgbClr val="000000"/>
                </a:solidFill>
                <a:latin typeface="Avenir"/>
                <a:ea typeface="Avenir"/>
                <a:cs typeface="Avenir"/>
                <a:sym typeface="Avenir"/>
              </a:rPr>
              <a:t>Club secretaries can access financial data in the following ways:</a:t>
            </a:r>
            <a:endParaRPr sz="28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View and print open invoices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View and print past paid invoices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Pay open invoices by credit card</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Request invoice adjustments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venir"/>
                <a:ea typeface="Avenir"/>
                <a:cs typeface="Avenir"/>
                <a:sym typeface="Avenir"/>
              </a:rPr>
              <a:t>View payment history</a:t>
            </a:r>
            <a:endParaRPr sz="1400" b="0" i="0" u="none" strike="noStrike" cap="none">
              <a:solidFill>
                <a:srgbClr val="000000"/>
              </a:solidFill>
              <a:latin typeface="Arial"/>
              <a:ea typeface="Arial"/>
              <a:cs typeface="Arial"/>
              <a:sym typeface="Arial"/>
            </a:endParaRPr>
          </a:p>
        </p:txBody>
      </p:sp>
      <p:pic>
        <p:nvPicPr>
          <p:cNvPr id="378" name="Google Shape;378;p14" descr="A picture containing indoor, wall, person, person&#10;&#10;Description automatically generated"/>
          <p:cNvPicPr preferRelativeResize="0"/>
          <p:nvPr/>
        </p:nvPicPr>
        <p:blipFill rotWithShape="1">
          <a:blip r:embed="rId3">
            <a:alphaModFix/>
          </a:blip>
          <a:srcRect l="14804" r="9710"/>
          <a:stretch/>
        </p:blipFill>
        <p:spPr>
          <a:xfrm>
            <a:off x="1210392" y="1309915"/>
            <a:ext cx="4576915" cy="4042229"/>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DCF022A7-B2BD-9E79-EC80-F3C4473DBD1E}"/>
            </a:ext>
          </a:extLst>
        </p:cNvPr>
        <p:cNvGrpSpPr/>
        <p:nvPr/>
      </p:nvGrpSpPr>
      <p:grpSpPr>
        <a:xfrm>
          <a:off x="0" y="0"/>
          <a:ext cx="0" cy="0"/>
          <a:chOff x="0" y="0"/>
          <a:chExt cx="0" cy="0"/>
        </a:xfrm>
      </p:grpSpPr>
      <p:sp>
        <p:nvSpPr>
          <p:cNvPr id="99" name="Google Shape;99;p1">
            <a:extLst>
              <a:ext uri="{FF2B5EF4-FFF2-40B4-BE49-F238E27FC236}">
                <a16:creationId xmlns:a16="http://schemas.microsoft.com/office/drawing/2014/main" id="{BFD939D9-7889-C84C-7BD3-38ADE5AC7C63}"/>
              </a:ext>
            </a:extLst>
          </p:cNvPr>
          <p:cNvSpPr txBox="1">
            <a:spLocks noGrp="1"/>
          </p:cNvSpPr>
          <p:nvPr>
            <p:ph type="title"/>
          </p:nvPr>
        </p:nvSpPr>
        <p:spPr>
          <a:xfrm>
            <a:off x="0" y="2627975"/>
            <a:ext cx="12192000" cy="8928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Clr>
                <a:schemeClr val="lt1"/>
              </a:buClr>
              <a:buSzPts val="6600"/>
              <a:buFont typeface="Times New Roman"/>
              <a:buNone/>
            </a:pPr>
            <a:r>
              <a:rPr lang="en-US" sz="4600">
                <a:solidFill>
                  <a:srgbClr val="00457C"/>
                </a:solidFill>
              </a:rPr>
              <a:t>Club Secretary &amp; Treasurer Check-In</a:t>
            </a:r>
            <a:endParaRPr sz="10000">
              <a:solidFill>
                <a:srgbClr val="00457C"/>
              </a:solidFill>
            </a:endParaRPr>
          </a:p>
        </p:txBody>
      </p:sp>
      <p:sp>
        <p:nvSpPr>
          <p:cNvPr id="100" name="Google Shape;100;p1">
            <a:extLst>
              <a:ext uri="{FF2B5EF4-FFF2-40B4-BE49-F238E27FC236}">
                <a16:creationId xmlns:a16="http://schemas.microsoft.com/office/drawing/2014/main" id="{5E573EFA-4655-C119-975C-FC9F724509D4}"/>
              </a:ext>
            </a:extLst>
          </p:cNvPr>
          <p:cNvSpPr txBox="1">
            <a:spLocks noGrp="1"/>
          </p:cNvSpPr>
          <p:nvPr>
            <p:ph type="body" idx="1"/>
          </p:nvPr>
        </p:nvSpPr>
        <p:spPr>
          <a:xfrm>
            <a:off x="995423" y="3683643"/>
            <a:ext cx="10363200" cy="265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853"/>
              </a:spcBef>
              <a:spcAft>
                <a:spcPts val="0"/>
              </a:spcAft>
              <a:buClr>
                <a:srgbClr val="003974"/>
              </a:buClr>
              <a:buSzPts val="3600"/>
              <a:buFont typeface="Arial"/>
              <a:buNone/>
            </a:pPr>
            <a:endParaRPr sz="3600" b="1">
              <a:solidFill>
                <a:srgbClr val="CC9900"/>
              </a:solidFill>
              <a:latin typeface="Avenir"/>
              <a:ea typeface="Avenir"/>
              <a:cs typeface="Avenir"/>
              <a:sym typeface="Avenir"/>
            </a:endParaRPr>
          </a:p>
          <a:p>
            <a:pPr marL="0" marR="0" lvl="0" indent="0" algn="ctr" rtl="0">
              <a:lnSpc>
                <a:spcPct val="100000"/>
              </a:lnSpc>
              <a:spcBef>
                <a:spcPts val="853"/>
              </a:spcBef>
              <a:spcAft>
                <a:spcPts val="0"/>
              </a:spcAft>
              <a:buClr>
                <a:srgbClr val="003974"/>
              </a:buClr>
              <a:buSzPts val="3600"/>
              <a:buFont typeface="Arial"/>
              <a:buNone/>
            </a:pPr>
            <a:r>
              <a:rPr lang="en-US" sz="3600" b="1">
                <a:solidFill>
                  <a:srgbClr val="CC9900"/>
                </a:solidFill>
                <a:latin typeface="Avenir"/>
                <a:ea typeface="Avenir"/>
                <a:cs typeface="Avenir"/>
                <a:sym typeface="Avenir"/>
              </a:rPr>
              <a:t>Capital District Midyear Conference</a:t>
            </a:r>
            <a:endParaRPr/>
          </a:p>
          <a:p>
            <a:pPr marL="0" marR="0" lvl="0" indent="0" algn="ctr" rtl="0">
              <a:lnSpc>
                <a:spcPct val="100000"/>
              </a:lnSpc>
              <a:spcBef>
                <a:spcPts val="853"/>
              </a:spcBef>
              <a:spcAft>
                <a:spcPts val="0"/>
              </a:spcAft>
              <a:buClr>
                <a:srgbClr val="003974"/>
              </a:buClr>
              <a:buSzPts val="3600"/>
              <a:buFont typeface="Arial"/>
              <a:buNone/>
            </a:pPr>
            <a:r>
              <a:rPr lang="en-US" sz="3600" b="1">
                <a:solidFill>
                  <a:srgbClr val="CC9900"/>
                </a:solidFill>
                <a:latin typeface="Avenir"/>
                <a:ea typeface="Avenir"/>
                <a:cs typeface="Avenir"/>
                <a:sym typeface="Avenir"/>
              </a:rPr>
              <a:t>Jeffrey Wolff</a:t>
            </a:r>
            <a:endParaRPr/>
          </a:p>
          <a:p>
            <a:pPr marL="0" marR="0" lvl="0" indent="0" algn="ctr" rtl="0">
              <a:lnSpc>
                <a:spcPct val="100000"/>
              </a:lnSpc>
              <a:spcBef>
                <a:spcPts val="853"/>
              </a:spcBef>
              <a:spcAft>
                <a:spcPts val="0"/>
              </a:spcAft>
              <a:buClr>
                <a:srgbClr val="003974"/>
              </a:buClr>
              <a:buSzPts val="3600"/>
              <a:buFont typeface="Arial"/>
              <a:buNone/>
            </a:pPr>
            <a:r>
              <a:rPr lang="en-US" sz="3600" b="1">
                <a:solidFill>
                  <a:srgbClr val="CC9900"/>
                </a:solidFill>
                <a:latin typeface="Avenir"/>
                <a:ea typeface="Avenir"/>
                <a:cs typeface="Avenir"/>
                <a:sym typeface="Avenir"/>
              </a:rPr>
              <a:t>February 28, 2026</a:t>
            </a:r>
            <a:endParaRPr/>
          </a:p>
        </p:txBody>
      </p:sp>
      <p:pic>
        <p:nvPicPr>
          <p:cNvPr id="101" name="Google Shape;101;p1">
            <a:extLst>
              <a:ext uri="{FF2B5EF4-FFF2-40B4-BE49-F238E27FC236}">
                <a16:creationId xmlns:a16="http://schemas.microsoft.com/office/drawing/2014/main" id="{E21D0498-9ACD-5668-ABDC-6EE2BADAE0E3}"/>
              </a:ext>
            </a:extLst>
          </p:cNvPr>
          <p:cNvPicPr preferRelativeResize="0"/>
          <p:nvPr/>
        </p:nvPicPr>
        <p:blipFill>
          <a:blip r:embed="rId3">
            <a:alphaModFix/>
          </a:blip>
          <a:stretch>
            <a:fillRect/>
          </a:stretch>
        </p:blipFill>
        <p:spPr>
          <a:xfrm>
            <a:off x="152400" y="152400"/>
            <a:ext cx="3620900" cy="2323175"/>
          </a:xfrm>
          <a:prstGeom prst="rect">
            <a:avLst/>
          </a:prstGeom>
          <a:noFill/>
          <a:ln>
            <a:noFill/>
          </a:ln>
        </p:spPr>
      </p:pic>
      <p:pic>
        <p:nvPicPr>
          <p:cNvPr id="102" name="Google Shape;102;p1">
            <a:extLst>
              <a:ext uri="{FF2B5EF4-FFF2-40B4-BE49-F238E27FC236}">
                <a16:creationId xmlns:a16="http://schemas.microsoft.com/office/drawing/2014/main" id="{8166C665-B546-80FF-73EE-EE39D5382B2C}"/>
              </a:ext>
            </a:extLst>
          </p:cNvPr>
          <p:cNvPicPr preferRelativeResize="0"/>
          <p:nvPr/>
        </p:nvPicPr>
        <p:blipFill>
          <a:blip r:embed="rId4">
            <a:alphaModFix/>
          </a:blip>
          <a:stretch>
            <a:fillRect/>
          </a:stretch>
        </p:blipFill>
        <p:spPr>
          <a:xfrm>
            <a:off x="8446725" y="654725"/>
            <a:ext cx="3429000" cy="781050"/>
          </a:xfrm>
          <a:prstGeom prst="rect">
            <a:avLst/>
          </a:prstGeom>
          <a:noFill/>
          <a:ln>
            <a:noFill/>
          </a:ln>
        </p:spPr>
      </p:pic>
      <p:sp>
        <p:nvSpPr>
          <p:cNvPr id="103" name="Google Shape;103;p1">
            <a:extLst>
              <a:ext uri="{FF2B5EF4-FFF2-40B4-BE49-F238E27FC236}">
                <a16:creationId xmlns:a16="http://schemas.microsoft.com/office/drawing/2014/main" id="{37E434B3-D85A-D79E-E1DD-B050AD1A9B73}"/>
              </a:ext>
            </a:extLst>
          </p:cNvPr>
          <p:cNvSpPr txBox="1"/>
          <p:nvPr/>
        </p:nvSpPr>
        <p:spPr>
          <a:xfrm>
            <a:off x="8525175" y="182000"/>
            <a:ext cx="3429000" cy="32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b="1">
                <a:solidFill>
                  <a:srgbClr val="CC9900"/>
                </a:solidFill>
              </a:rPr>
              <a:t>Educational Sponsor</a:t>
            </a:r>
            <a:endParaRPr sz="1900" b="1">
              <a:solidFill>
                <a:srgbClr val="CC9900"/>
              </a:solidFill>
            </a:endParaRPr>
          </a:p>
        </p:txBody>
      </p:sp>
    </p:spTree>
    <p:extLst>
      <p:ext uri="{BB962C8B-B14F-4D97-AF65-F5344CB8AC3E}">
        <p14:creationId xmlns:p14="http://schemas.microsoft.com/office/powerpoint/2010/main" val="2374347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7"/>
          <p:cNvSpPr txBox="1">
            <a:spLocks noGrp="1"/>
          </p:cNvSpPr>
          <p:nvPr>
            <p:ph type="title"/>
          </p:nvPr>
        </p:nvSpPr>
        <p:spPr>
          <a:xfrm>
            <a:off x="0" y="44926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00"/>
              <a:buFont typeface="Times New Roman"/>
              <a:buNone/>
            </a:pPr>
            <a:r>
              <a:rPr lang="en-US">
                <a:latin typeface="Avenir"/>
                <a:ea typeface="Avenir"/>
                <a:cs typeface="Avenir"/>
                <a:sym typeface="Avenir"/>
              </a:rPr>
              <a:t>Optional submissions</a:t>
            </a:r>
            <a:endParaRPr/>
          </a:p>
        </p:txBody>
      </p:sp>
      <p:pic>
        <p:nvPicPr>
          <p:cNvPr id="124" name="Google Shape;124;p17" descr="A screenshot of a cell phone&#10;&#10;Description automatically generated"/>
          <p:cNvPicPr preferRelativeResize="0"/>
          <p:nvPr/>
        </p:nvPicPr>
        <p:blipFill rotWithShape="1">
          <a:blip r:embed="rId3">
            <a:alphaModFix/>
          </a:blip>
          <a:srcRect/>
          <a:stretch/>
        </p:blipFill>
        <p:spPr>
          <a:xfrm>
            <a:off x="915924" y="1985372"/>
            <a:ext cx="10360152" cy="288725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914400" y="2582863"/>
            <a:ext cx="103632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8000"/>
              <a:buFont typeface="Times New Roman"/>
              <a:buNone/>
            </a:pPr>
            <a:r>
              <a:rPr lang="en-US" sz="8000"/>
              <a:t>Common </a:t>
            </a:r>
            <a:br>
              <a:rPr lang="en-US" sz="8000"/>
            </a:br>
            <a:r>
              <a:rPr lang="en-US" sz="8000"/>
              <a:t>Club Administration </a:t>
            </a:r>
            <a:br>
              <a:rPr lang="en-US" sz="8000"/>
            </a:br>
            <a:r>
              <a:rPr lang="en-US" sz="8000"/>
              <a:t>Questions</a:t>
            </a:r>
            <a:endParaRPr>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0"/>
          <p:cNvSpPr txBox="1">
            <a:spLocks noGrp="1"/>
          </p:cNvSpPr>
          <p:nvPr>
            <p:ph type="title"/>
          </p:nvPr>
        </p:nvSpPr>
        <p:spPr>
          <a:xfrm>
            <a:off x="2438400" y="381001"/>
            <a:ext cx="7315200" cy="8461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5333"/>
              <a:buFont typeface="Times New Roman"/>
              <a:buNone/>
            </a:pPr>
            <a:r>
              <a:rPr lang="en-US" sz="5333"/>
              <a:t>Common Question #1</a:t>
            </a:r>
            <a:endParaRPr/>
          </a:p>
        </p:txBody>
      </p:sp>
      <p:sp>
        <p:nvSpPr>
          <p:cNvPr id="137" name="Google Shape;137;p20"/>
          <p:cNvSpPr txBox="1">
            <a:spLocks noGrp="1"/>
          </p:cNvSpPr>
          <p:nvPr>
            <p:ph type="body" idx="1"/>
          </p:nvPr>
        </p:nvSpPr>
        <p:spPr>
          <a:xfrm>
            <a:off x="1473200" y="3022600"/>
            <a:ext cx="9245600" cy="2204792"/>
          </a:xfrm>
          <a:prstGeom prst="rect">
            <a:avLst/>
          </a:prstGeom>
          <a:noFill/>
          <a:ln>
            <a:noFill/>
          </a:ln>
        </p:spPr>
        <p:txBody>
          <a:bodyPr spcFirstLastPara="1" wrap="square" lIns="91425" tIns="91425" rIns="91425" bIns="91425" anchor="t" anchorCtr="0">
            <a:noAutofit/>
          </a:bodyPr>
          <a:lstStyle/>
          <a:p>
            <a:pPr marL="270927" lvl="0" indent="0" algn="ctr" rtl="0">
              <a:lnSpc>
                <a:spcPct val="100000"/>
              </a:lnSpc>
              <a:spcBef>
                <a:spcPts val="0"/>
              </a:spcBef>
              <a:spcAft>
                <a:spcPts val="0"/>
              </a:spcAft>
              <a:buSzPts val="4200"/>
              <a:buNone/>
            </a:pPr>
            <a:r>
              <a:rPr lang="en-US">
                <a:latin typeface="Avenir"/>
                <a:ea typeface="Avenir"/>
                <a:cs typeface="Avenir"/>
                <a:sym typeface="Avenir"/>
              </a:rPr>
              <a:t>“Who has access to update club data online?”</a:t>
            </a: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1"/>
          <p:cNvSpPr txBox="1">
            <a:spLocks noGrp="1"/>
          </p:cNvSpPr>
          <p:nvPr>
            <p:ph type="title"/>
          </p:nvPr>
        </p:nvSpPr>
        <p:spPr>
          <a:xfrm>
            <a:off x="1828800" y="381001"/>
            <a:ext cx="9855200" cy="8461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5333"/>
              <a:buFont typeface="Times New Roman"/>
              <a:buNone/>
            </a:pPr>
            <a:r>
              <a:rPr lang="en-US" sz="5333"/>
              <a:t>Club dashboard user access:</a:t>
            </a:r>
            <a:endParaRPr/>
          </a:p>
        </p:txBody>
      </p:sp>
      <p:sp>
        <p:nvSpPr>
          <p:cNvPr id="144" name="Google Shape;144;p21"/>
          <p:cNvSpPr txBox="1">
            <a:spLocks noGrp="1"/>
          </p:cNvSpPr>
          <p:nvPr>
            <p:ph type="body" idx="1"/>
          </p:nvPr>
        </p:nvSpPr>
        <p:spPr>
          <a:xfrm>
            <a:off x="1219200" y="1905000"/>
            <a:ext cx="9753600" cy="4673600"/>
          </a:xfrm>
          <a:prstGeom prst="rect">
            <a:avLst/>
          </a:prstGeom>
          <a:noFill/>
          <a:ln>
            <a:noFill/>
          </a:ln>
        </p:spPr>
        <p:txBody>
          <a:bodyPr spcFirstLastPara="1" wrap="square" lIns="91425" tIns="91425" rIns="91425" bIns="91425" anchor="t" anchorCtr="0">
            <a:noAutofit/>
          </a:bodyPr>
          <a:lstStyle/>
          <a:p>
            <a:pPr marL="685783" marR="0" lvl="0" indent="-414856" algn="l" rtl="0">
              <a:lnSpc>
                <a:spcPct val="100000"/>
              </a:lnSpc>
              <a:spcBef>
                <a:spcPts val="0"/>
              </a:spcBef>
              <a:spcAft>
                <a:spcPts val="0"/>
              </a:spcAft>
              <a:buClr>
                <a:srgbClr val="003974"/>
              </a:buClr>
              <a:buSzPts val="4200"/>
              <a:buFont typeface="Arial"/>
              <a:buChar char="•"/>
            </a:pPr>
            <a:r>
              <a:rPr lang="en-US">
                <a:latin typeface="Avenir"/>
                <a:ea typeface="Avenir"/>
                <a:cs typeface="Avenir"/>
                <a:sym typeface="Avenir"/>
              </a:rPr>
              <a:t>Club president </a:t>
            </a:r>
            <a:r>
              <a:rPr lang="en-US" sz="2400">
                <a:latin typeface="Avenir"/>
                <a:ea typeface="Avenir"/>
                <a:cs typeface="Avenir"/>
                <a:sym typeface="Avenir"/>
              </a:rPr>
              <a:t>(on Oct 1)</a:t>
            </a:r>
            <a:endParaRPr/>
          </a:p>
          <a:p>
            <a:pPr marL="685783" marR="0" lvl="0" indent="-414856" algn="l" rtl="0">
              <a:lnSpc>
                <a:spcPct val="100000"/>
              </a:lnSpc>
              <a:spcBef>
                <a:spcPts val="853"/>
              </a:spcBef>
              <a:spcAft>
                <a:spcPts val="0"/>
              </a:spcAft>
              <a:buClr>
                <a:srgbClr val="003974"/>
              </a:buClr>
              <a:buSzPts val="4200"/>
              <a:buFont typeface="Arial"/>
              <a:buChar char="•"/>
            </a:pPr>
            <a:r>
              <a:rPr lang="en-US">
                <a:latin typeface="Avenir"/>
                <a:ea typeface="Avenir"/>
                <a:cs typeface="Avenir"/>
                <a:sym typeface="Avenir"/>
              </a:rPr>
              <a:t>Club secretary </a:t>
            </a:r>
            <a:r>
              <a:rPr lang="en-US" sz="2400">
                <a:latin typeface="Avenir"/>
                <a:ea typeface="Avenir"/>
                <a:cs typeface="Avenir"/>
                <a:sym typeface="Avenir"/>
              </a:rPr>
              <a:t>(on Oct 1)</a:t>
            </a:r>
            <a:endParaRPr/>
          </a:p>
          <a:p>
            <a:pPr marL="685783" marR="0" lvl="0" indent="-414856" algn="l" rtl="0">
              <a:lnSpc>
                <a:spcPct val="100000"/>
              </a:lnSpc>
              <a:spcBef>
                <a:spcPts val="853"/>
              </a:spcBef>
              <a:spcAft>
                <a:spcPts val="0"/>
              </a:spcAft>
              <a:buClr>
                <a:srgbClr val="003974"/>
              </a:buClr>
              <a:buSzPts val="4200"/>
              <a:buFont typeface="Arial"/>
              <a:buChar char="•"/>
            </a:pPr>
            <a:r>
              <a:rPr lang="en-US">
                <a:latin typeface="Avenir"/>
                <a:ea typeface="Avenir"/>
                <a:cs typeface="Avenir"/>
                <a:sym typeface="Avenir"/>
              </a:rPr>
              <a:t>Club assistant secretary</a:t>
            </a:r>
            <a:r>
              <a:rPr lang="en-US"/>
              <a:t> </a:t>
            </a:r>
            <a:r>
              <a:rPr lang="en-US" sz="2400">
                <a:latin typeface="Avenir"/>
                <a:ea typeface="Avenir"/>
                <a:cs typeface="Avenir"/>
                <a:sym typeface="Avenir"/>
              </a:rPr>
              <a:t>(on October 1)</a:t>
            </a:r>
            <a:endParaRPr/>
          </a:p>
          <a:p>
            <a:pPr marL="685783" marR="0" lvl="0" indent="-414856" algn="l" rtl="0">
              <a:lnSpc>
                <a:spcPct val="100000"/>
              </a:lnSpc>
              <a:spcBef>
                <a:spcPts val="853"/>
              </a:spcBef>
              <a:spcAft>
                <a:spcPts val="0"/>
              </a:spcAft>
              <a:buClr>
                <a:srgbClr val="003974"/>
              </a:buClr>
              <a:buSzPts val="4200"/>
              <a:buFont typeface="Arial"/>
              <a:buChar char="•"/>
            </a:pPr>
            <a:r>
              <a:rPr lang="en-US">
                <a:latin typeface="Avenir"/>
                <a:ea typeface="Avenir"/>
                <a:cs typeface="Avenir"/>
                <a:sym typeface="Avenir"/>
              </a:rPr>
              <a:t>Club treasurer </a:t>
            </a:r>
            <a:r>
              <a:rPr lang="en-US" sz="2400">
                <a:latin typeface="Avenir"/>
                <a:ea typeface="Avenir"/>
                <a:cs typeface="Avenir"/>
                <a:sym typeface="Avenir"/>
              </a:rPr>
              <a:t>- Finances Only (on October 1)</a:t>
            </a:r>
            <a:endParaRPr/>
          </a:p>
          <a:p>
            <a:pPr marL="685783" marR="0" lvl="0" indent="-414856" algn="l" rtl="0">
              <a:lnSpc>
                <a:spcPct val="100000"/>
              </a:lnSpc>
              <a:spcBef>
                <a:spcPts val="853"/>
              </a:spcBef>
              <a:spcAft>
                <a:spcPts val="0"/>
              </a:spcAft>
              <a:buClr>
                <a:srgbClr val="003974"/>
              </a:buClr>
              <a:buSzPts val="4200"/>
              <a:buFont typeface="Arial"/>
              <a:buChar char="•"/>
            </a:pPr>
            <a:r>
              <a:rPr lang="en-US">
                <a:latin typeface="Avenir"/>
                <a:ea typeface="Avenir"/>
                <a:cs typeface="Avenir"/>
                <a:sym typeface="Avenir"/>
              </a:rPr>
              <a:t>Lieutenant Governor </a:t>
            </a:r>
            <a:r>
              <a:rPr lang="en-US" sz="2400">
                <a:latin typeface="Avenir"/>
                <a:ea typeface="Avenir"/>
                <a:cs typeface="Avenir"/>
                <a:sym typeface="Avenir"/>
              </a:rPr>
              <a:t>(once reported)</a:t>
            </a:r>
            <a:endParaRPr/>
          </a:p>
          <a:p>
            <a:pPr marL="685783" marR="0" lvl="0" indent="-414856" algn="l" rtl="0">
              <a:lnSpc>
                <a:spcPct val="100000"/>
              </a:lnSpc>
              <a:spcBef>
                <a:spcPts val="853"/>
              </a:spcBef>
              <a:spcAft>
                <a:spcPts val="0"/>
              </a:spcAft>
              <a:buClr>
                <a:srgbClr val="003974"/>
              </a:buClr>
              <a:buSzPts val="4200"/>
              <a:buFont typeface="Arial"/>
              <a:buChar char="•"/>
            </a:pPr>
            <a:r>
              <a:rPr lang="en-US">
                <a:latin typeface="Avenir"/>
                <a:ea typeface="Avenir"/>
                <a:cs typeface="Avenir"/>
                <a:sym typeface="Avenir"/>
              </a:rPr>
              <a:t>Executive Director </a:t>
            </a:r>
            <a:r>
              <a:rPr lang="en-US" sz="2400">
                <a:latin typeface="Avenir"/>
                <a:ea typeface="Avenir"/>
                <a:cs typeface="Avenir"/>
                <a:sym typeface="Avenir"/>
              </a:rPr>
              <a:t>(always)</a:t>
            </a: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2"/>
          <p:cNvSpPr txBox="1">
            <a:spLocks noGrp="1"/>
          </p:cNvSpPr>
          <p:nvPr>
            <p:ph type="title"/>
          </p:nvPr>
        </p:nvSpPr>
        <p:spPr>
          <a:xfrm>
            <a:off x="2438400" y="381001"/>
            <a:ext cx="7315200" cy="8461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5333"/>
              <a:buFont typeface="Times New Roman"/>
              <a:buNone/>
            </a:pPr>
            <a:r>
              <a:rPr lang="en-US" sz="5333"/>
              <a:t>Common Question #2</a:t>
            </a:r>
            <a:endParaRPr/>
          </a:p>
        </p:txBody>
      </p:sp>
      <p:sp>
        <p:nvSpPr>
          <p:cNvPr id="151" name="Google Shape;151;p22"/>
          <p:cNvSpPr txBox="1">
            <a:spLocks noGrp="1"/>
          </p:cNvSpPr>
          <p:nvPr>
            <p:ph type="body" idx="1"/>
          </p:nvPr>
        </p:nvSpPr>
        <p:spPr>
          <a:xfrm>
            <a:off x="1473200" y="3022600"/>
            <a:ext cx="9245600" cy="2204792"/>
          </a:xfrm>
          <a:prstGeom prst="rect">
            <a:avLst/>
          </a:prstGeom>
          <a:noFill/>
          <a:ln>
            <a:noFill/>
          </a:ln>
        </p:spPr>
        <p:txBody>
          <a:bodyPr spcFirstLastPara="1" wrap="square" lIns="91425" tIns="91425" rIns="91425" bIns="91425" anchor="t" anchorCtr="0">
            <a:noAutofit/>
          </a:bodyPr>
          <a:lstStyle/>
          <a:p>
            <a:pPr marL="270927" lvl="0" indent="0" algn="ctr" rtl="0">
              <a:lnSpc>
                <a:spcPct val="100000"/>
              </a:lnSpc>
              <a:spcBef>
                <a:spcPts val="0"/>
              </a:spcBef>
              <a:spcAft>
                <a:spcPts val="0"/>
              </a:spcAft>
              <a:buSzPts val="4200"/>
              <a:buNone/>
            </a:pPr>
            <a:r>
              <a:rPr lang="en-US">
                <a:latin typeface="Avenir"/>
                <a:ea typeface="Avenir"/>
                <a:cs typeface="Avenir"/>
                <a:sym typeface="Avenir"/>
              </a:rPr>
              <a:t>“What do my clubs pay when they submit a new member?”</a:t>
            </a: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txBox="1">
            <a:spLocks noGrp="1"/>
          </p:cNvSpPr>
          <p:nvPr>
            <p:ph type="title"/>
          </p:nvPr>
        </p:nvSpPr>
        <p:spPr>
          <a:xfrm>
            <a:off x="2235200" y="373826"/>
            <a:ext cx="8940800" cy="8461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5333"/>
              <a:buFont typeface="Times New Roman"/>
              <a:buNone/>
            </a:pPr>
            <a:r>
              <a:rPr lang="en-US" sz="5333"/>
              <a:t>Dues simplification facts:</a:t>
            </a:r>
            <a:endParaRPr/>
          </a:p>
        </p:txBody>
      </p:sp>
      <p:sp>
        <p:nvSpPr>
          <p:cNvPr id="158" name="Google Shape;158;p23"/>
          <p:cNvSpPr txBox="1">
            <a:spLocks noGrp="1"/>
          </p:cNvSpPr>
          <p:nvPr>
            <p:ph type="body" idx="1"/>
          </p:nvPr>
        </p:nvSpPr>
        <p:spPr>
          <a:xfrm>
            <a:off x="1473200" y="2013775"/>
            <a:ext cx="9245600" cy="4470400"/>
          </a:xfrm>
          <a:prstGeom prst="rect">
            <a:avLst/>
          </a:prstGeom>
          <a:noFill/>
          <a:ln>
            <a:noFill/>
          </a:ln>
        </p:spPr>
        <p:txBody>
          <a:bodyPr spcFirstLastPara="1" wrap="square" lIns="91425" tIns="91425" rIns="91425" bIns="91425" anchor="t" anchorCtr="0">
            <a:noAutofit/>
          </a:bodyPr>
          <a:lstStyle/>
          <a:p>
            <a:pPr marL="685783" marR="0" lvl="0" indent="-414855" algn="l" rtl="0">
              <a:lnSpc>
                <a:spcPct val="100000"/>
              </a:lnSpc>
              <a:spcBef>
                <a:spcPts val="0"/>
              </a:spcBef>
              <a:spcAft>
                <a:spcPts val="0"/>
              </a:spcAft>
              <a:buClr>
                <a:srgbClr val="003974"/>
              </a:buClr>
              <a:buSzPts val="2667"/>
              <a:buFont typeface="Arial"/>
              <a:buChar char="•"/>
            </a:pPr>
            <a:r>
              <a:rPr lang="en-US" sz="2667">
                <a:latin typeface="Avenir"/>
                <a:ea typeface="Avenir"/>
                <a:cs typeface="Avenir"/>
                <a:sym typeface="Avenir"/>
              </a:rPr>
              <a:t>A simplified dues policy began on October 1, 2021. </a:t>
            </a:r>
            <a:endParaRPr/>
          </a:p>
          <a:p>
            <a:pPr marL="685783" marR="0" lvl="0" indent="-414855" algn="l" rtl="0">
              <a:lnSpc>
                <a:spcPct val="100000"/>
              </a:lnSpc>
              <a:spcBef>
                <a:spcPts val="853"/>
              </a:spcBef>
              <a:spcAft>
                <a:spcPts val="0"/>
              </a:spcAft>
              <a:buClr>
                <a:srgbClr val="003974"/>
              </a:buClr>
              <a:buSzPts val="2667"/>
              <a:buFont typeface="Arial"/>
              <a:buChar char="•"/>
            </a:pPr>
            <a:r>
              <a:rPr lang="en-US" sz="2667">
                <a:latin typeface="Avenir"/>
                <a:ea typeface="Avenir"/>
                <a:cs typeface="Avenir"/>
                <a:sym typeface="Avenir"/>
              </a:rPr>
              <a:t>The flat new member fee was eliminated from Kiwanis International and all Kiwanis districts. </a:t>
            </a:r>
            <a:endParaRPr/>
          </a:p>
          <a:p>
            <a:pPr marL="685783" marR="0" lvl="0" indent="-414855" algn="l" rtl="0">
              <a:lnSpc>
                <a:spcPct val="100000"/>
              </a:lnSpc>
              <a:spcBef>
                <a:spcPts val="853"/>
              </a:spcBef>
              <a:spcAft>
                <a:spcPts val="0"/>
              </a:spcAft>
              <a:buClr>
                <a:srgbClr val="003974"/>
              </a:buClr>
              <a:buSzPts val="2667"/>
              <a:buFont typeface="Arial"/>
              <a:buChar char="•"/>
            </a:pPr>
            <a:r>
              <a:rPr lang="en-US" sz="2667">
                <a:latin typeface="Avenir"/>
                <a:ea typeface="Avenir"/>
                <a:cs typeface="Avenir"/>
                <a:sym typeface="Avenir"/>
              </a:rPr>
              <a:t>Instead, a new or rejoining Kiwanis member is charged prorated dues and fees, based on the month they join.</a:t>
            </a:r>
            <a:endParaRPr/>
          </a:p>
          <a:p>
            <a:pPr marL="685783" marR="0" lvl="0" indent="-414855" algn="l" rtl="0">
              <a:lnSpc>
                <a:spcPct val="100000"/>
              </a:lnSpc>
              <a:spcBef>
                <a:spcPts val="853"/>
              </a:spcBef>
              <a:spcAft>
                <a:spcPts val="0"/>
              </a:spcAft>
              <a:buClr>
                <a:srgbClr val="003974"/>
              </a:buClr>
              <a:buSzPts val="2667"/>
              <a:buFont typeface="Arial"/>
              <a:buChar char="•"/>
            </a:pPr>
            <a:r>
              <a:rPr lang="en-US" sz="2667">
                <a:latin typeface="Avenir"/>
                <a:ea typeface="Avenir"/>
                <a:cs typeface="Avenir"/>
                <a:sym typeface="Avenir"/>
              </a:rPr>
              <a:t>On each subsequent October 1 (the first day of the Kiwanis year), all members will then be assessed the annual dues-and-fees amount</a:t>
            </a:r>
            <a:endParaRPr sz="2933">
              <a:latin typeface="Avenir"/>
              <a:ea typeface="Avenir"/>
              <a:cs typeface="Avenir"/>
              <a:sym typeface="Aveni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020 Secretary">
  <a:themeElements>
    <a:clrScheme name="CLE">
      <a:dk1>
        <a:srgbClr val="000000"/>
      </a:dk1>
      <a:lt1>
        <a:srgbClr val="FFFFFF"/>
      </a:lt1>
      <a:dk2>
        <a:srgbClr val="1F497D"/>
      </a:dk2>
      <a:lt2>
        <a:srgbClr val="EEECE1"/>
      </a:lt2>
      <a:accent1>
        <a:srgbClr val="333333"/>
      </a:accent1>
      <a:accent2>
        <a:srgbClr val="A15760"/>
      </a:accent2>
      <a:accent3>
        <a:srgbClr val="D86018"/>
      </a:accent3>
      <a:accent4>
        <a:srgbClr val="237E74"/>
      </a:accent4>
      <a:accent5>
        <a:srgbClr val="00677F"/>
      </a:accent5>
      <a:accent6>
        <a:srgbClr val="59305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1226</Words>
  <Application>Microsoft Macintosh PowerPoint</Application>
  <PresentationFormat>Widescreen</PresentationFormat>
  <Paragraphs>186</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Verdana</vt:lpstr>
      <vt:lpstr>Calibri</vt:lpstr>
      <vt:lpstr>Times New Roman</vt:lpstr>
      <vt:lpstr>Open Sans</vt:lpstr>
      <vt:lpstr>Avenir</vt:lpstr>
      <vt:lpstr>Garamond</vt:lpstr>
      <vt:lpstr>Noto Sans Symbols</vt:lpstr>
      <vt:lpstr>Courier New</vt:lpstr>
      <vt:lpstr>2020 Secretary</vt:lpstr>
      <vt:lpstr>Club Secretary &amp; Treasurer Check-In</vt:lpstr>
      <vt:lpstr>Important Dates</vt:lpstr>
      <vt:lpstr>Required forms</vt:lpstr>
      <vt:lpstr>Optional submissions</vt:lpstr>
      <vt:lpstr>Common  Club Administration  Questions</vt:lpstr>
      <vt:lpstr>Common Question #1</vt:lpstr>
      <vt:lpstr>Club dashboard user access:</vt:lpstr>
      <vt:lpstr>Common Question #2</vt:lpstr>
      <vt:lpstr>Dues simplification facts:</vt:lpstr>
      <vt:lpstr> Dues and fees:</vt:lpstr>
      <vt:lpstr>Prorated dues for new members:</vt:lpstr>
      <vt:lpstr>Common Question #3</vt:lpstr>
      <vt:lpstr>Kiwanis Life Membership:</vt:lpstr>
      <vt:lpstr>Capital Life Membership</vt:lpstr>
      <vt:lpstr>Common Question #4</vt:lpstr>
      <vt:lpstr>Year-end membership figures include:</vt:lpstr>
      <vt:lpstr>Common Question #5</vt:lpstr>
      <vt:lpstr>Background checks required:</vt:lpstr>
      <vt:lpstr>Common Question #6</vt:lpstr>
      <vt:lpstr>Member Transfer:</vt:lpstr>
      <vt:lpstr>Non-Traditional Membership Options</vt:lpstr>
      <vt:lpstr>Corporate membership</vt:lpstr>
      <vt:lpstr>Corporate membership</vt:lpstr>
      <vt:lpstr>Satellite membership</vt:lpstr>
      <vt:lpstr>Satellite membership</vt:lpstr>
      <vt:lpstr>Former SLP member</vt:lpstr>
      <vt:lpstr>Discussion Time!</vt:lpstr>
      <vt:lpstr>Kiwanis Online Reporting</vt:lpstr>
      <vt:lpstr>Club Information</vt:lpstr>
      <vt:lpstr>Functionality</vt:lpstr>
      <vt:lpstr>Additional Functionality</vt:lpstr>
      <vt:lpstr>Member Information</vt:lpstr>
      <vt:lpstr>Monthly Reports</vt:lpstr>
      <vt:lpstr>Monthly Reports</vt:lpstr>
      <vt:lpstr>Finances</vt:lpstr>
      <vt:lpstr>Club Secretary &amp; Treasurer Check-In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Meredith Taylor</dc:creator>
  <cp:lastModifiedBy>Jeffrey Wolff</cp:lastModifiedBy>
  <cp:revision>1</cp:revision>
  <dcterms:created xsi:type="dcterms:W3CDTF">2020-01-21T14:24:38Z</dcterms:created>
  <dcterms:modified xsi:type="dcterms:W3CDTF">2026-02-28T02:52:48Z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0x01010086CFD7D272A8A44186EF10BC0C05CB7A</vt:lpwstr>
  </property>
  <property fmtid="{D5CDD505-2E9C-101B-9397-08002B2CF9AE}" pid="3" name="MediaServiceImageTags">
    <vt:lpwstr/>
  </property>
</Properties>
</file>