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E81_A6BE2790.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EE2_13725AB9.xml" ContentType="application/vnd.ms-powerpoint.comments+xml"/>
  <Override PartName="/ppt/notesSlides/notesSlide13.xml" ContentType="application/vnd.openxmlformats-officedocument.presentationml.notesSlide+xml"/>
  <Override PartName="/ppt/comments/modernComment_ED4_7C566019.xml" ContentType="application/vnd.ms-powerpoint.comments+xml"/>
  <Override PartName="/ppt/notesSlides/notesSlide14.xml" ContentType="application/vnd.openxmlformats-officedocument.presentationml.notesSlide+xml"/>
  <Override PartName="/ppt/comments/modernComment_15E_8758B2F0.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36" r:id="rId6"/>
  </p:sldMasterIdLst>
  <p:notesMasterIdLst>
    <p:notesMasterId r:id="rId30"/>
  </p:notesMasterIdLst>
  <p:sldIdLst>
    <p:sldId id="256" r:id="rId7"/>
    <p:sldId id="3818" r:id="rId8"/>
    <p:sldId id="396" r:id="rId9"/>
    <p:sldId id="3781" r:id="rId10"/>
    <p:sldId id="3789" r:id="rId11"/>
    <p:sldId id="3713" r:id="rId12"/>
    <p:sldId id="3802" r:id="rId13"/>
    <p:sldId id="3795" r:id="rId14"/>
    <p:sldId id="3813" r:id="rId15"/>
    <p:sldId id="3819" r:id="rId16"/>
    <p:sldId id="3784" r:id="rId17"/>
    <p:sldId id="296" r:id="rId18"/>
    <p:sldId id="3810" r:id="rId19"/>
    <p:sldId id="3796" r:id="rId20"/>
    <p:sldId id="350" r:id="rId21"/>
    <p:sldId id="3815" r:id="rId22"/>
    <p:sldId id="561" r:id="rId23"/>
    <p:sldId id="309" r:id="rId24"/>
    <p:sldId id="3812" r:id="rId25"/>
    <p:sldId id="3816" r:id="rId26"/>
    <p:sldId id="3791" r:id="rId27"/>
    <p:sldId id="3748" r:id="rId28"/>
    <p:sldId id="381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3DCA0E-D1CE-982E-263C-1D55BE28BE96}" name="Kylie Kaspar Howenstein" initials="KH" userId="S::kkhowenstein@kiwanis.org::8282fc6b-a239-4d78-b026-19bcdf9488c9" providerId="AD"/>
  <p188:author id="{BFA19729-531C-23CC-1B1C-23AAB96DAFDE}" name="Megan Montague" initials="MM" userId="S::mmontague@kiwanis.org::6c5819d5-6e5e-4da1-82c1-9cd3fbcbec2c" providerId="AD"/>
  <p188:author id="{DE93E244-8AE4-7F29-45CB-50B6C8090AB5}" name="Jeffrey Wolff" initials="JW" userId="6383d5f0d0e23707" providerId="Windows Live"/>
  <p188:author id="{1D1ED87D-DFB2-4F6E-B07A-1134DD5D11FD}" name="Jennifer Coffey" initials="JC" userId="S::jcoffey@kiwanis.org::bd549c08-77ee-47e2-8dcc-1ed4fd0c9858" providerId="AD"/>
  <p188:author id="{90A574DC-4987-BD62-26DD-2ED582C85B5E}" name="Michael Malik" initials="MM" userId="S::mmalik@kiwanis.org::ad1abf47-d496-4642-ba20-e6705a124bfa" providerId="AD"/>
  <p188:author id="{283614F0-FB5A-CF21-31F4-0297B9066ADA}" name="Mary Lechner" initials="ML" userId="S::mlechner@kiwanis.org::15e01a4b-95d9-4666-9e3e-2bb71075449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8DC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EA6C30-F1DF-0EF6-42E4-D7519E1A2AA9}" v="231" dt="2026-02-24T16:17:45.0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88"/>
    <p:restoredTop sz="61864" autoAdjust="0"/>
  </p:normalViewPr>
  <p:slideViewPr>
    <p:cSldViewPr snapToGrid="0">
      <p:cViewPr>
        <p:scale>
          <a:sx n="80" d="100"/>
          <a:sy n="80" d="100"/>
        </p:scale>
        <p:origin x="1528" y="-64"/>
      </p:cViewPr>
      <p:guideLst>
        <p:guide orient="horz" pos="2160"/>
        <p:guide pos="3840"/>
      </p:guideLst>
    </p:cSldViewPr>
  </p:slideViewPr>
  <p:notesTextViewPr>
    <p:cViewPr>
      <p:scale>
        <a:sx n="1" d="1"/>
        <a:sy n="1" d="1"/>
      </p:scale>
      <p:origin x="0" y="0"/>
    </p:cViewPr>
  </p:notesTextViewPr>
  <p:sorterViewPr>
    <p:cViewPr>
      <p:scale>
        <a:sx n="100" d="100"/>
        <a:sy n="100" d="100"/>
      </p:scale>
      <p:origin x="0" y="-272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2.xml"/></Relationships>
</file>

<file path=ppt/comments/modernComment_15E_8758B2F0.xml><?xml version="1.0" encoding="utf-8"?>
<p188:cmLst xmlns:a="http://schemas.openxmlformats.org/drawingml/2006/main" xmlns:r="http://schemas.openxmlformats.org/officeDocument/2006/relationships" xmlns:p188="http://schemas.microsoft.com/office/powerpoint/2018/8/main">
  <p188:cm id="{43FE064A-9E63-433A-B07F-E77719BC3AC4}" authorId="{90A574DC-4987-BD62-26DD-2ED582C85B5E}" status="resolved" created="2025-07-10T19:57:03.002" complete="100000">
    <pc:sldMkLst xmlns:pc="http://schemas.microsoft.com/office/powerpoint/2013/main/command">
      <pc:docMk/>
      <pc:sldMk cId="2270737136" sldId="350"/>
    </pc:sldMkLst>
    <p188:txBody>
      <a:bodyPr/>
      <a:lstStyle/>
      <a:p>
        <a:r>
          <a:rPr lang="en-US"/>
          <a:t>I don’t like this slide. You’re telling them their priorities are out of whack. “Cut money and put it toward helping kids.” 
This needs to be about how to more creatively use these funds to generate additional giving. 
Instead of making an outright gift of $1,000 to honor a club member, offer two $500 matching gifts to your members so they can receive Hixsons.</a:t>
        </a:r>
      </a:p>
    </p188:txBody>
  </p188:cm>
</p188:cmLst>
</file>

<file path=ppt/comments/modernComment_E81_A6BE2790.xml><?xml version="1.0" encoding="utf-8"?>
<p188:cmLst xmlns:a="http://schemas.openxmlformats.org/drawingml/2006/main" xmlns:r="http://schemas.openxmlformats.org/officeDocument/2006/relationships" xmlns:p188="http://schemas.microsoft.com/office/powerpoint/2018/8/main">
  <p188:cm id="{2CA33490-0604-4A72-80C2-8BF72614AB94}" authorId="{90A574DC-4987-BD62-26DD-2ED582C85B5E}" status="resolved" created="2025-07-10T19:48:03.005" complete="100000">
    <pc:sldMkLst xmlns:pc="http://schemas.microsoft.com/office/powerpoint/2013/main/command">
      <pc:docMk/>
      <pc:sldMk cId="2797479824" sldId="3713"/>
    </pc:sldMkLst>
    <p188:replyLst>
      <p188:reply id="{EB11F24B-FD3F-4F8C-B268-C6EE3039D2A8}" authorId="{90A574DC-4987-BD62-26DD-2ED582C85B5E}" created="2025-07-10T19:50:12.811">
        <p188:txBody>
          <a:bodyPr/>
          <a:lstStyle/>
          <a:p>
            <a:r>
              <a:rPr lang="en-US"/>
              <a:t>Moving slide 6 in front of this one should take care of it</a:t>
            </a:r>
          </a:p>
        </p188:txBody>
      </p188:reply>
      <p188:reply id="{7A893724-174E-4531-A362-8994978A5BBE}" authorId="{113DCA0E-D1CE-982E-263C-1D55BE28BE96}" created="2025-07-10T22:53:21.488">
        <p188:txBody>
          <a:bodyPr/>
          <a:lstStyle/>
          <a:p>
            <a:r>
              <a:rPr lang="en-US"/>
              <a:t>This is the order in which it is presented in the IC presentation. It explains the need then builds to the solution.</a:t>
            </a:r>
          </a:p>
        </p188:txBody>
      </p188:reply>
      <p188:reply id="{FDF08989-16F3-49B7-B2D0-606E449E55E6}" authorId="{90A574DC-4987-BD62-26DD-2ED582C85B5E}" created="2025-07-11T13:55:41.682">
        <p188:txBody>
          <a:bodyPr/>
          <a:lstStyle/>
          <a:p>
            <a:r>
              <a:rPr lang="en-US"/>
              <a:t>OK. The script that goes along with this is going to have to do some work. We use the word “Campaign” here and I don’t think we’ve explained TPP yet because that’s what we do on the next slide. We can probably just change the header on the slide to be more generic. “Kids need our help now.” </a:t>
            </a:r>
          </a:p>
        </p188:txBody>
        <p188:extLst>
          <p:ext xmlns:p="http://schemas.openxmlformats.org/presentationml/2006/main" uri="{57CB4572-C831-44C2-8A1C-0ADB6CCDFE69}">
            <p223:reactions xmlns:p223="http://schemas.microsoft.com/office/powerpoint/2022/03/main">
              <p223:rxn type="👍">
                <p223:instance time="2025-07-11T14:05:29.938" authorId="{113DCA0E-D1CE-982E-263C-1D55BE28BE96}"/>
              </p223:rxn>
            </p223:reactions>
          </p:ext>
        </p188:extLst>
      </p188:reply>
    </p188:replyLst>
    <p188:txBody>
      <a:bodyPr/>
      <a:lstStyle/>
      <a:p>
        <a:r>
          <a:rPr lang="en-US"/>
          <a:t>We haven’t introduced TPP yet so this slide is out of order
</a:t>
        </a:r>
      </a:p>
    </p188:txBody>
  </p188:cm>
  <p188:cm id="{D97C66DE-BEF5-4BC8-9BCB-64C73F7D0AFE}" authorId="{90A574DC-4987-BD62-26DD-2ED582C85B5E}" status="resolved" created="2025-07-11T19:47:03.541" complete="100000">
    <pc:sldMkLst xmlns:pc="http://schemas.microsoft.com/office/powerpoint/2013/main/command">
      <pc:docMk/>
      <pc:sldMk cId="2797479824" sldId="3713"/>
    </pc:sldMkLst>
    <p188:txBody>
      <a:bodyPr/>
      <a:lstStyle/>
      <a:p>
        <a:r>
          <a:rPr lang="en-US"/>
          <a:t>Two out of five</a:t>
        </a:r>
      </a:p>
    </p188:txBody>
  </p188:cm>
  <p188:cm id="{318D838B-074A-4565-940A-B79C71C87A0B}" authorId="{90A574DC-4987-BD62-26DD-2ED582C85B5E}" status="resolved" created="2025-07-11T19:47:15.933" complete="100000">
    <pc:sldMkLst xmlns:pc="http://schemas.microsoft.com/office/powerpoint/2013/main/command">
      <pc:docMk/>
      <pc:sldMk cId="2797479824" sldId="3713"/>
    </pc:sldMkLst>
    <p188:txBody>
      <a:bodyPr/>
      <a:lstStyle/>
      <a:p>
        <a:r>
          <a:rPr lang="en-US"/>
          <a:t>Two out of five</a:t>
        </a:r>
      </a:p>
    </p188:txBody>
  </p188:cm>
</p188:cmLst>
</file>

<file path=ppt/comments/modernComment_ED4_7C566019.xml><?xml version="1.0" encoding="utf-8"?>
<p188:cmLst xmlns:a="http://schemas.openxmlformats.org/drawingml/2006/main" xmlns:r="http://schemas.openxmlformats.org/officeDocument/2006/relationships" xmlns:p188="http://schemas.microsoft.com/office/powerpoint/2018/8/main">
  <p188:cm id="{0266FDAD-27D8-4876-936C-61B6C30BBF44}" authorId="{90A574DC-4987-BD62-26DD-2ED582C85B5E}" status="resolved" created="2025-07-11T13:57:35.695" complete="100000">
    <pc:sldMkLst xmlns:pc="http://schemas.microsoft.com/office/powerpoint/2013/main/command">
      <pc:docMk/>
      <pc:sldMk cId="2086035481" sldId="3796"/>
    </pc:sldMkLst>
    <p188:txBody>
      <a:bodyPr/>
      <a:lstStyle/>
      <a:p>
        <a:r>
          <a:rPr lang="en-US"/>
          <a:t>The slides explaining these three areas should follow the order of the slides topics outlined here from left to right.</a:t>
        </a:r>
      </a:p>
    </p188:txBody>
  </p188:cm>
  <p188:cm id="{1765C5CD-8886-4B3B-9FA8-D312D7C9AA01}" authorId="{90A574DC-4987-BD62-26DD-2ED582C85B5E}" status="resolved" created="2025-07-11T20:05:20.144" complete="100000">
    <pc:sldMkLst xmlns:pc="http://schemas.microsoft.com/office/powerpoint/2013/main/command">
      <pc:docMk/>
      <pc:sldMk cId="2086035481" sldId="3796"/>
    </pc:sldMkLst>
    <p188:replyLst>
      <p188:reply id="{D412EA33-967C-4522-9DC2-1A41F5524B44}" authorId="{90A574DC-4987-BD62-26DD-2ED582C85B5E}" created="2025-07-11T20:05:26.634">
        <p188:txBody>
          <a:bodyPr/>
          <a:lstStyle/>
          <a:p>
            <a:r>
              <a:rPr lang="en-US"/>
              <a:t>[@Kylie Kaspar Howenstein] </a:t>
            </a:r>
          </a:p>
        </p188:txBody>
      </p188:reply>
      <p188:reply id="{FD035878-9788-4B85-AE93-8E06FE24FC75}" authorId="{113DCA0E-D1CE-982E-263C-1D55BE28BE96}" created="2025-07-11T20:11:29.640">
        <p188:txBody>
          <a:bodyPr/>
          <a:lstStyle/>
          <a:p>
            <a:r>
              <a:rPr lang="en-US"/>
              <a:t>done</a:t>
            </a:r>
          </a:p>
        </p188:txBody>
      </p188:reply>
    </p188:replyLst>
    <p188:txBody>
      <a:bodyPr/>
      <a:lstStyle/>
      <a:p>
        <a:r>
          <a:rPr lang="en-US"/>
          <a:t>Can you add the percentages to this page that we have on the table slide? That way the script can reference those as we work through the remaining slides.</a:t>
        </a:r>
      </a:p>
    </p188:txBody>
  </p188:cm>
</p188:cmLst>
</file>

<file path=ppt/comments/modernComment_EE2_13725AB9.xml><?xml version="1.0" encoding="utf-8"?>
<p188:cmLst xmlns:a="http://schemas.openxmlformats.org/drawingml/2006/main" xmlns:r="http://schemas.openxmlformats.org/officeDocument/2006/relationships" xmlns:p188="http://schemas.microsoft.com/office/powerpoint/2018/8/main">
  <p188:cm id="{A8FAD7B4-26D4-4A80-B1E7-018EB5FBA2CE}" authorId="{90A574DC-4987-BD62-26DD-2ED582C85B5E}" status="resolved" created="2025-07-10T19:51:49.091" complete="100000">
    <pc:sldMkLst xmlns:pc="http://schemas.microsoft.com/office/powerpoint/2013/main/command">
      <pc:docMk/>
      <pc:sldMk cId="326261433" sldId="3810"/>
    </pc:sldMkLst>
    <p188:txBody>
      <a:bodyPr/>
      <a:lstStyle/>
      <a:p>
        <a:r>
          <a:rPr lang="en-US"/>
          <a:t>Cut the $2.25 graphic.</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12D5B5-581B-47B7-BDCA-5712483D408E}" type="datetimeFigureOut">
              <a:rPr lang="en-US" smtClean="0"/>
              <a:t>2/27/26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4303DC-1E56-4BBF-A654-6427074F54E9}" type="slidenum">
              <a:rPr lang="en-US" smtClean="0"/>
              <a:t>‹#›</a:t>
            </a:fld>
            <a:endParaRPr lang="en-US"/>
          </a:p>
        </p:txBody>
      </p:sp>
    </p:spTree>
    <p:extLst>
      <p:ext uri="{BB962C8B-B14F-4D97-AF65-F5344CB8AC3E}">
        <p14:creationId xmlns:p14="http://schemas.microsoft.com/office/powerpoint/2010/main" val="4107328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Good afternoon. My name is [YOUR NAME] and I am a volunteer for the Kiwanis Children’s Fund.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Today, I am excited to share our new campaign, The Possibility Project, which is raising money to impact 10 million children worldwide through Kiwanis Service Projects.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will also share how your club can support The Possibility Project as an Impact Club—this campaign’s only club recognition level—and how you can use a multiyear fundraising plan to reach your Impact Club goals.</a:t>
            </a:r>
          </a:p>
        </p:txBody>
      </p:sp>
      <p:sp>
        <p:nvSpPr>
          <p:cNvPr id="4" name="Slide Number Placeholder 3"/>
          <p:cNvSpPr>
            <a:spLocks noGrp="1"/>
          </p:cNvSpPr>
          <p:nvPr>
            <p:ph type="sldNum" sz="quarter" idx="5"/>
          </p:nvPr>
        </p:nvSpPr>
        <p:spPr/>
        <p:txBody>
          <a:bodyPr/>
          <a:lstStyle/>
          <a:p>
            <a:fld id="{CF4303DC-1E56-4BBF-A654-6427074F54E9}" type="slidenum">
              <a:rPr lang="en-US" smtClean="0"/>
              <a:t>1</a:t>
            </a:fld>
            <a:endParaRPr lang="en-US"/>
          </a:p>
        </p:txBody>
      </p:sp>
    </p:spTree>
    <p:extLst>
      <p:ext uri="{BB962C8B-B14F-4D97-AF65-F5344CB8AC3E}">
        <p14:creationId xmlns:p14="http://schemas.microsoft.com/office/powerpoint/2010/main" val="2597867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09C5-0A76-A4E3-0245-8CDC4C0D2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4924E-EFC1-C03C-CCA0-3D47A65DD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E06AFE-AA2B-F473-B5BA-A3FDED7CE274}"/>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Imagine the impact your club could have by helping your greater Kiwanis family to serve children in their own communities. The Possibility Project embodies the Kiwanis spirit by supporting one another to do more for children. </a:t>
            </a:r>
          </a:p>
          <a:p>
            <a:pPr marL="0" marR="0">
              <a:lnSpc>
                <a:spcPct val="115000"/>
              </a:lnSpc>
              <a:spcAft>
                <a:spcPts val="800"/>
              </a:spcAft>
              <a:buNone/>
              <a:tabLst>
                <a:tab pos="464947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tabLst>
                <a:tab pos="464947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clubs I mentioned a moment ago imagined that impact and took action by becoming Impact Clubs, making a  5-year pledge to support The Possibility Project. </a:t>
            </a:r>
          </a:p>
          <a:p>
            <a:pPr marL="0" marR="0">
              <a:lnSpc>
                <a:spcPct val="115000"/>
              </a:lnSpc>
              <a:spcAft>
                <a:spcPts val="800"/>
              </a:spcAft>
              <a:buNone/>
              <a:tabLst>
                <a:tab pos="464947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tabLst>
                <a:tab pos="464947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By signing an Impact Club pledge, your club sets a goal to raise $100 per member each year for five years. Impact clubs will lead the way to serve 10 million children worldwide. We cannot reach our goal without your help. </a:t>
            </a:r>
          </a:p>
          <a:p>
            <a:endParaRPr lang="en-US" dirty="0"/>
          </a:p>
        </p:txBody>
      </p:sp>
      <p:sp>
        <p:nvSpPr>
          <p:cNvPr id="4" name="Slide Number Placeholder 3">
            <a:extLst>
              <a:ext uri="{FF2B5EF4-FFF2-40B4-BE49-F238E27FC236}">
                <a16:creationId xmlns:a16="http://schemas.microsoft.com/office/drawing/2014/main" id="{161CF1B0-04F5-3818-DE8E-54332EA38E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CD9D2-4F39-48CD-B7B9-B2508EF7C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85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I’m going to walk you through an example that you can apply to your own club.</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Today, we’ll talk about the Kiwanis Club of Small Town, USA.</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 you can see, we have 20 members. We have two big fundraisers, which help us give to our 3 main causes: our Key Club, our local children’s hospital, and the Kiwanis Children’s Fund.</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club wants to support The Possibility Project, but it is important to us that we are able to continue our support of the Key Club and the local children’s hospital. </a:t>
            </a:r>
          </a:p>
          <a:p>
            <a:pPr>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4507-335C-4536-AE54-B18EEB6BBC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3701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BUT!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We don’t know how to fundraise that much, and we don’t want to decrease our support for the causes we already care about. So how can we do both?</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br>
              <a:rPr lang="en-US" sz="1800" kern="100" dirty="0">
                <a:latin typeface="Aptos" panose="020B0004020202020204" pitchFamily="34" charset="0"/>
                <a:ea typeface="Aptos" panose="020B0004020202020204" pitchFamily="34" charset="0"/>
                <a:cs typeface="Times New Roman" panose="02020603050405020304" pitchFamily="18" charset="0"/>
              </a:rPr>
            </a:b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Kiwanis clubs of all sizes have already made the commitment to support The Possibility Project as Impact Clubs, and no club’s plan to fundraise looks the same.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If your plan is to fundraise directly from your members, you can break down that individual annual goal of $100 per member. Per month, that is an $8.33 donation—roughly one trip to Starbucks.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But you don’t have to solely rely on members to give out of their own pockets. We encourage clubs to be creative. Beyond member donations, look to your fundraising events, club treasuries, and club foundations, if you have one.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When you use multiple methods to fundraise and set annual goals for five years, your Impact Club Pledge total becomes a lot less daunting.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No matter how you choose to fundraise, remember that your real goal is to help kids. As we shared earlier, it takes roughly $2.25 for a Kiwanian to make an impact on a child through a service project.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a:buNone/>
            </a:pPr>
            <a:r>
              <a:rPr lang="en-US" sz="1800" dirty="0">
                <a:effectLst/>
                <a:latin typeface="Aptos" panose="020B0004020202020204" pitchFamily="34" charset="0"/>
                <a:ea typeface="Aptos" panose="020B0004020202020204" pitchFamily="34" charset="0"/>
                <a:cs typeface="Arial" panose="020B0604020202020204" pitchFamily="34" charset="0"/>
              </a:rPr>
              <a:t>So, divide your pledge by $2.25. Suddenly your goal is no longer in dollars, but in the number of children your club can help. As a club, ask yourselves: how many kids do you want to help? </a:t>
            </a:r>
            <a:endParaRPr lang="en-US" dirty="0"/>
          </a:p>
        </p:txBody>
      </p:sp>
      <p:sp>
        <p:nvSpPr>
          <p:cNvPr id="4" name="Slide Number Placeholder 3"/>
          <p:cNvSpPr>
            <a:spLocks noGrp="1"/>
          </p:cNvSpPr>
          <p:nvPr>
            <p:ph type="sldNum" sz="quarter" idx="5"/>
          </p:nvPr>
        </p:nvSpPr>
        <p:spPr/>
        <p:txBody>
          <a:bodyPr/>
          <a:lstStyle/>
          <a:p>
            <a:fld id="{CF4303DC-1E56-4BBF-A654-6427074F54E9}" type="slidenum">
              <a:rPr lang="en-US" smtClean="0"/>
              <a:t>13</a:t>
            </a:fld>
            <a:endParaRPr lang="en-US"/>
          </a:p>
        </p:txBody>
      </p:sp>
    </p:spTree>
    <p:extLst>
      <p:ext uri="{BB962C8B-B14F-4D97-AF65-F5344CB8AC3E}">
        <p14:creationId xmlns:p14="http://schemas.microsoft.com/office/powerpoint/2010/main" val="1872707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Now we have a goal of the dollar amount we hope to raise over 5 years. But where will that money come from? </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Kiwanis Club of Small Town, USA has decided to source our funds from three main areas: our annual budget, fundraising events, and member giving. These are just a few common examples. Some clubs may choose to make a gift from their Club foundation as well. Or maybe they don't want to touch the budget and only use funds from events or member donations. It can look different for every club, and your club can choose what works best for you. </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first step is deciding what percentage of each funding source will make up the total pledge! </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​We went ahead and put suggested percentages on each funding source. You may end up doing it differently with your club.</a:t>
            </a:r>
          </a:p>
          <a:p>
            <a:pPr marL="0" marR="0">
              <a:lnSpc>
                <a:spcPct val="115000"/>
              </a:lnSpc>
              <a:spcAft>
                <a:spcPts val="800"/>
              </a:spcAft>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dirty="0"/>
              <a:t>They’re planning to reach that goal by combining three funding sources: about 50% will come from events, 25% will come from member giving, and 25% from the club’s annual fund. </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4303DC-1E56-4BBF-A654-6427074F54E9}" type="slidenum">
              <a:rPr lang="en-US" smtClean="0"/>
              <a:t>14</a:t>
            </a:fld>
            <a:endParaRPr lang="en-US"/>
          </a:p>
        </p:txBody>
      </p:sp>
    </p:spTree>
    <p:extLst>
      <p:ext uri="{BB962C8B-B14F-4D97-AF65-F5344CB8AC3E}">
        <p14:creationId xmlns:p14="http://schemas.microsoft.com/office/powerpoint/2010/main" val="1794964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35A5F-852D-1217-4757-656AF8EB80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B55A1-5A18-6EA2-64F2-14F56AC986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C9C455-EA9E-0898-A561-57B0C913AF5E}"/>
              </a:ext>
            </a:extLst>
          </p:cNvPr>
          <p:cNvSpPr>
            <a:spLocks noGrp="1"/>
          </p:cNvSpPr>
          <p:nvPr>
            <p:ph type="body" idx="1"/>
          </p:nvPr>
        </p:nvSpPr>
        <p:spPr/>
        <p:txBody>
          <a:bodyPr/>
          <a:lstStyle/>
          <a:p>
            <a:r>
              <a:rPr lang="en-US" dirty="0"/>
              <a:t>If you remember the club is going to break it down to $2,000 annually, annual fund (or your club’s annual budget) is one of the ways that the Impact Club giving level will be met. </a:t>
            </a:r>
          </a:p>
          <a:p>
            <a:br>
              <a:rPr lang="en-US" dirty="0"/>
            </a:br>
            <a:r>
              <a:rPr lang="en-US" dirty="0"/>
              <a:t>If the club isn’t already, consider making an annual gift from club funds to the Kiwanis Children’s Fund.</a:t>
            </a:r>
          </a:p>
          <a:p>
            <a:endParaRPr lang="en-US" dirty="0"/>
          </a:p>
          <a:p>
            <a:r>
              <a:rPr lang="en-US" dirty="0"/>
              <a:t>Furthermore, instead of just making an outright gift, you can challenge your members to give and leverage those funds as matching funds. Instead of sending in $1,000, offer two $500 matching gifts to members of your club. Match those two $500 gifts with two $500 gift from club members and the club had turned $1,000 into $2,000.</a:t>
            </a:r>
          </a:p>
          <a:p>
            <a:endParaRPr lang="en-US" dirty="0"/>
          </a:p>
          <a:p>
            <a:r>
              <a:rPr lang="en-US" dirty="0"/>
              <a:t>Happy dollars are a great way to also generate matching funds.</a:t>
            </a:r>
          </a:p>
          <a:p>
            <a:endParaRPr lang="en-US" dirty="0"/>
          </a:p>
        </p:txBody>
      </p:sp>
      <p:sp>
        <p:nvSpPr>
          <p:cNvPr id="4" name="Slide Number Placeholder 3">
            <a:extLst>
              <a:ext uri="{FF2B5EF4-FFF2-40B4-BE49-F238E27FC236}">
                <a16:creationId xmlns:a16="http://schemas.microsoft.com/office/drawing/2014/main" id="{BC7AFE2F-FB67-24ED-AFFF-B5BC2F6953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4507-335C-4536-AE54-B18EEB6BBC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8169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Fundraising events are a club’s bread and butter and the ideas are almost endless. They’re a great way to support an Impact Club pledge.</a:t>
            </a:r>
          </a:p>
          <a:p>
            <a:endParaRPr lang="en-US" dirty="0"/>
          </a:p>
          <a:p>
            <a:r>
              <a:rPr lang="en-US" dirty="0"/>
              <a:t>A club can commit to making an existing fundraising more successful and donating the extra funds raised to our Children’s Fund toward the club’s Impact Club pledge.</a:t>
            </a:r>
          </a:p>
          <a:p>
            <a:endParaRPr lang="en-US" dirty="0"/>
          </a:p>
          <a:p>
            <a:r>
              <a:rPr lang="en-US" dirty="0"/>
              <a:t>An Impact Club pledge can be a great spark to start another fundraising event for a club. Use it to reach your club’s Impact Club pledge and keep it going over The Possibility Project ends to support local causes identified by the club.</a:t>
            </a:r>
          </a:p>
          <a:p>
            <a:endParaRPr lang="en-US" dirty="0"/>
          </a:p>
          <a:p>
            <a:r>
              <a:rPr lang="en-US" dirty="0"/>
              <a:t>You can use social media to spread the message to seek donations. Also, you can dine for donations, which is popular and easy. Partner with a local restaurant to receive a portion of every sale on a specific night of a month. The club’s responsibility is simply to spread the word so people eat at the restaurant on that night. </a:t>
            </a:r>
          </a:p>
        </p:txBody>
      </p:sp>
      <p:sp>
        <p:nvSpPr>
          <p:cNvPr id="4" name="Slide Number Placeholder 3"/>
          <p:cNvSpPr>
            <a:spLocks noGrp="1"/>
          </p:cNvSpPr>
          <p:nvPr>
            <p:ph type="sldNum" sz="quarter" idx="5"/>
          </p:nvPr>
        </p:nvSpPr>
        <p:spPr/>
        <p:txBody>
          <a:bodyPr/>
          <a:lstStyle/>
          <a:p>
            <a:fld id="{CF4303DC-1E56-4BBF-A654-6427074F54E9}" type="slidenum">
              <a:rPr lang="en-US" smtClean="0"/>
              <a:t>16</a:t>
            </a:fld>
            <a:endParaRPr lang="en-US"/>
          </a:p>
        </p:txBody>
      </p:sp>
    </p:spTree>
    <p:extLst>
      <p:ext uri="{BB962C8B-B14F-4D97-AF65-F5344CB8AC3E}">
        <p14:creationId xmlns:p14="http://schemas.microsoft.com/office/powerpoint/2010/main" val="761277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60814-B272-87CB-D397-A6C6D526D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02E6D-25FF-BB0C-AD32-116F2A523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E28233-029F-9A1B-51E5-2CB74B97861B}"/>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Members are excited to do their part as well to help the club reach its goal of impacting over 4,000 children with their pledge. </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Since the club has found a way to fundraise half of the pledge through the club budget and events, club members will commit to collectively fundraising 5,000 dollars of the total goal over 5 years, or $1,000 each year. Using other sources in this case decreases the per member responsibility from $100/year to $50/year</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r>
              <a:rPr lang="en-US" sz="1800" kern="100" dirty="0">
                <a:effectLst/>
                <a:latin typeface="Aptos" panose="020B0004020202020204" pitchFamily="34" charset="0"/>
                <a:ea typeface="Aptos" panose="020B0004020202020204" pitchFamily="34" charset="0"/>
                <a:cs typeface="Arial" panose="020B0604020202020204" pitchFamily="34"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a collective effort of club members. Not everyone is expected to contribute the same amount. We know we have one person who gives $250 every year, and at least a few members already give want to continue their donations or make their own pledge to increase their giving. Some members are able to donate in small amounts, like Happy Dollars once a month toward the Impact Club goal.</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Remember that any donations made from any of your members to The Children's Fund will automatically be credited towards your club's goal, as long as they have your club as their home club. So, if a member makes a $10 donation online at any time, it will automatically be credited to the Kiwanis Club of Small Town, USA. </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200" b="1"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There are many ways that individual members can choose to give personally and fundraise on their own: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-Individual fundraising efforts, like reaching out to friends and family</a:t>
            </a:r>
          </a:p>
          <a:p>
            <a:r>
              <a:rPr lang="en-US" sz="1200" kern="1200" dirty="0">
                <a:solidFill>
                  <a:schemeClr val="tx1"/>
                </a:solidFill>
                <a:effectLst/>
                <a:latin typeface="+mn-lt"/>
                <a:ea typeface="+mn-ea"/>
                <a:cs typeface="+mn-cs"/>
              </a:rPr>
              <a:t>-Personal donations of any size, even if that means setting aside spare change at the end of the week</a:t>
            </a:r>
          </a:p>
          <a:p>
            <a:r>
              <a:rPr lang="en-US" sz="1200" kern="1200" dirty="0">
                <a:solidFill>
                  <a:schemeClr val="tx1"/>
                </a:solidFill>
                <a:effectLst/>
                <a:latin typeface="+mn-lt"/>
                <a:ea typeface="+mn-ea"/>
                <a:cs typeface="+mn-cs"/>
              </a:rPr>
              <a:t>-Individual pledges, like the Cornerstone pledge, or $15,000 over 3 years—or small pledges made to your club that you will commit to giving a specific amount to the Children’s Fund</a:t>
            </a:r>
          </a:p>
          <a:p>
            <a:r>
              <a:rPr lang="en-US" sz="1200" kern="1200" dirty="0">
                <a:solidFill>
                  <a:schemeClr val="tx1"/>
                </a:solidFill>
                <a:effectLst/>
                <a:latin typeface="+mn-lt"/>
                <a:ea typeface="+mn-ea"/>
                <a:cs typeface="+mn-cs"/>
              </a:rPr>
              <a:t>-Recurring gifts by setting up an automatic donation on the Kiwanis Children’s Fund’s website</a:t>
            </a:r>
          </a:p>
          <a:p>
            <a:r>
              <a:rPr lang="en-US" sz="1200" kern="1200" dirty="0">
                <a:solidFill>
                  <a:schemeClr val="tx1"/>
                </a:solidFill>
                <a:effectLst/>
                <a:latin typeface="+mn-lt"/>
                <a:ea typeface="+mn-ea"/>
                <a:cs typeface="+mn-cs"/>
              </a:rPr>
              <a:t>and</a:t>
            </a:r>
          </a:p>
          <a:p>
            <a:r>
              <a:rPr lang="en-US" sz="1200" kern="1200" dirty="0">
                <a:solidFill>
                  <a:schemeClr val="tx1"/>
                </a:solidFill>
                <a:effectLst/>
                <a:latin typeface="+mn-lt"/>
                <a:ea typeface="+mn-ea"/>
                <a:cs typeface="+mn-cs"/>
              </a:rPr>
              <a:t>-Honoring a club member or outgoing president with a Blechman or Hixson Fellowship</a:t>
            </a:r>
          </a:p>
          <a:p>
            <a:endParaRPr lang="en-US" dirty="0"/>
          </a:p>
        </p:txBody>
      </p:sp>
      <p:sp>
        <p:nvSpPr>
          <p:cNvPr id="4" name="Slide Number Placeholder 3">
            <a:extLst>
              <a:ext uri="{FF2B5EF4-FFF2-40B4-BE49-F238E27FC236}">
                <a16:creationId xmlns:a16="http://schemas.microsoft.com/office/drawing/2014/main" id="{325AED27-D89C-353C-422D-A16D513B60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4507-335C-4536-AE54-B18EEB6BBC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7152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a Hixson or Blechman Fellowship? </a:t>
            </a:r>
          </a:p>
          <a:p>
            <a:endParaRPr lang="en-US"/>
          </a:p>
          <a:p>
            <a:r>
              <a:rPr lang="en-US"/>
              <a:t>At the Children's Foundation, we want to make your gifts count and mean even more. Kiwanians can make an impactful gift that will help a child in need, while also honoring themselves, or someone else who is dedicated to service. The Hixson fellowship honors a member with a gift of $1,000 dollars.  A Blechman fellowship honors a member with a gift of $2,500. Multiple people can come together to collectively donate  Hixson or Blechman to a current or past member who embodied the service of these two great past international Kiwanis presidents. </a:t>
            </a:r>
          </a:p>
          <a:p>
            <a:endParaRPr lang="en-US"/>
          </a:p>
          <a:p>
            <a:r>
              <a:rPr lang="en-US"/>
              <a:t>Challenging your club members to donate at least one Hixson or Blechman each year is a great way to help meet your member giving goal, while honoring a deserving Kiwanian for all of their great work they do for children.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4507-335C-4536-AE54-B18EEB6BBC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8641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B6311-1E5E-EF00-F802-7BCF499AB0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BE078-A31F-5702-1D7D-B7667DEDAD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5D368-6EFE-7992-759F-C6A1298A4D9A}"/>
              </a:ext>
            </a:extLst>
          </p:cNvPr>
          <p:cNvSpPr>
            <a:spLocks noGrp="1"/>
          </p:cNvSpPr>
          <p:nvPr>
            <p:ph type="body" idx="1"/>
          </p:nvPr>
        </p:nvSpPr>
        <p:spPr/>
        <p:txBody>
          <a:bodyPr/>
          <a:lstStyle/>
          <a:p>
            <a:r>
              <a:rPr lang="en-US"/>
              <a:t>Here’s how the Club of Small Town put this all together. Again, breaking it down, they set a clear goal: raise $10,000 over five years, which breaks down to $2,000 each year.</a:t>
            </a:r>
          </a:p>
          <a:p>
            <a:endParaRPr lang="en-US"/>
          </a:p>
          <a:p>
            <a:r>
              <a:rPr lang="en-US"/>
              <a:t>They’re planning to reach that goal by combining three funding sources: about 50% will come from events, 25% will come from member giving, and 25% from the club’s annual fund. </a:t>
            </a:r>
          </a:p>
          <a:p>
            <a:r>
              <a:rPr lang="en-US"/>
              <a:t>You can see how it is broken down by dollar amount here.  (read off some of the members and explain how this is attainable)</a:t>
            </a:r>
          </a:p>
          <a:p>
            <a:br>
              <a:rPr lang="en-US"/>
            </a:br>
            <a:r>
              <a:rPr lang="en-US"/>
              <a:t>This shows how a mix of fundraising activities can add up to a realistic, achievable plan that everyone in the club can contribute to ensure over 4,000 children are impacted through The Possibility Project. </a:t>
            </a:r>
          </a:p>
          <a:p>
            <a:endParaRPr lang="en-US"/>
          </a:p>
          <a:p>
            <a:endParaRPr lang="en-US"/>
          </a:p>
        </p:txBody>
      </p:sp>
      <p:sp>
        <p:nvSpPr>
          <p:cNvPr id="4" name="Slide Number Placeholder 3">
            <a:extLst>
              <a:ext uri="{FF2B5EF4-FFF2-40B4-BE49-F238E27FC236}">
                <a16:creationId xmlns:a16="http://schemas.microsoft.com/office/drawing/2014/main" id="{93FA83AC-D8DB-17C7-BF40-3E2A62E5B7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4507-335C-4536-AE54-B18EEB6BBC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4704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kern="100" dirty="0">
                <a:latin typeface="Aptos"/>
                <a:ea typeface="Aptos" panose="020B0004020202020204" pitchFamily="34" charset="0"/>
                <a:cs typeface="Arial" panose="020B0604020202020204" pitchFamily="34" charset="0"/>
              </a:rPr>
              <a:t>By using multiple fundraising sources and breaking down your goal by year, your club can make an extraordinary difference by becoming an Impact Club.</a:t>
            </a:r>
          </a:p>
          <a:p>
            <a:pPr>
              <a:lnSpc>
                <a:spcPct val="114999"/>
              </a:lnSpc>
              <a:spcAft>
                <a:spcPts val="800"/>
              </a:spcAft>
            </a:pPr>
            <a:endParaRPr lang="en-US" kern="100" dirty="0">
              <a:latin typeface="Aptos"/>
              <a:ea typeface="Aptos" panose="020B0004020202020204" pitchFamily="34" charset="0"/>
              <a:cs typeface="Arial" panose="020B0604020202020204" pitchFamily="34" charset="0"/>
            </a:endParaRPr>
          </a:p>
          <a:p>
            <a:pPr marL="0" marR="0">
              <a:lnSpc>
                <a:spcPct val="114999"/>
              </a:lnSpc>
              <a:spcAft>
                <a:spcPts val="800"/>
              </a:spcAft>
              <a:buNone/>
            </a:pPr>
            <a:r>
              <a:rPr lang="en-US" sz="1200" kern="100" dirty="0">
                <a:effectLst/>
                <a:latin typeface="Aptos"/>
                <a:ea typeface="Aptos" panose="020B0004020202020204" pitchFamily="34" charset="0"/>
                <a:cs typeface="Arial" panose="020B0604020202020204" pitchFamily="34" charset="0"/>
              </a:rPr>
              <a:t>Kiwanians have come together before, saving millions of lives from preventable diseases, reshaping the world.</a:t>
            </a:r>
            <a:endParaRPr lang="en-US" dirty="0"/>
          </a:p>
          <a:p>
            <a:pPr marL="0" marR="0">
              <a:lnSpc>
                <a:spcPct val="115000"/>
              </a:lnSpc>
              <a:spcAft>
                <a:spcPts val="800"/>
              </a:spcAft>
              <a:buNone/>
            </a:pPr>
            <a:r>
              <a:rPr lang="en-US" sz="1200" kern="100" dirty="0">
                <a:effectLst/>
                <a:latin typeface="Aptos"/>
                <a:ea typeface="Aptos" panose="020B0004020202020204" pitchFamily="34" charset="0"/>
                <a:cs typeface="Arial" panose="020B0604020202020204" pitchFamily="34" charset="0"/>
              </a:rPr>
              <a:t> </a:t>
            </a:r>
          </a:p>
          <a:p>
            <a:pPr marL="0" marR="0">
              <a:lnSpc>
                <a:spcPct val="115000"/>
              </a:lnSpc>
              <a:spcAft>
                <a:spcPts val="800"/>
              </a:spcAft>
              <a:buNone/>
            </a:pPr>
            <a:r>
              <a:rPr lang="en-US" sz="1200" kern="100" dirty="0">
                <a:effectLst/>
                <a:latin typeface="Aptos"/>
                <a:ea typeface="Aptos" panose="020B0004020202020204" pitchFamily="34" charset="0"/>
                <a:cs typeface="Arial" panose="020B0604020202020204" pitchFamily="34" charset="0"/>
              </a:rPr>
              <a:t>Imagine what we can do when we come together to support each other, to help clubs do more to turn possibilities into realities.</a:t>
            </a:r>
          </a:p>
          <a:p>
            <a:pPr marL="0" marR="0">
              <a:lnSpc>
                <a:spcPct val="115000"/>
              </a:lnSpc>
              <a:spcAft>
                <a:spcPts val="800"/>
              </a:spcAft>
              <a:buNone/>
            </a:pPr>
            <a:r>
              <a:rPr lang="en-US" sz="1200" kern="100" dirty="0">
                <a:effectLst/>
                <a:latin typeface="Aptos"/>
                <a:ea typeface="Aptos" panose="020B0004020202020204" pitchFamily="34" charset="0"/>
                <a:cs typeface="Arial" panose="020B0604020202020204" pitchFamily="34" charset="0"/>
              </a:rPr>
              <a:t> </a:t>
            </a:r>
          </a:p>
          <a:p>
            <a:pPr marL="0" marR="0">
              <a:lnSpc>
                <a:spcPct val="115000"/>
              </a:lnSpc>
              <a:spcAft>
                <a:spcPts val="800"/>
              </a:spcAft>
              <a:buNone/>
            </a:pPr>
            <a:r>
              <a:rPr lang="en-US" sz="1200" kern="100" dirty="0">
                <a:effectLst/>
                <a:latin typeface="Aptos"/>
                <a:ea typeface="Aptos" panose="020B0004020202020204" pitchFamily="34" charset="0"/>
                <a:cs typeface="Arial" panose="020B0604020202020204" pitchFamily="34" charset="0"/>
              </a:rPr>
              <a:t>Imagine what’s possible if we trust our fellow Kiwanians to live our vision: to be a positive influence in communities worldwide, so that one day, all children will wake up in communities that believe in them, nurture them, and provide the support they need to thrive.</a:t>
            </a:r>
            <a:endParaRPr lang="en-US" dirty="0"/>
          </a:p>
        </p:txBody>
      </p:sp>
      <p:sp>
        <p:nvSpPr>
          <p:cNvPr id="4" name="Slide Number Placeholder 3"/>
          <p:cNvSpPr>
            <a:spLocks noGrp="1"/>
          </p:cNvSpPr>
          <p:nvPr>
            <p:ph type="sldNum" sz="quarter" idx="5"/>
          </p:nvPr>
        </p:nvSpPr>
        <p:spPr/>
        <p:txBody>
          <a:bodyPr/>
          <a:lstStyle/>
          <a:p>
            <a:fld id="{CF4303DC-1E56-4BBF-A654-6427074F54E9}" type="slidenum">
              <a:rPr lang="en-US" smtClean="0"/>
              <a:t>20</a:t>
            </a:fld>
            <a:endParaRPr lang="en-US"/>
          </a:p>
        </p:txBody>
      </p:sp>
    </p:spTree>
    <p:extLst>
      <p:ext uri="{BB962C8B-B14F-4D97-AF65-F5344CB8AC3E}">
        <p14:creationId xmlns:p14="http://schemas.microsoft.com/office/powerpoint/2010/main" val="3466908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When we say, “Kids need Kiwanis”, it’s not just a motto. It’s the truth we live by. You, as a Kiwanian, understand the needs of children in your community better than anyone. You see the student struggling in school without the support they need. You see the child with an empty stomach, who doesn’t have enough food at home. You witness the isolation of a child with a disability who can’t join their classmates on the playground.</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Imagine if every Kiwanis club around the world had more funding and resources to help these kids. Imagine new service projects springing up all over the world to help the children who need Kiwanis the most.  Together, Kiwanians can make a global impact on the lives of children—and turn possibilities into realities.</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44481-AA4B-4344-A339-AAAF8E755D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266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dirty="0">
                <a:effectLst/>
                <a:latin typeface="Aptos"/>
                <a:ea typeface="Aptos" panose="020B0004020202020204" pitchFamily="34" charset="0"/>
                <a:cs typeface="Arial" panose="020B0604020202020204" pitchFamily="34" charset="0"/>
              </a:rPr>
              <a:t>Clubs in our district have already received support from The Possibility Project, like the Kiwanis Club of [X]:</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ptos"/>
                <a:ea typeface="Aptos" panose="020B0004020202020204" pitchFamily="34" charset="0"/>
                <a:cs typeface="Arial" panose="020B0604020202020204" pitchFamily="34" charset="0"/>
              </a:rPr>
              <a:t>[INSERT LOCAL GRANT STORY]</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ptos"/>
                <a:ea typeface="Aptos" panose="020B0004020202020204" pitchFamily="34" charset="0"/>
                <a:cs typeface="Arial" panose="020B0604020202020204" pitchFamily="34" charset="0"/>
              </a:rPr>
              <a:t>This is what’s possible when we come together.</a:t>
            </a:r>
          </a:p>
          <a:p>
            <a:pPr marL="0" marR="0">
              <a:lnSpc>
                <a:spcPct val="115000"/>
              </a:lnSpc>
              <a:spcAft>
                <a:spcPts val="800"/>
              </a:spcAft>
              <a:buNone/>
            </a:pPr>
            <a:r>
              <a:rPr lang="en-US" sz="1200" kern="100" dirty="0">
                <a:effectLst/>
                <a:latin typeface="Aptos"/>
                <a:ea typeface="Aptos" panose="020B0004020202020204" pitchFamily="34" charset="0"/>
                <a:cs typeface="Arial" panose="020B0604020202020204" pitchFamily="34" charset="0"/>
              </a:rPr>
              <a:t> </a:t>
            </a:r>
          </a:p>
          <a:p>
            <a:pPr marL="0" marR="0">
              <a:lnSpc>
                <a:spcPct val="115000"/>
              </a:lnSpc>
              <a:spcAft>
                <a:spcPts val="800"/>
              </a:spcAft>
              <a:buNone/>
            </a:pPr>
            <a:r>
              <a:rPr lang="en-US" sz="1200" kern="100" dirty="0">
                <a:effectLst/>
                <a:latin typeface="Aptos"/>
                <a:ea typeface="Aptos" panose="020B0004020202020204" pitchFamily="34" charset="0"/>
                <a:cs typeface="Arial" panose="020B0604020202020204" pitchFamily="34" charset="0"/>
              </a:rPr>
              <a:t>Think about our mission and who we are: a global organization of volunteers, dedicated to improving the world, one child and one community at a time.</a:t>
            </a:r>
          </a:p>
          <a:p>
            <a:pPr marL="0" marR="0">
              <a:lnSpc>
                <a:spcPct val="115000"/>
              </a:lnSpc>
              <a:spcAft>
                <a:spcPts val="800"/>
              </a:spcAft>
              <a:buNone/>
            </a:pPr>
            <a:r>
              <a:rPr lang="en-US" sz="1200" kern="100" dirty="0">
                <a:effectLst/>
                <a:latin typeface="Aptos"/>
                <a:ea typeface="Aptos" panose="020B0004020202020204" pitchFamily="34" charset="0"/>
                <a:cs typeface="Arial" panose="020B0604020202020204" pitchFamily="34" charset="0"/>
              </a:rPr>
              <a:t> </a:t>
            </a:r>
          </a:p>
          <a:p>
            <a:pPr marL="0" marR="0">
              <a:lnSpc>
                <a:spcPct val="115000"/>
              </a:lnSpc>
              <a:spcAft>
                <a:spcPts val="800"/>
              </a:spcAft>
              <a:buNone/>
            </a:pPr>
            <a:r>
              <a:rPr lang="en-US" sz="1200" b="1" kern="100" dirty="0">
                <a:effectLst/>
                <a:latin typeface="Aptos"/>
                <a:ea typeface="Aptos" panose="020B0004020202020204" pitchFamily="34" charset="0"/>
                <a:cs typeface="Arial" panose="020B0604020202020204" pitchFamily="34" charset="0"/>
              </a:rPr>
              <a:t>One child, one community at a time.</a:t>
            </a:r>
            <a:endParaRPr lang="en-US" sz="1200" kern="100" dirty="0">
              <a:effectLst/>
              <a:latin typeface="Aptos"/>
              <a:ea typeface="Aptos" panose="020B0004020202020204" pitchFamily="34" charset="0"/>
              <a:cs typeface="Arial" panose="020B0604020202020204" pitchFamily="34" charset="0"/>
            </a:endParaRPr>
          </a:p>
          <a:p>
            <a:pPr marL="0" marR="0">
              <a:lnSpc>
                <a:spcPct val="115000"/>
              </a:lnSpc>
              <a:spcAft>
                <a:spcPts val="800"/>
              </a:spcAft>
              <a:buNone/>
            </a:pPr>
            <a:r>
              <a:rPr lang="en-US" sz="1200" b="1" kern="100" dirty="0">
                <a:effectLst/>
                <a:latin typeface="Aptos"/>
                <a:ea typeface="Aptos" panose="020B0004020202020204" pitchFamily="34" charset="0"/>
                <a:cs typeface="Arial" panose="020B0604020202020204" pitchFamily="34" charset="0"/>
              </a:rPr>
              <a:t> </a:t>
            </a:r>
            <a:endParaRPr lang="en-US" sz="1200" kern="100" dirty="0">
              <a:effectLst/>
              <a:latin typeface="Aptos"/>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ptos"/>
                <a:ea typeface="Aptos" panose="020B0004020202020204" pitchFamily="34" charset="0"/>
                <a:cs typeface="Arial" panose="020B0604020202020204" pitchFamily="34" charset="0"/>
              </a:rPr>
              <a:t>That </a:t>
            </a:r>
            <a:r>
              <a:rPr lang="en-US" sz="1200" b="1" kern="100" dirty="0">
                <a:effectLst/>
                <a:latin typeface="Aptos"/>
                <a:ea typeface="Aptos" panose="020B0004020202020204" pitchFamily="34" charset="0"/>
                <a:cs typeface="Arial" panose="020B0604020202020204" pitchFamily="34" charset="0"/>
              </a:rPr>
              <a:t>is </a:t>
            </a:r>
            <a:r>
              <a:rPr lang="en-US" sz="1200" kern="100" dirty="0">
                <a:effectLst/>
                <a:latin typeface="Aptos"/>
                <a:ea typeface="Aptos" panose="020B0004020202020204" pitchFamily="34" charset="0"/>
                <a:cs typeface="Arial" panose="020B0604020202020204" pitchFamily="34" charset="0"/>
              </a:rPr>
              <a:t>The Possibility Project: One child, one Kiwanis club service project at a time—to show 10 million kids what’s possible.</a:t>
            </a:r>
          </a:p>
          <a:p>
            <a:pPr marL="0" marR="0">
              <a:lnSpc>
                <a:spcPct val="115000"/>
              </a:lnSpc>
              <a:spcAft>
                <a:spcPts val="800"/>
              </a:spcAft>
              <a:buNone/>
            </a:pPr>
            <a:r>
              <a:rPr lang="en-US" sz="1200" kern="100" dirty="0">
                <a:effectLst/>
                <a:latin typeface="Aptos"/>
                <a:ea typeface="Aptos" panose="020B0004020202020204" pitchFamily="34" charset="0"/>
                <a:cs typeface="Arial" panose="020B0604020202020204" pitchFamily="34" charset="0"/>
              </a:rPr>
              <a:t> </a:t>
            </a:r>
          </a:p>
          <a:p>
            <a:pPr marL="0" marR="0">
              <a:lnSpc>
                <a:spcPct val="115000"/>
              </a:lnSpc>
              <a:spcAft>
                <a:spcPts val="800"/>
              </a:spcAft>
            </a:pPr>
            <a:r>
              <a:rPr lang="en-US" sz="1200" kern="100" dirty="0">
                <a:effectLst/>
                <a:latin typeface="Aptos"/>
                <a:ea typeface="Aptos" panose="020B0004020202020204" pitchFamily="34" charset="0"/>
                <a:cs typeface="Arial" panose="020B0604020202020204" pitchFamily="34" charset="0"/>
              </a:rPr>
              <a:t>Make a bold statement that you believe in the power of Kiwanis—in the power of clubs to make a meaningful and positive difference in the lives of children in their communities—and amplify your club’s impact beyond here in [DISTRICT] to Kiwanis communities worldwide. </a:t>
            </a:r>
          </a:p>
          <a:p>
            <a:endParaRPr lang="en-US" dirty="0"/>
          </a:p>
        </p:txBody>
      </p:sp>
      <p:sp>
        <p:nvSpPr>
          <p:cNvPr id="4" name="Slide Number Placeholder 3"/>
          <p:cNvSpPr>
            <a:spLocks noGrp="1"/>
          </p:cNvSpPr>
          <p:nvPr>
            <p:ph type="sldNum" sz="quarter" idx="5"/>
          </p:nvPr>
        </p:nvSpPr>
        <p:spPr/>
        <p:txBody>
          <a:bodyPr/>
          <a:lstStyle/>
          <a:p>
            <a:fld id="{45E9552C-BC14-4D66-95A0-CDEBBD405946}" type="slidenum">
              <a:rPr lang="en-US" smtClean="0"/>
              <a:t>21</a:t>
            </a:fld>
            <a:endParaRPr lang="en-US"/>
          </a:p>
        </p:txBody>
      </p:sp>
    </p:spTree>
    <p:extLst>
      <p:ext uri="{BB962C8B-B14F-4D97-AF65-F5344CB8AC3E}">
        <p14:creationId xmlns:p14="http://schemas.microsoft.com/office/powerpoint/2010/main" val="1119687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BAC0D-4705-94B4-28D0-41F48DF8A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7724C-BACD-11EF-0054-DBBEC01A1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04EC3-E7AD-06F3-C53D-76F525CA08F7}"/>
              </a:ext>
            </a:extLst>
          </p:cNvPr>
          <p:cNvSpPr>
            <a:spLocks noGrp="1"/>
          </p:cNvSpPr>
          <p:nvPr>
            <p:ph type="body" idx="1"/>
          </p:nvPr>
        </p:nvSpPr>
        <p:spPr/>
        <p:txBody>
          <a:bodyPr/>
          <a:lstStyle/>
          <a:p>
            <a:r>
              <a:rPr lang="en-US">
                <a:cs typeface="Calibri"/>
              </a:rPr>
              <a:t>Pause for Questions here</a:t>
            </a:r>
          </a:p>
        </p:txBody>
      </p:sp>
      <p:sp>
        <p:nvSpPr>
          <p:cNvPr id="4" name="Slide Number Placeholder 3">
            <a:extLst>
              <a:ext uri="{FF2B5EF4-FFF2-40B4-BE49-F238E27FC236}">
                <a16:creationId xmlns:a16="http://schemas.microsoft.com/office/drawing/2014/main" id="{F1B1C3E5-AE19-F498-73BF-F93EBE728A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5D6E-F13D-4F0A-8EC9-7527203E96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923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4303DC-1E56-4BBF-A654-6427074F54E9}" type="slidenum">
              <a:rPr lang="en-US" smtClean="0"/>
              <a:t>23</a:t>
            </a:fld>
            <a:endParaRPr lang="en-US"/>
          </a:p>
        </p:txBody>
      </p:sp>
    </p:spTree>
    <p:extLst>
      <p:ext uri="{BB962C8B-B14F-4D97-AF65-F5344CB8AC3E}">
        <p14:creationId xmlns:p14="http://schemas.microsoft.com/office/powerpoint/2010/main" val="1273778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There is no doubt that when Kiwanians work together, we can achieve great things—and the Kiwanis Children’s Fund is here to help turn your generosity into projects that reach kids all over the world.</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When Kiwanians last came together to support the Kiwanis Children’s Fund, we helped UNICEF eradicate Maternal Neonatal Tetanus in 49 countries through The Eliminate Project. Before that, our work with UNICEF raised the global IQ by 5 points by establishing sources of iodine around the world through the Iodine Deficiency Disorder campaign.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In fact, since 1994, the Kiwanis Children’s Fund has raised and leveraged a quarter of a billion dollars for global childhood health and nutrition!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CD9D2-4F39-48CD-B7B9-B2508EF7C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595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791C7-B1C1-3631-7721-41E3DA996B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A1176-F177-8C2D-B0BD-90559C42B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F4C4F-0C17-3367-F4C2-B090FC5C3D35}"/>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We know that Kiwanians are experts on the challenges facing the children where they live—and that looks different wherever you go!</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That is why when we grant funds to a club, we aren’t telling them what your service projects must look like to receive a grant beyond making an impact in at least one of our three cause areas, health and nutrition, education and literacy, and youth leadership development.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Kids need help now, and we aren’t waiting to start providing support to service projects for clubs like:</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The Kiwanis Club of Libertad, Panama, where we helped their club to rebuild, refurnish, and restock their local school’s dining area and provided stable meals for more than 1,500 students,</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The Club of Cicero, Indiana, where a grant helped the club to buy a book all 950 students during their book fair,</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and the Daphne-Spanish Fort club in Alabama, which was able to host a 10-week program for middle school students to learn respect, conflict resolution, and goal setting</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a:buNone/>
            </a:pPr>
            <a:r>
              <a:rPr lang="en-US" sz="1800" dirty="0">
                <a:effectLst/>
                <a:latin typeface="Aptos" panose="020B0004020202020204" pitchFamily="34" charset="0"/>
                <a:ea typeface="Aptos" panose="020B0004020202020204" pitchFamily="34" charset="0"/>
                <a:cs typeface="Arial" panose="020B0604020202020204" pitchFamily="34" charset="0"/>
              </a:rPr>
              <a:t>By supporting the Children’s Fund, you expand your impact beyond your doorstep and into communities wherever a Kiwanis club exists. </a:t>
            </a:r>
            <a:endParaRPr lang="en-US" dirty="0"/>
          </a:p>
        </p:txBody>
      </p:sp>
      <p:sp>
        <p:nvSpPr>
          <p:cNvPr id="4" name="Slide Number Placeholder 3">
            <a:extLst>
              <a:ext uri="{FF2B5EF4-FFF2-40B4-BE49-F238E27FC236}">
                <a16:creationId xmlns:a16="http://schemas.microsoft.com/office/drawing/2014/main" id="{856BBEB6-5F53-D791-417D-20C61B01FB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CD9D2-4F39-48CD-B7B9-B2508EF7C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882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28E6D-7971-3592-FC66-01D14B1CE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821F8-78B4-62B9-F6A1-4E8483485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D59A66-EBE5-A0AB-0EF6-92A9D70D065D}"/>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The Kiwanis Children's Fund proudly supports service projects that meet urgent needs. But the reality is, </a:t>
            </a:r>
            <a:r>
              <a:rPr lang="en-US" sz="1800" b="1" kern="100" dirty="0">
                <a:effectLst/>
                <a:latin typeface="Aptos" panose="020B0004020202020204" pitchFamily="34" charset="0"/>
                <a:ea typeface="Aptos" panose="020B0004020202020204" pitchFamily="34" charset="0"/>
                <a:cs typeface="Arial" panose="020B0604020202020204" pitchFamily="34" charset="0"/>
              </a:rPr>
              <a:t>millions of children still need our help.</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Consider this: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Arial" panose="020B0604020202020204" pitchFamily="34" charset="0"/>
              </a:rPr>
              <a:t>Over </a:t>
            </a:r>
            <a:r>
              <a:rPr lang="en-US" sz="1800" b="1" kern="100" dirty="0">
                <a:effectLst/>
                <a:latin typeface="Aptos" panose="020B0004020202020204" pitchFamily="34" charset="0"/>
                <a:ea typeface="Aptos" panose="020B0004020202020204" pitchFamily="34" charset="0"/>
                <a:cs typeface="Arial" panose="020B0604020202020204" pitchFamily="34" charset="0"/>
              </a:rPr>
              <a:t>14 million children</a:t>
            </a:r>
            <a:r>
              <a:rPr lang="en-US" sz="1800" kern="100" dirty="0">
                <a:effectLst/>
                <a:latin typeface="Aptos" panose="020B0004020202020204" pitchFamily="34" charset="0"/>
                <a:ea typeface="Aptos" panose="020B0004020202020204" pitchFamily="34" charset="0"/>
                <a:cs typeface="Arial" panose="020B0604020202020204" pitchFamily="34" charset="0"/>
              </a:rPr>
              <a:t> in the U.S. alone live in households without enough food.</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Arial" panose="020B0604020202020204" pitchFamily="34" charset="0"/>
              </a:rPr>
              <a:t>Two out of five 4th graders</a:t>
            </a:r>
            <a:r>
              <a:rPr lang="en-US" sz="1800" kern="100" dirty="0">
                <a:effectLst/>
                <a:latin typeface="Aptos" panose="020B0004020202020204" pitchFamily="34" charset="0"/>
                <a:ea typeface="Aptos" panose="020B0004020202020204" pitchFamily="34" charset="0"/>
                <a:cs typeface="Arial" panose="020B0604020202020204" pitchFamily="34" charset="0"/>
              </a:rPr>
              <a:t> can't read at a basic level.</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Arial" panose="020B0604020202020204" pitchFamily="34" charset="0"/>
              </a:rPr>
              <a:t>Two out of five high school students</a:t>
            </a:r>
            <a:r>
              <a:rPr lang="en-US" sz="1800" kern="100" dirty="0">
                <a:effectLst/>
                <a:latin typeface="Aptos" panose="020B0004020202020204" pitchFamily="34" charset="0"/>
                <a:ea typeface="Aptos" panose="020B0004020202020204" pitchFamily="34" charset="0"/>
                <a:cs typeface="Arial" panose="020B0604020202020204" pitchFamily="34" charset="0"/>
              </a:rPr>
              <a:t> report feeling lonely, sad, or hopeless.</a:t>
            </a:r>
          </a:p>
          <a:p>
            <a:pPr marL="45720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Grant requests to the Children's Fund have </a:t>
            </a:r>
            <a:r>
              <a:rPr lang="en-US" sz="1800" b="1" kern="100" dirty="0">
                <a:effectLst/>
                <a:latin typeface="Aptos" panose="020B0004020202020204" pitchFamily="34" charset="0"/>
                <a:ea typeface="Aptos" panose="020B0004020202020204" pitchFamily="34" charset="0"/>
                <a:cs typeface="Arial" panose="020B0604020202020204" pitchFamily="34" charset="0"/>
              </a:rPr>
              <a:t>increased tenfold</a:t>
            </a:r>
            <a:r>
              <a:rPr lang="en-US" sz="1800" kern="100" dirty="0">
                <a:effectLst/>
                <a:latin typeface="Aptos" panose="020B0004020202020204" pitchFamily="34" charset="0"/>
                <a:ea typeface="Aptos" panose="020B0004020202020204" pitchFamily="34" charset="0"/>
                <a:cs typeface="Arial" panose="020B0604020202020204" pitchFamily="34" charset="0"/>
              </a:rPr>
              <a:t> in recent years, but we've only been able to fund </a:t>
            </a:r>
            <a:r>
              <a:rPr lang="en-US" sz="1800" b="1" kern="100" dirty="0">
                <a:effectLst/>
                <a:latin typeface="Aptos" panose="020B0004020202020204" pitchFamily="34" charset="0"/>
                <a:ea typeface="Aptos" panose="020B0004020202020204" pitchFamily="34" charset="0"/>
                <a:cs typeface="Arial" panose="020B0604020202020204" pitchFamily="34" charset="0"/>
              </a:rPr>
              <a:t>$1 for every $2 requested.</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Kiwanis clubs relentlessly show up for kids every day, and the Children's Fund wants to show up for </a:t>
            </a:r>
            <a:r>
              <a:rPr lang="en-US" sz="1800" i="1" kern="100" dirty="0">
                <a:effectLst/>
                <a:latin typeface="Aptos" panose="020B0004020202020204" pitchFamily="34" charset="0"/>
                <a:ea typeface="Aptos" panose="020B0004020202020204" pitchFamily="34" charset="0"/>
                <a:cs typeface="Arial" panose="020B0604020202020204" pitchFamily="34" charset="0"/>
              </a:rPr>
              <a:t>you</a:t>
            </a:r>
            <a:r>
              <a:rPr lang="en-US" sz="1800" kern="100" dirty="0">
                <a:effectLst/>
                <a:latin typeface="Aptos" panose="020B0004020202020204" pitchFamily="34" charset="0"/>
                <a:ea typeface="Aptos" panose="020B0004020202020204" pitchFamily="34" charset="0"/>
                <a:cs typeface="Arial" panose="020B0604020202020204" pitchFamily="34" charset="0"/>
              </a:rPr>
              <a:t> to make a better life possible for children in Kiwanis communities.</a:t>
            </a:r>
          </a:p>
        </p:txBody>
      </p:sp>
      <p:sp>
        <p:nvSpPr>
          <p:cNvPr id="4" name="Slide Number Placeholder 3">
            <a:extLst>
              <a:ext uri="{FF2B5EF4-FFF2-40B4-BE49-F238E27FC236}">
                <a16:creationId xmlns:a16="http://schemas.microsoft.com/office/drawing/2014/main" id="{1D1AB238-396B-26EF-93BF-42FD0A7E5E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CD9D2-4F39-48CD-B7B9-B2508EF7CA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55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Arial" panose="020B0604020202020204" pitchFamily="34" charset="0"/>
              </a:rPr>
              <a:t>The Possibility Project</a:t>
            </a:r>
            <a:r>
              <a:rPr lang="en-US" sz="1800" kern="100" dirty="0">
                <a:effectLst/>
                <a:latin typeface="Aptos" panose="020B0004020202020204" pitchFamily="34" charset="0"/>
                <a:ea typeface="Aptos" panose="020B0004020202020204" pitchFamily="34" charset="0"/>
                <a:cs typeface="Arial" panose="020B0604020202020204" pitchFamily="34" charset="0"/>
              </a:rPr>
              <a:t> is designed to meet these growing needs by supporting Kiwanis service projects in health and nutrition, education and literacy, and youth leadership development.</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We have a big goal: to </a:t>
            </a:r>
            <a:r>
              <a:rPr lang="en-US" sz="1800" b="1" kern="100" dirty="0">
                <a:effectLst/>
                <a:latin typeface="Aptos" panose="020B0004020202020204" pitchFamily="34" charset="0"/>
                <a:ea typeface="Aptos" panose="020B0004020202020204" pitchFamily="34" charset="0"/>
                <a:cs typeface="Arial" panose="020B0604020202020204" pitchFamily="34" charset="0"/>
              </a:rPr>
              <a:t>impact over 10 million children</a:t>
            </a:r>
            <a:r>
              <a:rPr lang="en-US" sz="1800" kern="100" dirty="0">
                <a:effectLst/>
                <a:latin typeface="Aptos" panose="020B0004020202020204" pitchFamily="34" charset="0"/>
                <a:ea typeface="Aptos" panose="020B0004020202020204" pitchFamily="34" charset="0"/>
                <a:cs typeface="Arial" panose="020B0604020202020204" pitchFamily="34" charset="0"/>
              </a:rPr>
              <a:t> by raising </a:t>
            </a:r>
            <a:r>
              <a:rPr lang="en-US" sz="1800" b="1" kern="100" dirty="0">
                <a:effectLst/>
                <a:latin typeface="Aptos" panose="020B0004020202020204" pitchFamily="34" charset="0"/>
                <a:ea typeface="Aptos" panose="020B0004020202020204" pitchFamily="34" charset="0"/>
                <a:cs typeface="Arial" panose="020B0604020202020204" pitchFamily="34" charset="0"/>
              </a:rPr>
              <a:t>$25 million over 5 years.</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This means more support than ever for clubs like yours to get funding for life-changing projects. With a grant from The Possibility Project, it takes only about </a:t>
            </a:r>
            <a:r>
              <a:rPr lang="en-US" sz="1800" b="1" kern="100" dirty="0">
                <a:effectLst/>
                <a:latin typeface="Aptos" panose="020B0004020202020204" pitchFamily="34" charset="0"/>
                <a:ea typeface="Aptos" panose="020B0004020202020204" pitchFamily="34" charset="0"/>
                <a:cs typeface="Arial" panose="020B0604020202020204" pitchFamily="34" charset="0"/>
              </a:rPr>
              <a:t>$2.25</a:t>
            </a:r>
            <a:r>
              <a:rPr lang="en-US" sz="1800" kern="100" dirty="0">
                <a:effectLst/>
                <a:latin typeface="Aptos" panose="020B0004020202020204" pitchFamily="34" charset="0"/>
                <a:ea typeface="Aptos" panose="020B0004020202020204" pitchFamily="34" charset="0"/>
                <a:cs typeface="Arial" panose="020B0604020202020204" pitchFamily="34" charset="0"/>
              </a:rPr>
              <a:t> for a Kiwanian to change a single child's life.</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When we come together, we can ensure every club has the </a:t>
            </a:r>
            <a:r>
              <a:rPr lang="en-US" sz="1800" b="1" kern="100" dirty="0">
                <a:effectLst/>
                <a:latin typeface="Aptos" panose="020B0004020202020204" pitchFamily="34" charset="0"/>
                <a:ea typeface="Aptos" panose="020B0004020202020204" pitchFamily="34" charset="0"/>
                <a:cs typeface="Arial" panose="020B0604020202020204" pitchFamily="34" charset="0"/>
              </a:rPr>
              <a:t>possibility</a:t>
            </a:r>
            <a:r>
              <a:rPr lang="en-US" sz="1800" kern="100" dirty="0">
                <a:effectLst/>
                <a:latin typeface="Aptos" panose="020B0004020202020204" pitchFamily="34" charset="0"/>
                <a:ea typeface="Aptos" panose="020B0004020202020204" pitchFamily="34" charset="0"/>
                <a:cs typeface="Arial" panose="020B0604020202020204" pitchFamily="34" charset="0"/>
              </a:rPr>
              <a:t> to impact the children who need Kiwanis the most.</a:t>
            </a:r>
          </a:p>
        </p:txBody>
      </p:sp>
      <p:sp>
        <p:nvSpPr>
          <p:cNvPr id="4" name="Slide Number Placeholder 3"/>
          <p:cNvSpPr>
            <a:spLocks noGrp="1"/>
          </p:cNvSpPr>
          <p:nvPr>
            <p:ph type="sldNum" sz="quarter" idx="5"/>
          </p:nvPr>
        </p:nvSpPr>
        <p:spPr/>
        <p:txBody>
          <a:bodyPr/>
          <a:lstStyle/>
          <a:p>
            <a:fld id="{CF4303DC-1E56-4BBF-A654-6427074F54E9}" type="slidenum">
              <a:rPr lang="en-US" smtClean="0"/>
              <a:t>7</a:t>
            </a:fld>
            <a:endParaRPr lang="en-US"/>
          </a:p>
        </p:txBody>
      </p:sp>
    </p:spTree>
    <p:extLst>
      <p:ext uri="{BB962C8B-B14F-4D97-AF65-F5344CB8AC3E}">
        <p14:creationId xmlns:p14="http://schemas.microsoft.com/office/powerpoint/2010/main" val="287090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The good news is that we started fundraising for The Possibility Project on October 1</a:t>
            </a:r>
            <a:r>
              <a:rPr lang="en-US" sz="1800" kern="100" baseline="30000">
                <a:effectLst/>
                <a:latin typeface="Aptos" panose="020B0004020202020204" pitchFamily="34" charset="0"/>
                <a:ea typeface="Aptos" panose="020B0004020202020204" pitchFamily="34" charset="0"/>
                <a:cs typeface="Times New Roman" panose="02020603050405020304" pitchFamily="18" charset="0"/>
              </a:rPr>
              <a:t>st</a:t>
            </a:r>
            <a:r>
              <a:rPr lang="en-US" sz="1800" kern="100">
                <a:effectLst/>
                <a:latin typeface="Aptos" panose="020B0004020202020204" pitchFamily="34" charset="0"/>
                <a:ea typeface="Aptos" panose="020B0004020202020204" pitchFamily="34" charset="0"/>
                <a:cs typeface="Times New Roman" panose="02020603050405020304" pitchFamily="18" charset="0"/>
              </a:rPr>
              <a:t>, 2022—which means we are well on our way to our goal.</a:t>
            </a:r>
          </a:p>
          <a:p>
            <a:pPr marL="0" marR="0">
              <a:lnSpc>
                <a:spcPct val="115000"/>
              </a:lnSpc>
              <a:spcAft>
                <a:spcPts val="800"/>
              </a:spcAft>
              <a:buNone/>
            </a:pPr>
            <a:r>
              <a:rPr lang="en-US" sz="1800" kern="100" dirty="0">
                <a:effectLst/>
                <a:latin typeface="Aptos"/>
                <a:ea typeface="Aptos" panose="020B0004020202020204" pitchFamily="34" charset="0"/>
                <a:cs typeface="Times New Roman" panose="02020603050405020304" pitchFamily="18" charset="0"/>
              </a:rPr>
              <a:t> </a:t>
            </a:r>
          </a:p>
          <a:p>
            <a:pPr>
              <a:buNone/>
            </a:pPr>
            <a:r>
              <a:rPr lang="en-US" sz="1800">
                <a:effectLst/>
                <a:latin typeface="Aptos"/>
                <a:ea typeface="Aptos" panose="020B0004020202020204" pitchFamily="34" charset="0"/>
                <a:cs typeface="Times New Roman" panose="02020603050405020304" pitchFamily="18" charset="0"/>
              </a:rPr>
              <a:t>We have already raised more than $</a:t>
            </a:r>
            <a:r>
              <a:rPr lang="en-US" sz="1800">
                <a:latin typeface="Aptos"/>
                <a:ea typeface="Aptos" panose="020B0004020202020204" pitchFamily="34" charset="0"/>
                <a:cs typeface="Times New Roman" panose="02020603050405020304" pitchFamily="18" charset="0"/>
              </a:rPr>
              <a:t>10</a:t>
            </a:r>
            <a:r>
              <a:rPr lang="en-US" sz="1800">
                <a:effectLst/>
                <a:latin typeface="Aptos"/>
                <a:ea typeface="Aptos" panose="020B0004020202020204" pitchFamily="34" charset="0"/>
                <a:cs typeface="Times New Roman" panose="02020603050405020304" pitchFamily="18" charset="0"/>
              </a:rPr>
              <a:t> million. That means Kiwanians have already come together to support club service projects that could reach more than </a:t>
            </a:r>
            <a:r>
              <a:rPr lang="en-US" sz="1800">
                <a:latin typeface="Aptos"/>
                <a:ea typeface="Aptos" panose="020B0004020202020204" pitchFamily="34" charset="0"/>
                <a:cs typeface="Times New Roman" panose="02020603050405020304" pitchFamily="18" charset="0"/>
              </a:rPr>
              <a:t>4</a:t>
            </a:r>
            <a:r>
              <a:rPr lang="en-US" sz="1800">
                <a:effectLst/>
                <a:latin typeface="Aptos"/>
                <a:ea typeface="Aptos" panose="020B0004020202020204" pitchFamily="34" charset="0"/>
                <a:cs typeface="Times New Roman" panose="02020603050405020304" pitchFamily="18" charset="0"/>
              </a:rPr>
              <a:t> million children. </a:t>
            </a:r>
            <a:endParaRPr lang="en-US">
              <a:latin typeface="Aptos"/>
            </a:endParaRPr>
          </a:p>
        </p:txBody>
      </p:sp>
      <p:sp>
        <p:nvSpPr>
          <p:cNvPr id="4" name="Slide Number Placeholder 3"/>
          <p:cNvSpPr>
            <a:spLocks noGrp="1"/>
          </p:cNvSpPr>
          <p:nvPr>
            <p:ph type="sldNum" sz="quarter" idx="5"/>
          </p:nvPr>
        </p:nvSpPr>
        <p:spPr/>
        <p:txBody>
          <a:bodyPr/>
          <a:lstStyle/>
          <a:p>
            <a:fld id="{CF4303DC-1E56-4BBF-A654-6427074F54E9}" type="slidenum">
              <a:rPr lang="en-US" smtClean="0"/>
              <a:t>8</a:t>
            </a:fld>
            <a:endParaRPr lang="en-US"/>
          </a:p>
        </p:txBody>
      </p:sp>
    </p:spTree>
    <p:extLst>
      <p:ext uri="{BB962C8B-B14F-4D97-AF65-F5344CB8AC3E}">
        <p14:creationId xmlns:p14="http://schemas.microsoft.com/office/powerpoint/2010/main" val="2843622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Imagine the impact your club could have by helping your greater Kiwanis family to serve children in their own communities. The Possibility Project embodies the Kiwanis spirit by supporting one another to do more for children.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US" sz="1800" dirty="0">
                <a:latin typeface="Aptos"/>
                <a:ea typeface="Aptos" panose="020B0004020202020204" pitchFamily="34" charset="0"/>
                <a:cs typeface="Times New Roman" panose="02020603050405020304" pitchFamily="18" charset="0"/>
              </a:rPr>
              <a:t>Over</a:t>
            </a:r>
            <a:r>
              <a:rPr lang="en-US" sz="1800" dirty="0">
                <a:effectLst/>
                <a:latin typeface="Aptos"/>
                <a:ea typeface="Aptos" panose="020B0004020202020204" pitchFamily="34" charset="0"/>
                <a:cs typeface="Times New Roman" panose="02020603050405020304" pitchFamily="18" charset="0"/>
              </a:rPr>
              <a:t> </a:t>
            </a:r>
            <a:r>
              <a:rPr lang="en-US" sz="1800" dirty="0">
                <a:latin typeface="Aptos"/>
                <a:ea typeface="Aptos" panose="020B0004020202020204" pitchFamily="34" charset="0"/>
                <a:cs typeface="Times New Roman" panose="02020603050405020304" pitchFamily="18" charset="0"/>
              </a:rPr>
              <a:t>140</a:t>
            </a:r>
            <a:r>
              <a:rPr lang="en-US" sz="1800" dirty="0">
                <a:effectLst/>
                <a:latin typeface="Aptos"/>
                <a:ea typeface="Aptos" panose="020B0004020202020204" pitchFamily="34" charset="0"/>
                <a:cs typeface="Times New Roman" panose="02020603050405020304" pitchFamily="18" charset="0"/>
              </a:rPr>
              <a:t> Kiwanis clubs have already joined our effort to reach 10 million children by pledging a combined $</a:t>
            </a:r>
            <a:r>
              <a:rPr lang="en-US" sz="1800" dirty="0">
                <a:latin typeface="Aptos"/>
                <a:ea typeface="Aptos" panose="020B0004020202020204" pitchFamily="34" charset="0"/>
                <a:cs typeface="Times New Roman" panose="02020603050405020304" pitchFamily="18" charset="0"/>
              </a:rPr>
              <a:t>2.8</a:t>
            </a:r>
            <a:r>
              <a:rPr lang="en-US" sz="1800" dirty="0">
                <a:effectLst/>
                <a:latin typeface="Aptos"/>
                <a:ea typeface="Aptos" panose="020B0004020202020204" pitchFamily="34" charset="0"/>
                <a:cs typeface="Times New Roman" panose="02020603050405020304" pitchFamily="18" charset="0"/>
              </a:rPr>
              <a:t> million </a:t>
            </a:r>
            <a:r>
              <a:rPr lang="en-US" sz="1800" dirty="0">
                <a:latin typeface="Aptos"/>
                <a:ea typeface="Aptos" panose="020B0004020202020204" pitchFamily="34" charset="0"/>
                <a:cs typeface="Times New Roman" panose="02020603050405020304" pitchFamily="18" charset="0"/>
              </a:rPr>
              <a:t>dollars! I would like to thank the following clubs from our district who have already committed to being an Impact Club. </a:t>
            </a:r>
          </a:p>
        </p:txBody>
      </p:sp>
      <p:sp>
        <p:nvSpPr>
          <p:cNvPr id="4" name="Slide Number Placeholder 3"/>
          <p:cNvSpPr>
            <a:spLocks noGrp="1"/>
          </p:cNvSpPr>
          <p:nvPr>
            <p:ph type="sldNum" sz="quarter" idx="5"/>
          </p:nvPr>
        </p:nvSpPr>
        <p:spPr/>
        <p:txBody>
          <a:bodyPr/>
          <a:lstStyle/>
          <a:p>
            <a:fld id="{CF4303DC-1E56-4BBF-A654-6427074F54E9}" type="slidenum">
              <a:rPr lang="en-US" smtClean="0"/>
              <a:t>9</a:t>
            </a:fld>
            <a:endParaRPr lang="en-US"/>
          </a:p>
        </p:txBody>
      </p:sp>
    </p:spTree>
    <p:extLst>
      <p:ext uri="{BB962C8B-B14F-4D97-AF65-F5344CB8AC3E}">
        <p14:creationId xmlns:p14="http://schemas.microsoft.com/office/powerpoint/2010/main" val="187293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Momentum is building, including here in Capital.</a:t>
            </a:r>
          </a:p>
          <a:p>
            <a:endParaRPr lang="en-US" dirty="0"/>
          </a:p>
        </p:txBody>
      </p:sp>
      <p:sp>
        <p:nvSpPr>
          <p:cNvPr id="4" name="Slide Number Placeholder 3"/>
          <p:cNvSpPr>
            <a:spLocks noGrp="1"/>
          </p:cNvSpPr>
          <p:nvPr>
            <p:ph type="sldNum" sz="quarter" idx="5"/>
          </p:nvPr>
        </p:nvSpPr>
        <p:spPr/>
        <p:txBody>
          <a:bodyPr/>
          <a:lstStyle/>
          <a:p>
            <a:fld id="{CF4303DC-1E56-4BBF-A654-6427074F54E9}" type="slidenum">
              <a:rPr lang="en-US" smtClean="0"/>
              <a:t>10</a:t>
            </a:fld>
            <a:endParaRPr lang="en-US"/>
          </a:p>
        </p:txBody>
      </p:sp>
    </p:spTree>
    <p:extLst>
      <p:ext uri="{BB962C8B-B14F-4D97-AF65-F5344CB8AC3E}">
        <p14:creationId xmlns:p14="http://schemas.microsoft.com/office/powerpoint/2010/main" val="1844388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14829-E71A-B2F5-4BEE-E59B81809A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2717AD-2721-9D7E-0752-C5E04C2018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9EECCF-690E-5A6B-85DC-7951DB1B2429}"/>
              </a:ext>
            </a:extLst>
          </p:cNvPr>
          <p:cNvSpPr>
            <a:spLocks noGrp="1"/>
          </p:cNvSpPr>
          <p:nvPr>
            <p:ph type="dt" sz="half" idx="10"/>
          </p:nvPr>
        </p:nvSpPr>
        <p:spPr/>
        <p:txBody>
          <a:bodyPr/>
          <a:lstStyle/>
          <a:p>
            <a:fld id="{13C70268-4C10-480C-9711-012A4FB553D1}" type="datetimeFigureOut">
              <a:rPr lang="en-US" smtClean="0"/>
              <a:t>2/27/26</a:t>
            </a:fld>
            <a:endParaRPr lang="en-US"/>
          </a:p>
        </p:txBody>
      </p:sp>
      <p:sp>
        <p:nvSpPr>
          <p:cNvPr id="5" name="Footer Placeholder 4">
            <a:extLst>
              <a:ext uri="{FF2B5EF4-FFF2-40B4-BE49-F238E27FC236}">
                <a16:creationId xmlns:a16="http://schemas.microsoft.com/office/drawing/2014/main" id="{D1525B1D-F685-59F5-EB3E-4D30B7999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9C82D-6068-47EE-32EE-3A0BEDBA1AA7}"/>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1960083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0E92-07BC-6137-C8EA-7AD9A50694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F9DCA6-415A-81C4-5A5E-474505A478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553CB2-307B-4F65-6333-57A37084E143}"/>
              </a:ext>
            </a:extLst>
          </p:cNvPr>
          <p:cNvSpPr>
            <a:spLocks noGrp="1"/>
          </p:cNvSpPr>
          <p:nvPr>
            <p:ph type="dt" sz="half" idx="10"/>
          </p:nvPr>
        </p:nvSpPr>
        <p:spPr/>
        <p:txBody>
          <a:bodyPr/>
          <a:lstStyle/>
          <a:p>
            <a:fld id="{13C70268-4C10-480C-9711-012A4FB553D1}" type="datetimeFigureOut">
              <a:rPr lang="en-US" smtClean="0"/>
              <a:t>2/27/26</a:t>
            </a:fld>
            <a:endParaRPr lang="en-US"/>
          </a:p>
        </p:txBody>
      </p:sp>
      <p:sp>
        <p:nvSpPr>
          <p:cNvPr id="5" name="Footer Placeholder 4">
            <a:extLst>
              <a:ext uri="{FF2B5EF4-FFF2-40B4-BE49-F238E27FC236}">
                <a16:creationId xmlns:a16="http://schemas.microsoft.com/office/drawing/2014/main" id="{2B1E795C-F644-32D6-C4A1-CDBA9A0C2D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46145-EA38-6534-17C5-FF87D8E01298}"/>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32167147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3_Custom Layout">
    <p:bg>
      <p:bgRef idx="1002">
        <a:schemeClr val="bg2"/>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5C73BC1-E93A-6F40-A722-40743F271589}"/>
              </a:ext>
            </a:extLst>
          </p:cNvPr>
          <p:cNvSpPr>
            <a:spLocks noGrp="1"/>
          </p:cNvSpPr>
          <p:nvPr>
            <p:ph type="pic" sz="quarter" idx="12"/>
          </p:nvPr>
        </p:nvSpPr>
        <p:spPr>
          <a:xfrm>
            <a:off x="0" y="0"/>
            <a:ext cx="12192000" cy="6858000"/>
          </a:xfrm>
          <a:prstGeom prst="rect">
            <a:avLst/>
          </a:prstGeom>
          <a:noFill/>
        </p:spPr>
        <p:txBody>
          <a:bodyPr/>
          <a:lstStyle/>
          <a:p>
            <a:r>
              <a:rPr lang="en-US"/>
              <a:t>Click icon to add picture</a:t>
            </a:r>
          </a:p>
        </p:txBody>
      </p:sp>
      <p:sp>
        <p:nvSpPr>
          <p:cNvPr id="3" name="Footer Placeholder 2">
            <a:extLst>
              <a:ext uri="{FF2B5EF4-FFF2-40B4-BE49-F238E27FC236}">
                <a16:creationId xmlns:a16="http://schemas.microsoft.com/office/drawing/2014/main" id="{F0A3F218-A85A-D341-B436-5E1FC5685F27}"/>
              </a:ext>
            </a:extLst>
          </p:cNvPr>
          <p:cNvSpPr>
            <a:spLocks noGrp="1"/>
          </p:cNvSpPr>
          <p:nvPr>
            <p:ph type="ftr" sz="quarter" idx="10"/>
          </p:nvPr>
        </p:nvSpPr>
        <p:spPr/>
        <p:txBody>
          <a:bodyPr/>
          <a:lstStyle/>
          <a:p>
            <a:r>
              <a:rPr lang="en-US"/>
              <a:t>FOOTER TITLE</a:t>
            </a:r>
          </a:p>
        </p:txBody>
      </p:sp>
      <p:sp>
        <p:nvSpPr>
          <p:cNvPr id="4" name="Slide Number Placeholder 3">
            <a:extLst>
              <a:ext uri="{FF2B5EF4-FFF2-40B4-BE49-F238E27FC236}">
                <a16:creationId xmlns:a16="http://schemas.microsoft.com/office/drawing/2014/main" id="{26ADFE2D-C261-5149-A700-D778DD3E9906}"/>
              </a:ext>
            </a:extLst>
          </p:cNvPr>
          <p:cNvSpPr>
            <a:spLocks noGrp="1"/>
          </p:cNvSpPr>
          <p:nvPr>
            <p:ph type="sldNum" sz="quarter" idx="11"/>
          </p:nvPr>
        </p:nvSpPr>
        <p:spPr/>
        <p:txBody>
          <a:bodyPr/>
          <a:lstStyle/>
          <a:p>
            <a:fld id="{A2C141B7-BD77-B440-B1C3-EE51A27B9C10}" type="slidenum">
              <a:rPr lang="en-US" smtClean="0"/>
              <a:pPr/>
              <a:t>‹#›</a:t>
            </a:fld>
            <a:endParaRPr lang="en-US"/>
          </a:p>
        </p:txBody>
      </p:sp>
      <p:pic>
        <p:nvPicPr>
          <p:cNvPr id="6" name="Picture 5" descr="A screenshot of a cell phone&#10;&#10;Description automatically generated">
            <a:extLst>
              <a:ext uri="{FF2B5EF4-FFF2-40B4-BE49-F238E27FC236}">
                <a16:creationId xmlns:a16="http://schemas.microsoft.com/office/drawing/2014/main" id="{468C3E27-D065-49C2-8FD9-F4E311D236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420" y="5497596"/>
            <a:ext cx="1110769" cy="1269451"/>
          </a:xfrm>
          <a:prstGeom prst="rect">
            <a:avLst/>
          </a:prstGeom>
        </p:spPr>
      </p:pic>
    </p:spTree>
    <p:extLst>
      <p:ext uri="{BB962C8B-B14F-4D97-AF65-F5344CB8AC3E}">
        <p14:creationId xmlns:p14="http://schemas.microsoft.com/office/powerpoint/2010/main" val="282759631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69E9E-6BD2-EA23-9AAF-1A7E4E5481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A91607-00AC-67BE-85B0-F02A63E94B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A3623-4578-AABB-5E93-19ACC57E76B9}"/>
              </a:ext>
            </a:extLst>
          </p:cNvPr>
          <p:cNvSpPr>
            <a:spLocks noGrp="1"/>
          </p:cNvSpPr>
          <p:nvPr>
            <p:ph type="dt" sz="half" idx="10"/>
          </p:nvPr>
        </p:nvSpPr>
        <p:spPr/>
        <p:txBody>
          <a:bodyPr/>
          <a:lstStyle/>
          <a:p>
            <a:fld id="{13C70268-4C10-480C-9711-012A4FB553D1}" type="datetimeFigureOut">
              <a:rPr lang="en-US" smtClean="0"/>
              <a:t>2/27/26</a:t>
            </a:fld>
            <a:endParaRPr lang="en-US"/>
          </a:p>
        </p:txBody>
      </p:sp>
      <p:sp>
        <p:nvSpPr>
          <p:cNvPr id="5" name="Footer Placeholder 4">
            <a:extLst>
              <a:ext uri="{FF2B5EF4-FFF2-40B4-BE49-F238E27FC236}">
                <a16:creationId xmlns:a16="http://schemas.microsoft.com/office/drawing/2014/main" id="{4F79886F-84C3-5AC6-B023-7B795E825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63CA3-E158-5B0E-2127-CA5443BA979F}"/>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1412860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lvl1pPr marL="0" indent="0">
              <a:buNone/>
              <a:defRPr/>
            </a:lvl1pPr>
          </a:lstStyle>
          <a:p>
            <a:endParaRPr lang="en-US"/>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 name="Title 1">
            <a:extLst>
              <a:ext uri="{FF2B5EF4-FFF2-40B4-BE49-F238E27FC236}">
                <a16:creationId xmlns:a16="http://schemas.microsoft.com/office/drawing/2014/main" id="{2AADAEFA-418B-DC92-8D37-1AD3259EE292}"/>
              </a:ext>
            </a:extLst>
          </p:cNvPr>
          <p:cNvSpPr>
            <a:spLocks noGrp="1"/>
          </p:cNvSpPr>
          <p:nvPr>
            <p:ph type="title" hasCustomPrompt="1"/>
          </p:nvPr>
        </p:nvSpPr>
        <p:spPr/>
        <p:txBody>
          <a:bodyPr/>
          <a:lstStyle>
            <a:lvl1pPr algn="ctr">
              <a:defRPr sz="6600">
                <a:latin typeface="Myriad Pro Black" panose="020B0903030403020204" pitchFamily="34" charset="0"/>
              </a:defRPr>
            </a:lvl1pPr>
          </a:lstStyle>
          <a:p>
            <a:r>
              <a:rPr lang="en-US"/>
              <a:t>title style</a:t>
            </a:r>
          </a:p>
        </p:txBody>
      </p:sp>
      <p:sp>
        <p:nvSpPr>
          <p:cNvPr id="4" name="Text Placeholder 3">
            <a:extLst>
              <a:ext uri="{FF2B5EF4-FFF2-40B4-BE49-F238E27FC236}">
                <a16:creationId xmlns:a16="http://schemas.microsoft.com/office/drawing/2014/main" id="{926402EC-E88F-F452-4B3A-1752129D07B7}"/>
              </a:ext>
            </a:extLst>
          </p:cNvPr>
          <p:cNvSpPr>
            <a:spLocks noGrp="1"/>
          </p:cNvSpPr>
          <p:nvPr>
            <p:ph type="body" sz="quarter" idx="14"/>
          </p:nvPr>
        </p:nvSpPr>
        <p:spPr>
          <a:xfrm>
            <a:off x="838200" y="1583139"/>
            <a:ext cx="10515600" cy="676844"/>
          </a:xfrm>
        </p:spPr>
        <p:txBody>
          <a:bodyPr>
            <a:noAutofit/>
          </a:bodyPr>
          <a:lstStyle>
            <a:lvl1pPr marL="0" indent="0" algn="ctr">
              <a:buNone/>
              <a:defRPr sz="4400" b="1">
                <a:solidFill>
                  <a:srgbClr val="E86828"/>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758435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p>
            <a:endParaRPr lang="en-US"/>
          </a:p>
        </p:txBody>
      </p:sp>
      <p:sp>
        <p:nvSpPr>
          <p:cNvPr id="17" name="Text Placeholder 16">
            <a:extLst>
              <a:ext uri="{FF2B5EF4-FFF2-40B4-BE49-F238E27FC236}">
                <a16:creationId xmlns:a16="http://schemas.microsoft.com/office/drawing/2014/main" id="{F631BCB8-EB0E-E993-5D7F-8FB93A5E1C19}"/>
              </a:ext>
            </a:extLst>
          </p:cNvPr>
          <p:cNvSpPr>
            <a:spLocks noGrp="1"/>
          </p:cNvSpPr>
          <p:nvPr>
            <p:ph type="body" sz="quarter" idx="11" hasCustomPrompt="1"/>
          </p:nvPr>
        </p:nvSpPr>
        <p:spPr>
          <a:xfrm>
            <a:off x="1144190" y="4453109"/>
            <a:ext cx="4804823" cy="1785104"/>
          </a:xfrm>
        </p:spPr>
        <p:txBody>
          <a:bodyPr/>
          <a:lstStyle>
            <a:lvl1pPr marL="0" indent="0" algn="ctr">
              <a:buNone/>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0" name="Title 19">
            <a:extLst>
              <a:ext uri="{FF2B5EF4-FFF2-40B4-BE49-F238E27FC236}">
                <a16:creationId xmlns:a16="http://schemas.microsoft.com/office/drawing/2014/main" id="{43DC1787-621F-AB97-023A-C2392870586A}"/>
              </a:ext>
            </a:extLst>
          </p:cNvPr>
          <p:cNvSpPr>
            <a:spLocks noGrp="1"/>
          </p:cNvSpPr>
          <p:nvPr>
            <p:ph type="title" hasCustomPrompt="1"/>
          </p:nvPr>
        </p:nvSpPr>
        <p:spPr>
          <a:xfrm>
            <a:off x="840508" y="804671"/>
            <a:ext cx="10515600" cy="1510293"/>
          </a:xfrm>
        </p:spPr>
        <p:txBody>
          <a:bodyPr/>
          <a:lstStyle/>
          <a:p>
            <a:pPr algn="ctr"/>
            <a:r>
              <a:rPr lang="en-US" sz="6600" b="1">
                <a:solidFill>
                  <a:srgbClr val="003974"/>
                </a:solidFill>
                <a:latin typeface="Myriad Pro Black" panose="020B0903030403020204" pitchFamily="34" charset="0"/>
                <a:cs typeface="Arial"/>
              </a:rPr>
              <a:t>Title</a:t>
            </a:r>
            <a:br>
              <a:rPr lang="en-US" sz="6600" b="1">
                <a:solidFill>
                  <a:srgbClr val="003974"/>
                </a:solidFill>
                <a:latin typeface="Myriad Pro Black" panose="020B0903030403020204" pitchFamily="34" charset="0"/>
                <a:cs typeface="Arial"/>
              </a:rPr>
            </a:br>
            <a:r>
              <a:rPr lang="en-US" sz="4400">
                <a:solidFill>
                  <a:schemeClr val="accent1"/>
                </a:solidFill>
                <a:latin typeface="+mj-lt"/>
                <a:cs typeface="Arial"/>
              </a:rPr>
              <a:t>Subtitle</a:t>
            </a:r>
            <a:endParaRPr lang="en-US" sz="5400">
              <a:solidFill>
                <a:schemeClr val="accent1"/>
              </a:solidFill>
              <a:latin typeface="+mj-lt"/>
              <a:cs typeface="Arial"/>
            </a:endParaRPr>
          </a:p>
        </p:txBody>
      </p:sp>
    </p:spTree>
    <p:extLst>
      <p:ext uri="{BB962C8B-B14F-4D97-AF65-F5344CB8AC3E}">
        <p14:creationId xmlns:p14="http://schemas.microsoft.com/office/powerpoint/2010/main" val="3980304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p>
            <a:endParaRPr lang="en-US"/>
          </a:p>
        </p:txBody>
      </p:sp>
      <p:sp>
        <p:nvSpPr>
          <p:cNvPr id="17" name="Text Placeholder 16">
            <a:extLst>
              <a:ext uri="{FF2B5EF4-FFF2-40B4-BE49-F238E27FC236}">
                <a16:creationId xmlns:a16="http://schemas.microsoft.com/office/drawing/2014/main" id="{F631BCB8-EB0E-E993-5D7F-8FB93A5E1C19}"/>
              </a:ext>
            </a:extLst>
          </p:cNvPr>
          <p:cNvSpPr>
            <a:spLocks noGrp="1"/>
          </p:cNvSpPr>
          <p:nvPr>
            <p:ph type="body" sz="quarter" idx="11" hasCustomPrompt="1"/>
          </p:nvPr>
        </p:nvSpPr>
        <p:spPr>
          <a:xfrm>
            <a:off x="1144190" y="4453109"/>
            <a:ext cx="4804823" cy="1785104"/>
          </a:xfrm>
        </p:spPr>
        <p:txBody>
          <a:bodyPr/>
          <a:lstStyle>
            <a:lvl1pPr marL="0" indent="0" algn="ctr">
              <a:buNone/>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0" name="Title 19">
            <a:extLst>
              <a:ext uri="{FF2B5EF4-FFF2-40B4-BE49-F238E27FC236}">
                <a16:creationId xmlns:a16="http://schemas.microsoft.com/office/drawing/2014/main" id="{43DC1787-621F-AB97-023A-C2392870586A}"/>
              </a:ext>
            </a:extLst>
          </p:cNvPr>
          <p:cNvSpPr>
            <a:spLocks noGrp="1"/>
          </p:cNvSpPr>
          <p:nvPr>
            <p:ph type="title" hasCustomPrompt="1"/>
          </p:nvPr>
        </p:nvSpPr>
        <p:spPr>
          <a:xfrm>
            <a:off x="840508" y="804671"/>
            <a:ext cx="10515600" cy="1510293"/>
          </a:xfrm>
        </p:spPr>
        <p:txBody>
          <a:bodyPr/>
          <a:lstStyle>
            <a:lvl1pPr>
              <a:defRPr>
                <a:solidFill>
                  <a:schemeClr val="accent2"/>
                </a:solidFill>
              </a:defRPr>
            </a:lvl1pPr>
          </a:lstStyle>
          <a:p>
            <a:pPr algn="ctr"/>
            <a:r>
              <a:rPr lang="en-US" sz="6600" b="1">
                <a:solidFill>
                  <a:srgbClr val="003974"/>
                </a:solidFill>
                <a:latin typeface="Myriad Pro Black" panose="020B0903030403020204" pitchFamily="34" charset="0"/>
                <a:cs typeface="Arial"/>
              </a:rPr>
              <a:t>Title</a:t>
            </a:r>
            <a:br>
              <a:rPr lang="en-US" sz="6600" b="1">
                <a:solidFill>
                  <a:srgbClr val="003974"/>
                </a:solidFill>
                <a:latin typeface="Myriad Pro Black" panose="020B0903030403020204" pitchFamily="34" charset="0"/>
                <a:cs typeface="Arial"/>
              </a:rPr>
            </a:br>
            <a:r>
              <a:rPr lang="en-US" sz="4400">
                <a:solidFill>
                  <a:schemeClr val="accent1"/>
                </a:solidFill>
                <a:latin typeface="+mj-lt"/>
                <a:cs typeface="Arial"/>
              </a:rPr>
              <a:t>Subtitle</a:t>
            </a:r>
            <a:endParaRPr lang="en-US" sz="5400">
              <a:solidFill>
                <a:schemeClr val="accent1"/>
              </a:solidFill>
              <a:latin typeface="+mj-lt"/>
              <a:cs typeface="Arial"/>
            </a:endParaRPr>
          </a:p>
        </p:txBody>
      </p:sp>
    </p:spTree>
    <p:extLst>
      <p:ext uri="{BB962C8B-B14F-4D97-AF65-F5344CB8AC3E}">
        <p14:creationId xmlns:p14="http://schemas.microsoft.com/office/powerpoint/2010/main" val="2885350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p>
            <a:endParaRPr lang="en-US"/>
          </a:p>
        </p:txBody>
      </p:sp>
      <p:sp>
        <p:nvSpPr>
          <p:cNvPr id="17" name="Text Placeholder 16">
            <a:extLst>
              <a:ext uri="{FF2B5EF4-FFF2-40B4-BE49-F238E27FC236}">
                <a16:creationId xmlns:a16="http://schemas.microsoft.com/office/drawing/2014/main" id="{F631BCB8-EB0E-E993-5D7F-8FB93A5E1C19}"/>
              </a:ext>
            </a:extLst>
          </p:cNvPr>
          <p:cNvSpPr>
            <a:spLocks noGrp="1"/>
          </p:cNvSpPr>
          <p:nvPr>
            <p:ph type="body" sz="quarter" idx="11" hasCustomPrompt="1"/>
          </p:nvPr>
        </p:nvSpPr>
        <p:spPr>
          <a:xfrm>
            <a:off x="1144190" y="4453109"/>
            <a:ext cx="4804823" cy="1785104"/>
          </a:xfrm>
        </p:spPr>
        <p:txBody>
          <a:bodyPr/>
          <a:lstStyle>
            <a:lvl1pPr marL="0" indent="0" algn="ctr">
              <a:buNone/>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0" name="Title 19">
            <a:extLst>
              <a:ext uri="{FF2B5EF4-FFF2-40B4-BE49-F238E27FC236}">
                <a16:creationId xmlns:a16="http://schemas.microsoft.com/office/drawing/2014/main" id="{43DC1787-621F-AB97-023A-C2392870586A}"/>
              </a:ext>
            </a:extLst>
          </p:cNvPr>
          <p:cNvSpPr>
            <a:spLocks noGrp="1"/>
          </p:cNvSpPr>
          <p:nvPr>
            <p:ph type="title" hasCustomPrompt="1"/>
          </p:nvPr>
        </p:nvSpPr>
        <p:spPr>
          <a:xfrm>
            <a:off x="840508" y="804671"/>
            <a:ext cx="10515600" cy="1510293"/>
          </a:xfrm>
        </p:spPr>
        <p:txBody>
          <a:bodyPr/>
          <a:lstStyle>
            <a:lvl1pPr>
              <a:defRPr>
                <a:solidFill>
                  <a:schemeClr val="accent2"/>
                </a:solidFill>
              </a:defRPr>
            </a:lvl1pPr>
          </a:lstStyle>
          <a:p>
            <a:pPr algn="ctr"/>
            <a:r>
              <a:rPr lang="en-US" sz="6600" b="1">
                <a:solidFill>
                  <a:srgbClr val="003974"/>
                </a:solidFill>
                <a:latin typeface="Myriad Pro Black" panose="020B0903030403020204" pitchFamily="34" charset="0"/>
                <a:cs typeface="Arial"/>
              </a:rPr>
              <a:t>Title</a:t>
            </a:r>
            <a:br>
              <a:rPr lang="en-US" sz="6600" b="1">
                <a:solidFill>
                  <a:srgbClr val="003974"/>
                </a:solidFill>
                <a:latin typeface="Myriad Pro Black" panose="020B0903030403020204" pitchFamily="34" charset="0"/>
                <a:cs typeface="Arial"/>
              </a:rPr>
            </a:br>
            <a:r>
              <a:rPr lang="en-US" sz="4400">
                <a:solidFill>
                  <a:schemeClr val="accent1"/>
                </a:solidFill>
                <a:latin typeface="+mj-lt"/>
                <a:cs typeface="Arial"/>
              </a:rPr>
              <a:t>Subtitle</a:t>
            </a:r>
            <a:endParaRPr lang="en-US" sz="5400">
              <a:solidFill>
                <a:schemeClr val="accent1"/>
              </a:solidFill>
              <a:latin typeface="+mj-lt"/>
              <a:cs typeface="Arial"/>
            </a:endParaRPr>
          </a:p>
        </p:txBody>
      </p:sp>
    </p:spTree>
    <p:extLst>
      <p:ext uri="{BB962C8B-B14F-4D97-AF65-F5344CB8AC3E}">
        <p14:creationId xmlns:p14="http://schemas.microsoft.com/office/powerpoint/2010/main" val="1665026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1"/>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293230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439572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rgbClr val="DE62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2758610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422813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0A641-B461-8385-B281-DD4CA44DCE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A3F8C4-D61F-E270-D37F-443D81AB8C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F9AA4-4D70-12E4-E327-F2D835089C85}"/>
              </a:ext>
            </a:extLst>
          </p:cNvPr>
          <p:cNvSpPr>
            <a:spLocks noGrp="1"/>
          </p:cNvSpPr>
          <p:nvPr>
            <p:ph type="dt" sz="half" idx="10"/>
          </p:nvPr>
        </p:nvSpPr>
        <p:spPr/>
        <p:txBody>
          <a:bodyPr/>
          <a:lstStyle/>
          <a:p>
            <a:fld id="{13C70268-4C10-480C-9711-012A4FB553D1}" type="datetimeFigureOut">
              <a:rPr lang="en-US" smtClean="0"/>
              <a:t>2/27/26</a:t>
            </a:fld>
            <a:endParaRPr lang="en-US"/>
          </a:p>
        </p:txBody>
      </p:sp>
      <p:sp>
        <p:nvSpPr>
          <p:cNvPr id="5" name="Footer Placeholder 4">
            <a:extLst>
              <a:ext uri="{FF2B5EF4-FFF2-40B4-BE49-F238E27FC236}">
                <a16:creationId xmlns:a16="http://schemas.microsoft.com/office/drawing/2014/main" id="{ECCD0EEF-ED1F-947C-BB18-83CF87FC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205EC-C701-C245-BF8D-43F3EBC2567A}"/>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2717899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1"/>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6" name="Text Placeholder 5">
            <a:extLst>
              <a:ext uri="{FF2B5EF4-FFF2-40B4-BE49-F238E27FC236}">
                <a16:creationId xmlns:a16="http://schemas.microsoft.com/office/drawing/2014/main" id="{54B83A26-601E-FC31-7D3C-86A713A6A99F}"/>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2505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2" name="Text Placeholder 5">
            <a:extLst>
              <a:ext uri="{FF2B5EF4-FFF2-40B4-BE49-F238E27FC236}">
                <a16:creationId xmlns:a16="http://schemas.microsoft.com/office/drawing/2014/main" id="{47CD72B2-CA43-3231-E744-A1A148CCA0F6}"/>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2695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2" name="Text Placeholder 5">
            <a:extLst>
              <a:ext uri="{FF2B5EF4-FFF2-40B4-BE49-F238E27FC236}">
                <a16:creationId xmlns:a16="http://schemas.microsoft.com/office/drawing/2014/main" id="{575C6E8F-4F78-F01E-F013-10C631E22B9E}"/>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9310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2" name="Text Placeholder 5">
            <a:extLst>
              <a:ext uri="{FF2B5EF4-FFF2-40B4-BE49-F238E27FC236}">
                <a16:creationId xmlns:a16="http://schemas.microsoft.com/office/drawing/2014/main" id="{575C6E8F-4F78-F01E-F013-10C631E22B9E}"/>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62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w Lin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CE5BE635-5280-5885-F1FD-B89B0871125D}"/>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3" name="Text Placeholder 13">
            <a:extLst>
              <a:ext uri="{FF2B5EF4-FFF2-40B4-BE49-F238E27FC236}">
                <a16:creationId xmlns:a16="http://schemas.microsoft.com/office/drawing/2014/main" id="{22224D15-E7C1-D210-0AF1-0997DCF80714}"/>
              </a:ext>
            </a:extLst>
          </p:cNvPr>
          <p:cNvSpPr>
            <a:spLocks noGrp="1"/>
          </p:cNvSpPr>
          <p:nvPr>
            <p:ph idx="1"/>
          </p:nvPr>
        </p:nvSpPr>
        <p:spPr>
          <a:xfrm>
            <a:off x="704088" y="1682496"/>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747B28B4-4BB1-3429-825A-C14265C13F3C}"/>
              </a:ext>
            </a:extLst>
          </p:cNvPr>
          <p:cNvCxnSpPr/>
          <p:nvPr userDrawn="1"/>
        </p:nvCxnSpPr>
        <p:spPr>
          <a:xfrm>
            <a:off x="987552"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682118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w Line and Bullets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6309A1F7-E58A-5C41-CD1A-B53576BCC4DF}"/>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3" name="Text Placeholder 13">
            <a:extLst>
              <a:ext uri="{FF2B5EF4-FFF2-40B4-BE49-F238E27FC236}">
                <a16:creationId xmlns:a16="http://schemas.microsoft.com/office/drawing/2014/main" id="{F7A7F870-B0CC-C60B-6F76-B8035EF33091}"/>
              </a:ext>
            </a:extLst>
          </p:cNvPr>
          <p:cNvSpPr>
            <a:spLocks noGrp="1"/>
          </p:cNvSpPr>
          <p:nvPr>
            <p:ph idx="1"/>
          </p:nvPr>
        </p:nvSpPr>
        <p:spPr>
          <a:xfrm>
            <a:off x="704088" y="1682496"/>
            <a:ext cx="10515600" cy="4351338"/>
          </a:xfrm>
          <a:prstGeom prst="rect">
            <a:avLst/>
          </a:prstGeom>
        </p:spPr>
        <p:txBody>
          <a:bodyPr vert="horz" lIns="91440" tIns="45720" rIns="91440" bIns="45720" rtlCol="0">
            <a:normAutofit/>
          </a:bodyPr>
          <a:lstStyle>
            <a:lvl1pPr marL="0" indent="0">
              <a:buFont typeface="Arial" panose="020B0604020202020204" pitchFamily="34" charset="0"/>
              <a:buNone/>
              <a:defRPr sz="32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3200"/>
            </a:lvl3pPr>
            <a:lvl4pPr marL="1828800" indent="-457200">
              <a:buFont typeface="Arial" panose="020B0604020202020204" pitchFamily="34" charset="0"/>
              <a:buChar char="•"/>
              <a:defRPr sz="3200"/>
            </a:lvl4pPr>
            <a:lvl5pPr marL="2286000" indent="-457200">
              <a:buFont typeface="Arial" panose="020B0604020202020204" pitchFamily="34" charset="0"/>
              <a:buChar char="•"/>
              <a:defRPr sz="3200"/>
            </a:lvl5pPr>
          </a:lstStyle>
          <a:p>
            <a:pPr lvl="0"/>
            <a:endParaRPr lang="en-US"/>
          </a:p>
        </p:txBody>
      </p:sp>
      <p:cxnSp>
        <p:nvCxnSpPr>
          <p:cNvPr id="4" name="Straight Connector 3">
            <a:extLst>
              <a:ext uri="{FF2B5EF4-FFF2-40B4-BE49-F238E27FC236}">
                <a16:creationId xmlns:a16="http://schemas.microsoft.com/office/drawing/2014/main" id="{7FABF73E-3DA0-927E-36EF-A178B1FB0B9F}"/>
              </a:ext>
            </a:extLst>
          </p:cNvPr>
          <p:cNvCxnSpPr/>
          <p:nvPr userDrawn="1"/>
        </p:nvCxnSpPr>
        <p:spPr>
          <a:xfrm>
            <a:off x="987552"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5" name="Text Placeholder 13">
            <a:extLst>
              <a:ext uri="{FF2B5EF4-FFF2-40B4-BE49-F238E27FC236}">
                <a16:creationId xmlns:a16="http://schemas.microsoft.com/office/drawing/2014/main" id="{DB6D2375-14CC-D10C-9EDE-C9F7896BDAFD}"/>
              </a:ext>
            </a:extLst>
          </p:cNvPr>
          <p:cNvSpPr>
            <a:spLocks noGrp="1"/>
          </p:cNvSpPr>
          <p:nvPr>
            <p:ph idx="10"/>
          </p:nvPr>
        </p:nvSpPr>
        <p:spPr>
          <a:xfrm>
            <a:off x="712110" y="1690518"/>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555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w Line and Bullets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0FFCBC8B-A816-A196-E567-501842BBD2DE}"/>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cxnSp>
        <p:nvCxnSpPr>
          <p:cNvPr id="4" name="Straight Connector 3">
            <a:extLst>
              <a:ext uri="{FF2B5EF4-FFF2-40B4-BE49-F238E27FC236}">
                <a16:creationId xmlns:a16="http://schemas.microsoft.com/office/drawing/2014/main" id="{43EDA660-7948-3518-FC6B-E19F7108722C}"/>
              </a:ext>
            </a:extLst>
          </p:cNvPr>
          <p:cNvCxnSpPr/>
          <p:nvPr userDrawn="1"/>
        </p:nvCxnSpPr>
        <p:spPr>
          <a:xfrm>
            <a:off x="987552"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5" name="Text Placeholder 13">
            <a:extLst>
              <a:ext uri="{FF2B5EF4-FFF2-40B4-BE49-F238E27FC236}">
                <a16:creationId xmlns:a16="http://schemas.microsoft.com/office/drawing/2014/main" id="{E48DD816-DF17-B478-5E22-2AC9F24DF8EF}"/>
              </a:ext>
            </a:extLst>
          </p:cNvPr>
          <p:cNvSpPr>
            <a:spLocks noGrp="1"/>
          </p:cNvSpPr>
          <p:nvPr>
            <p:ph idx="10"/>
          </p:nvPr>
        </p:nvSpPr>
        <p:spPr>
          <a:xfrm>
            <a:off x="712110" y="1690518"/>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9691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w Line and Bullets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0FFCBC8B-A816-A196-E567-501842BBD2DE}"/>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cxnSp>
        <p:nvCxnSpPr>
          <p:cNvPr id="4" name="Straight Connector 3">
            <a:extLst>
              <a:ext uri="{FF2B5EF4-FFF2-40B4-BE49-F238E27FC236}">
                <a16:creationId xmlns:a16="http://schemas.microsoft.com/office/drawing/2014/main" id="{43EDA660-7948-3518-FC6B-E19F7108722C}"/>
              </a:ext>
            </a:extLst>
          </p:cNvPr>
          <p:cNvCxnSpPr/>
          <p:nvPr userDrawn="1"/>
        </p:nvCxnSpPr>
        <p:spPr>
          <a:xfrm>
            <a:off x="987552"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5" name="Text Placeholder 13">
            <a:extLst>
              <a:ext uri="{FF2B5EF4-FFF2-40B4-BE49-F238E27FC236}">
                <a16:creationId xmlns:a16="http://schemas.microsoft.com/office/drawing/2014/main" id="{E48DD816-DF17-B478-5E22-2AC9F24DF8EF}"/>
              </a:ext>
            </a:extLst>
          </p:cNvPr>
          <p:cNvSpPr>
            <a:spLocks noGrp="1"/>
          </p:cNvSpPr>
          <p:nvPr>
            <p:ph idx="10"/>
          </p:nvPr>
        </p:nvSpPr>
        <p:spPr>
          <a:xfrm>
            <a:off x="712110" y="1690518"/>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706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a:xfrm>
            <a:off x="859970" y="804672"/>
            <a:ext cx="10515600" cy="56692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679736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a:xfrm>
            <a:off x="859970" y="804672"/>
            <a:ext cx="10515600" cy="56692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341597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A2AF-A16B-A315-24EB-1652CB822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5E44BA-F527-06E1-353E-06FF92DB22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DF9E95-20B0-AB86-DFF2-5E30E0C15F53}"/>
              </a:ext>
            </a:extLst>
          </p:cNvPr>
          <p:cNvSpPr>
            <a:spLocks noGrp="1"/>
          </p:cNvSpPr>
          <p:nvPr>
            <p:ph type="dt" sz="half" idx="10"/>
          </p:nvPr>
        </p:nvSpPr>
        <p:spPr/>
        <p:txBody>
          <a:bodyPr/>
          <a:lstStyle/>
          <a:p>
            <a:fld id="{13C70268-4C10-480C-9711-012A4FB553D1}" type="datetimeFigureOut">
              <a:rPr lang="en-US" smtClean="0"/>
              <a:t>2/27/26</a:t>
            </a:fld>
            <a:endParaRPr lang="en-US"/>
          </a:p>
        </p:txBody>
      </p:sp>
      <p:sp>
        <p:nvSpPr>
          <p:cNvPr id="5" name="Footer Placeholder 4">
            <a:extLst>
              <a:ext uri="{FF2B5EF4-FFF2-40B4-BE49-F238E27FC236}">
                <a16:creationId xmlns:a16="http://schemas.microsoft.com/office/drawing/2014/main" id="{C1D44A7A-C8B4-4914-13B3-32C76EE4B8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A86EE-6CB0-57C0-F12B-C735AB52F02A}"/>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2689286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2355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a:xfrm>
            <a:off x="859971" y="804672"/>
            <a:ext cx="10515600" cy="56692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862719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D0A8D067-FA0A-1263-6348-C7E2EF9F6507}"/>
              </a:ext>
            </a:extLst>
          </p:cNvPr>
          <p:cNvSpPr txBox="1">
            <a:spLocks/>
          </p:cNvSpPr>
          <p:nvPr userDrawn="1"/>
        </p:nvSpPr>
        <p:spPr>
          <a:xfrm>
            <a:off x="917005" y="807162"/>
            <a:ext cx="5151037" cy="5289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latin typeface="Myriad Pro" panose="020B0503030403020204" pitchFamily="34" charset="0"/>
              </a:rPr>
              <a:t>Agenda</a:t>
            </a:r>
          </a:p>
        </p:txBody>
      </p:sp>
      <p:cxnSp>
        <p:nvCxnSpPr>
          <p:cNvPr id="10" name="Straight Connector 9">
            <a:extLst>
              <a:ext uri="{FF2B5EF4-FFF2-40B4-BE49-F238E27FC236}">
                <a16:creationId xmlns:a16="http://schemas.microsoft.com/office/drawing/2014/main" id="{85B43429-8D33-8361-DAF0-45793E88016A}"/>
              </a:ext>
            </a:extLst>
          </p:cNvPr>
          <p:cNvCxnSpPr/>
          <p:nvPr userDrawn="1"/>
        </p:nvCxnSpPr>
        <p:spPr>
          <a:xfrm>
            <a:off x="987552"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2" name="Text Placeholder 11">
            <a:extLst>
              <a:ext uri="{FF2B5EF4-FFF2-40B4-BE49-F238E27FC236}">
                <a16:creationId xmlns:a16="http://schemas.microsoft.com/office/drawing/2014/main" id="{35E826CA-F674-A286-9B30-31AFC1B366A5}"/>
              </a:ext>
            </a:extLst>
          </p:cNvPr>
          <p:cNvSpPr>
            <a:spLocks noGrp="1"/>
          </p:cNvSpPr>
          <p:nvPr>
            <p:ph type="body" sz="quarter" idx="10"/>
          </p:nvPr>
        </p:nvSpPr>
        <p:spPr>
          <a:xfrm>
            <a:off x="987425" y="1616075"/>
            <a:ext cx="4918075" cy="411956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7A9005A9-0E39-2798-C20B-A798FF13B2AF}"/>
              </a:ext>
            </a:extLst>
          </p:cNvPr>
          <p:cNvSpPr>
            <a:spLocks noGrp="1"/>
          </p:cNvSpPr>
          <p:nvPr>
            <p:ph type="body" sz="quarter" idx="11"/>
          </p:nvPr>
        </p:nvSpPr>
        <p:spPr>
          <a:xfrm>
            <a:off x="6286500" y="1616075"/>
            <a:ext cx="4918075" cy="411956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7012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974B2E-FDA9-5798-6D19-467A8EC084A9}"/>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C557DFE-A1F6-491D-969A-382A20840F34}"/>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a:solidFill>
              <a:schemeClr val="accent2"/>
            </a:solidFill>
          </a:ln>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09AE58D8-EA07-D1A9-1BA9-2B55062A2161}"/>
              </a:ext>
            </a:extLst>
          </p:cNvPr>
          <p:cNvCxnSpPr>
            <a:cxnSpLocks/>
          </p:cNvCxnSpPr>
          <p:nvPr userDrawn="1"/>
        </p:nvCxnSpPr>
        <p:spPr>
          <a:xfrm>
            <a:off x="6096000" y="1624426"/>
            <a:ext cx="0" cy="409651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2" name="Title Placeholder 12">
            <a:extLst>
              <a:ext uri="{FF2B5EF4-FFF2-40B4-BE49-F238E27FC236}">
                <a16:creationId xmlns:a16="http://schemas.microsoft.com/office/drawing/2014/main" id="{101BE1BF-EFEE-C70B-F46B-2A796BDB11B5}"/>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8" name="Text Placeholder 5">
            <a:extLst>
              <a:ext uri="{FF2B5EF4-FFF2-40B4-BE49-F238E27FC236}">
                <a16:creationId xmlns:a16="http://schemas.microsoft.com/office/drawing/2014/main" id="{C68FB357-A1DB-0AD6-3D41-EA87B96FECF7}"/>
              </a:ext>
            </a:extLst>
          </p:cNvPr>
          <p:cNvSpPr>
            <a:spLocks noGrp="1"/>
          </p:cNvSpPr>
          <p:nvPr>
            <p:ph type="body" sz="quarter" idx="14"/>
          </p:nvPr>
        </p:nvSpPr>
        <p:spPr>
          <a:xfrm>
            <a:off x="6354850"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8813E193-62F5-483B-7153-033E699B07BC}"/>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5">
            <a:extLst>
              <a:ext uri="{FF2B5EF4-FFF2-40B4-BE49-F238E27FC236}">
                <a16:creationId xmlns:a16="http://schemas.microsoft.com/office/drawing/2014/main" id="{B74ADAB0-5E7C-5DE0-EF90-E0DC74863F50}"/>
              </a:ext>
            </a:extLst>
          </p:cNvPr>
          <p:cNvSpPr>
            <a:spLocks noGrp="1"/>
          </p:cNvSpPr>
          <p:nvPr>
            <p:ph type="body" sz="quarter" idx="16"/>
          </p:nvPr>
        </p:nvSpPr>
        <p:spPr>
          <a:xfrm>
            <a:off x="818491"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5640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Content Placeholder 3">
            <a:extLst>
              <a:ext uri="{FF2B5EF4-FFF2-40B4-BE49-F238E27FC236}">
                <a16:creationId xmlns:a16="http://schemas.microsoft.com/office/drawing/2014/main" id="{BB642388-41D0-8595-B890-7FB5F58AD142}"/>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2F3D5649-D394-47B1-E95A-75248D1BAA8A}"/>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9" name="Straight Connector 8">
            <a:extLst>
              <a:ext uri="{FF2B5EF4-FFF2-40B4-BE49-F238E27FC236}">
                <a16:creationId xmlns:a16="http://schemas.microsoft.com/office/drawing/2014/main" id="{52B9B8B8-017D-5392-B3D9-6CA79459BC1A}"/>
              </a:ext>
            </a:extLst>
          </p:cNvPr>
          <p:cNvCxnSpPr>
            <a:cxnSpLocks/>
          </p:cNvCxnSpPr>
          <p:nvPr userDrawn="1"/>
        </p:nvCxnSpPr>
        <p:spPr>
          <a:xfrm>
            <a:off x="6096000" y="1624427"/>
            <a:ext cx="0" cy="4096017"/>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Placeholder 12">
            <a:extLst>
              <a:ext uri="{FF2B5EF4-FFF2-40B4-BE49-F238E27FC236}">
                <a16:creationId xmlns:a16="http://schemas.microsoft.com/office/drawing/2014/main" id="{DC52CDBB-64A2-8A61-6D52-DD7CDEF83539}"/>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16" name="Text Placeholder 5">
            <a:extLst>
              <a:ext uri="{FF2B5EF4-FFF2-40B4-BE49-F238E27FC236}">
                <a16:creationId xmlns:a16="http://schemas.microsoft.com/office/drawing/2014/main" id="{EF09C503-9368-6D98-2012-F8BDB082D525}"/>
              </a:ext>
            </a:extLst>
          </p:cNvPr>
          <p:cNvSpPr>
            <a:spLocks noGrp="1"/>
          </p:cNvSpPr>
          <p:nvPr>
            <p:ph type="body" sz="quarter" idx="14"/>
          </p:nvPr>
        </p:nvSpPr>
        <p:spPr>
          <a:xfrm>
            <a:off x="6354850"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CC55C455-05F5-28D1-26CC-89A781E310D0}"/>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58E6D1C-9E43-AE63-D143-E0FD6B1B7F23}"/>
              </a:ext>
            </a:extLst>
          </p:cNvPr>
          <p:cNvSpPr>
            <a:spLocks noGrp="1"/>
          </p:cNvSpPr>
          <p:nvPr>
            <p:ph type="body" sz="quarter" idx="16"/>
          </p:nvPr>
        </p:nvSpPr>
        <p:spPr>
          <a:xfrm>
            <a:off x="818491"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14866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C557DFE-A1F6-491D-969A-382A20840F34}"/>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Content Placeholder 3">
            <a:extLst>
              <a:ext uri="{FF2B5EF4-FFF2-40B4-BE49-F238E27FC236}">
                <a16:creationId xmlns:a16="http://schemas.microsoft.com/office/drawing/2014/main" id="{6EDB29FD-D5CD-BDC4-292A-52CFEDF8321A}"/>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00EB93F7-6D05-96B5-9DCF-FCC3DB26EF7E}"/>
              </a:ext>
            </a:extLst>
          </p:cNvPr>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8413846-D023-44E7-B9E6-7F009111E742}" type="slidenum">
              <a:rPr lang="en-US" smtClean="0"/>
              <a:pPr/>
              <a:t>‹#›</a:t>
            </a:fld>
            <a:endParaRPr lang="en-US"/>
          </a:p>
        </p:txBody>
      </p:sp>
      <p:cxnSp>
        <p:nvCxnSpPr>
          <p:cNvPr id="9" name="Straight Connector 8">
            <a:extLst>
              <a:ext uri="{FF2B5EF4-FFF2-40B4-BE49-F238E27FC236}">
                <a16:creationId xmlns:a16="http://schemas.microsoft.com/office/drawing/2014/main" id="{A4AF62AC-7E13-AC89-0C0D-1292F438DD6A}"/>
              </a:ext>
            </a:extLst>
          </p:cNvPr>
          <p:cNvCxnSpPr>
            <a:cxnSpLocks/>
          </p:cNvCxnSpPr>
          <p:nvPr userDrawn="1"/>
        </p:nvCxnSpPr>
        <p:spPr>
          <a:xfrm>
            <a:off x="6096000" y="1624426"/>
            <a:ext cx="0" cy="409651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Placeholder 12">
            <a:extLst>
              <a:ext uri="{FF2B5EF4-FFF2-40B4-BE49-F238E27FC236}">
                <a16:creationId xmlns:a16="http://schemas.microsoft.com/office/drawing/2014/main" id="{E08E59CD-A994-EFA0-D074-B32F144DC988}"/>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16" name="Text Placeholder 5">
            <a:extLst>
              <a:ext uri="{FF2B5EF4-FFF2-40B4-BE49-F238E27FC236}">
                <a16:creationId xmlns:a16="http://schemas.microsoft.com/office/drawing/2014/main" id="{D4B21DAB-6265-5049-5CA4-0AB52F8C4AF1}"/>
              </a:ext>
            </a:extLst>
          </p:cNvPr>
          <p:cNvSpPr>
            <a:spLocks noGrp="1"/>
          </p:cNvSpPr>
          <p:nvPr>
            <p:ph type="body" sz="quarter" idx="14"/>
          </p:nvPr>
        </p:nvSpPr>
        <p:spPr>
          <a:xfrm>
            <a:off x="6354850"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950084C0-238F-757C-7086-2677E2265EDF}"/>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0FAE1D5-F3C1-E3CF-0D25-FF10989D9878}"/>
              </a:ext>
            </a:extLst>
          </p:cNvPr>
          <p:cNvSpPr>
            <a:spLocks noGrp="1"/>
          </p:cNvSpPr>
          <p:nvPr>
            <p:ph type="body" sz="quarter" idx="16"/>
          </p:nvPr>
        </p:nvSpPr>
        <p:spPr>
          <a:xfrm>
            <a:off x="818491"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5199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C557DFE-A1F6-491D-969A-382A20840F34}"/>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Content Placeholder 3">
            <a:extLst>
              <a:ext uri="{FF2B5EF4-FFF2-40B4-BE49-F238E27FC236}">
                <a16:creationId xmlns:a16="http://schemas.microsoft.com/office/drawing/2014/main" id="{6EDB29FD-D5CD-BDC4-292A-52CFEDF8321A}"/>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00EB93F7-6D05-96B5-9DCF-FCC3DB26EF7E}"/>
              </a:ext>
            </a:extLst>
          </p:cNvPr>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8413846-D023-44E7-B9E6-7F009111E742}" type="slidenum">
              <a:rPr lang="en-US" smtClean="0"/>
              <a:pPr/>
              <a:t>‹#›</a:t>
            </a:fld>
            <a:endParaRPr lang="en-US"/>
          </a:p>
        </p:txBody>
      </p:sp>
      <p:cxnSp>
        <p:nvCxnSpPr>
          <p:cNvPr id="9" name="Straight Connector 8">
            <a:extLst>
              <a:ext uri="{FF2B5EF4-FFF2-40B4-BE49-F238E27FC236}">
                <a16:creationId xmlns:a16="http://schemas.microsoft.com/office/drawing/2014/main" id="{A4AF62AC-7E13-AC89-0C0D-1292F438DD6A}"/>
              </a:ext>
            </a:extLst>
          </p:cNvPr>
          <p:cNvCxnSpPr>
            <a:cxnSpLocks/>
          </p:cNvCxnSpPr>
          <p:nvPr userDrawn="1"/>
        </p:nvCxnSpPr>
        <p:spPr>
          <a:xfrm>
            <a:off x="6096000" y="1624426"/>
            <a:ext cx="0" cy="409651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Placeholder 12">
            <a:extLst>
              <a:ext uri="{FF2B5EF4-FFF2-40B4-BE49-F238E27FC236}">
                <a16:creationId xmlns:a16="http://schemas.microsoft.com/office/drawing/2014/main" id="{E08E59CD-A994-EFA0-D074-B32F144DC988}"/>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16" name="Text Placeholder 5">
            <a:extLst>
              <a:ext uri="{FF2B5EF4-FFF2-40B4-BE49-F238E27FC236}">
                <a16:creationId xmlns:a16="http://schemas.microsoft.com/office/drawing/2014/main" id="{D4B21DAB-6265-5049-5CA4-0AB52F8C4AF1}"/>
              </a:ext>
            </a:extLst>
          </p:cNvPr>
          <p:cNvSpPr>
            <a:spLocks noGrp="1"/>
          </p:cNvSpPr>
          <p:nvPr>
            <p:ph type="body" sz="quarter" idx="14"/>
          </p:nvPr>
        </p:nvSpPr>
        <p:spPr>
          <a:xfrm>
            <a:off x="6354850"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950084C0-238F-757C-7086-2677E2265EDF}"/>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0FAE1D5-F3C1-E3CF-0D25-FF10989D9878}"/>
              </a:ext>
            </a:extLst>
          </p:cNvPr>
          <p:cNvSpPr>
            <a:spLocks noGrp="1"/>
          </p:cNvSpPr>
          <p:nvPr>
            <p:ph type="body" sz="quarter" idx="16"/>
          </p:nvPr>
        </p:nvSpPr>
        <p:spPr>
          <a:xfrm>
            <a:off x="818491"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9498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3A9F-FC23-D245-08FD-38403242021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88E547-48A7-962A-1DD7-197C94E6AF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D2AD76-147A-8853-7AD5-A7C28E462DAE}"/>
              </a:ext>
            </a:extLst>
          </p:cNvPr>
          <p:cNvSpPr>
            <a:spLocks noGrp="1"/>
          </p:cNvSpPr>
          <p:nvPr>
            <p:ph sz="half" idx="2"/>
          </p:nvPr>
        </p:nvSpPr>
        <p:spPr>
          <a:xfrm>
            <a:off x="839788" y="2505075"/>
            <a:ext cx="5157787" cy="36555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5EBE57-1626-3AC2-D503-13B959698A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7E13EB-C1D0-6B99-E9FF-87C2A784FD2F}"/>
              </a:ext>
            </a:extLst>
          </p:cNvPr>
          <p:cNvSpPr>
            <a:spLocks noGrp="1"/>
          </p:cNvSpPr>
          <p:nvPr>
            <p:ph sz="quarter" idx="4"/>
          </p:nvPr>
        </p:nvSpPr>
        <p:spPr>
          <a:xfrm>
            <a:off x="6172200" y="2505075"/>
            <a:ext cx="5183188" cy="310139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4261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30977610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9A26C1-93A3-6873-69CB-D39814DE1705}"/>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itle 7">
            <a:extLst>
              <a:ext uri="{FF2B5EF4-FFF2-40B4-BE49-F238E27FC236}">
                <a16:creationId xmlns:a16="http://schemas.microsoft.com/office/drawing/2014/main" id="{F28CB6EB-ADDA-7701-19FB-2CC8E1DE4984}"/>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22491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49134-EEFF-8DBB-6248-BF30E4EF87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953C35-0BB8-81D4-09D7-7CBD6FBC3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6C583F-7BBA-426A-623B-7BA2843F3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DBFBCA-78B2-353E-8D2B-962365B72484}"/>
              </a:ext>
            </a:extLst>
          </p:cNvPr>
          <p:cNvSpPr>
            <a:spLocks noGrp="1"/>
          </p:cNvSpPr>
          <p:nvPr>
            <p:ph type="dt" sz="half" idx="10"/>
          </p:nvPr>
        </p:nvSpPr>
        <p:spPr/>
        <p:txBody>
          <a:bodyPr/>
          <a:lstStyle/>
          <a:p>
            <a:fld id="{13C70268-4C10-480C-9711-012A4FB553D1}" type="datetimeFigureOut">
              <a:rPr lang="en-US" smtClean="0"/>
              <a:t>2/27/26</a:t>
            </a:fld>
            <a:endParaRPr lang="en-US"/>
          </a:p>
        </p:txBody>
      </p:sp>
      <p:sp>
        <p:nvSpPr>
          <p:cNvPr id="6" name="Footer Placeholder 5">
            <a:extLst>
              <a:ext uri="{FF2B5EF4-FFF2-40B4-BE49-F238E27FC236}">
                <a16:creationId xmlns:a16="http://schemas.microsoft.com/office/drawing/2014/main" id="{AF8726F9-A827-36FA-9580-756E46C92B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D8F8ED-07CE-0449-2054-517A6A9C99D5}"/>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1502407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9A26C1-93A3-6873-69CB-D39814DE1705}"/>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itle 7">
            <a:extLst>
              <a:ext uri="{FF2B5EF4-FFF2-40B4-BE49-F238E27FC236}">
                <a16:creationId xmlns:a16="http://schemas.microsoft.com/office/drawing/2014/main" id="{F28CB6EB-ADDA-7701-19FB-2CC8E1DE4984}"/>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42259021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9A26C1-93A3-6873-69CB-D39814DE1705}"/>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itle 7">
            <a:extLst>
              <a:ext uri="{FF2B5EF4-FFF2-40B4-BE49-F238E27FC236}">
                <a16:creationId xmlns:a16="http://schemas.microsoft.com/office/drawing/2014/main" id="{F28CB6EB-ADDA-7701-19FB-2CC8E1DE4984}"/>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2447903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850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982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9913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28102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55615-E588-7125-067A-B62EE13B2D43}"/>
              </a:ext>
            </a:extLst>
          </p:cNvPr>
          <p:cNvSpPr>
            <a:spLocks noGrp="1"/>
          </p:cNvSpPr>
          <p:nvPr>
            <p:ph type="title"/>
          </p:nvPr>
        </p:nvSpPr>
        <p:spPr>
          <a:xfrm>
            <a:off x="914400" y="804672"/>
            <a:ext cx="3932237" cy="922528"/>
          </a:xfrm>
          <a:prstGeom prst="rect">
            <a:avLst/>
          </a:prstGeom>
        </p:spPr>
        <p:txBody>
          <a:bodyPr anchor="t">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F5B5CC-8249-AB8F-A92A-8F4D40BB5D79}"/>
              </a:ext>
            </a:extLst>
          </p:cNvPr>
          <p:cNvSpPr>
            <a:spLocks noGrp="1"/>
          </p:cNvSpPr>
          <p:nvPr>
            <p:ph idx="1"/>
          </p:nvPr>
        </p:nvSpPr>
        <p:spPr>
          <a:xfrm>
            <a:off x="5183188" y="804673"/>
            <a:ext cx="6172200" cy="505637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DCC7-C086-AB3D-FDB3-8AC9326477AF}"/>
              </a:ext>
            </a:extLst>
          </p:cNvPr>
          <p:cNvSpPr>
            <a:spLocks noGrp="1"/>
          </p:cNvSpPr>
          <p:nvPr>
            <p:ph type="body" sz="half" idx="2"/>
          </p:nvPr>
        </p:nvSpPr>
        <p:spPr>
          <a:xfrm>
            <a:off x="914400"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2B55E0B5-2FF6-452E-5095-FF862887B89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spTree>
    <p:extLst>
      <p:ext uri="{BB962C8B-B14F-4D97-AF65-F5344CB8AC3E}">
        <p14:creationId xmlns:p14="http://schemas.microsoft.com/office/powerpoint/2010/main" val="1377816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6359BD-1B92-547D-8587-CB6DB92B04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AC73B8-9FEB-65F4-D6A7-41EBC7ADF118}"/>
              </a:ext>
            </a:extLst>
          </p:cNvPr>
          <p:cNvSpPr>
            <a:spLocks noGrp="1"/>
          </p:cNvSpPr>
          <p:nvPr>
            <p:ph type="body" sz="half" idx="2"/>
          </p:nvPr>
        </p:nvSpPr>
        <p:spPr>
          <a:xfrm>
            <a:off x="914400"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7">
            <a:extLst>
              <a:ext uri="{FF2B5EF4-FFF2-40B4-BE49-F238E27FC236}">
                <a16:creationId xmlns:a16="http://schemas.microsoft.com/office/drawing/2014/main" id="{E8507F21-193B-94DE-3032-CE9335B5878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9214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892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376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527AF-D917-1D19-54B5-5F2614DA76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3856E2-DE52-861A-211B-06EB3789F2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7D4D54-4CEE-0A54-4BB7-6E640BE5B0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16C85C-2E2D-6896-7D33-8300F73DE0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E7AB1E-CCD4-E9C0-EBB1-6DCF26AE8B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58E1A4-682E-3929-4E23-433C4C78497C}"/>
              </a:ext>
            </a:extLst>
          </p:cNvPr>
          <p:cNvSpPr>
            <a:spLocks noGrp="1"/>
          </p:cNvSpPr>
          <p:nvPr>
            <p:ph type="dt" sz="half" idx="10"/>
          </p:nvPr>
        </p:nvSpPr>
        <p:spPr/>
        <p:txBody>
          <a:bodyPr/>
          <a:lstStyle/>
          <a:p>
            <a:fld id="{13C70268-4C10-480C-9711-012A4FB553D1}" type="datetimeFigureOut">
              <a:rPr lang="en-US" smtClean="0"/>
              <a:t>2/27/26</a:t>
            </a:fld>
            <a:endParaRPr lang="en-US"/>
          </a:p>
        </p:txBody>
      </p:sp>
      <p:sp>
        <p:nvSpPr>
          <p:cNvPr id="8" name="Footer Placeholder 7">
            <a:extLst>
              <a:ext uri="{FF2B5EF4-FFF2-40B4-BE49-F238E27FC236}">
                <a16:creationId xmlns:a16="http://schemas.microsoft.com/office/drawing/2014/main" id="{E800A5F6-2BBC-C650-A905-776F752064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BC02BE-79B2-1E47-4069-ACC262924B79}"/>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3300460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565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9214046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4675287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8638525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720279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sX0" fmla="*/ 0 w 11222182"/>
              <a:gd name="csY0" fmla="*/ 0 h 5991771"/>
              <a:gd name="csX1" fmla="*/ 478419 w 11222182"/>
              <a:gd name="csY1" fmla="*/ 0 h 5991771"/>
              <a:gd name="csX2" fmla="*/ 732395 w 11222182"/>
              <a:gd name="csY2" fmla="*/ 0 h 5991771"/>
              <a:gd name="csX3" fmla="*/ 1547480 w 11222182"/>
              <a:gd name="csY3" fmla="*/ 0 h 5991771"/>
              <a:gd name="csX4" fmla="*/ 2025899 w 11222182"/>
              <a:gd name="csY4" fmla="*/ 0 h 5991771"/>
              <a:gd name="csX5" fmla="*/ 2504319 w 11222182"/>
              <a:gd name="csY5" fmla="*/ 0 h 5991771"/>
              <a:gd name="csX6" fmla="*/ 3319403 w 11222182"/>
              <a:gd name="csY6" fmla="*/ 0 h 5991771"/>
              <a:gd name="csX7" fmla="*/ 3685601 w 11222182"/>
              <a:gd name="csY7" fmla="*/ 0 h 5991771"/>
              <a:gd name="csX8" fmla="*/ 4500686 w 11222182"/>
              <a:gd name="csY8" fmla="*/ 0 h 5991771"/>
              <a:gd name="csX9" fmla="*/ 5315770 w 11222182"/>
              <a:gd name="csY9" fmla="*/ 0 h 5991771"/>
              <a:gd name="csX10" fmla="*/ 5906412 w 11222182"/>
              <a:gd name="csY10" fmla="*/ 0 h 5991771"/>
              <a:gd name="csX11" fmla="*/ 6721496 w 11222182"/>
              <a:gd name="csY11" fmla="*/ 0 h 5991771"/>
              <a:gd name="csX12" fmla="*/ 7199916 w 11222182"/>
              <a:gd name="csY12" fmla="*/ 0 h 5991771"/>
              <a:gd name="csX13" fmla="*/ 7678335 w 11222182"/>
              <a:gd name="csY13" fmla="*/ 0 h 5991771"/>
              <a:gd name="csX14" fmla="*/ 8381198 w 11222182"/>
              <a:gd name="csY14" fmla="*/ 0 h 5991771"/>
              <a:gd name="csX15" fmla="*/ 8859617 w 11222182"/>
              <a:gd name="csY15" fmla="*/ 0 h 5991771"/>
              <a:gd name="csX16" fmla="*/ 9674702 w 11222182"/>
              <a:gd name="csY16" fmla="*/ 0 h 5991771"/>
              <a:gd name="csX17" fmla="*/ 10489787 w 11222182"/>
              <a:gd name="csY17" fmla="*/ 0 h 5991771"/>
              <a:gd name="csX18" fmla="*/ 11222182 w 11222182"/>
              <a:gd name="csY18" fmla="*/ 0 h 5991771"/>
              <a:gd name="csX19" fmla="*/ 11222182 w 11222182"/>
              <a:gd name="csY19" fmla="*/ 539259 h 5991771"/>
              <a:gd name="csX20" fmla="*/ 11222182 w 11222182"/>
              <a:gd name="csY20" fmla="*/ 958683 h 5991771"/>
              <a:gd name="csX21" fmla="*/ 11222182 w 11222182"/>
              <a:gd name="csY21" fmla="*/ 1438025 h 5991771"/>
              <a:gd name="csX22" fmla="*/ 11222182 w 11222182"/>
              <a:gd name="csY22" fmla="*/ 2097120 h 5991771"/>
              <a:gd name="csX23" fmla="*/ 11222182 w 11222182"/>
              <a:gd name="csY23" fmla="*/ 2636379 h 5991771"/>
              <a:gd name="csX24" fmla="*/ 11222182 w 11222182"/>
              <a:gd name="csY24" fmla="*/ 3115721 h 5991771"/>
              <a:gd name="csX25" fmla="*/ 11222182 w 11222182"/>
              <a:gd name="csY25" fmla="*/ 3774816 h 5991771"/>
              <a:gd name="csX26" fmla="*/ 11222182 w 11222182"/>
              <a:gd name="csY26" fmla="*/ 4373993 h 5991771"/>
              <a:gd name="csX27" fmla="*/ 11222182 w 11222182"/>
              <a:gd name="csY27" fmla="*/ 4973170 h 5991771"/>
              <a:gd name="csX28" fmla="*/ 11222182 w 11222182"/>
              <a:gd name="csY28" fmla="*/ 5991771 h 5991771"/>
              <a:gd name="csX29" fmla="*/ 10519319 w 11222182"/>
              <a:gd name="csY29" fmla="*/ 5991771 h 5991771"/>
              <a:gd name="csX30" fmla="*/ 10153122 w 11222182"/>
              <a:gd name="csY30" fmla="*/ 5991771 h 5991771"/>
              <a:gd name="csX31" fmla="*/ 9450259 w 11222182"/>
              <a:gd name="csY31" fmla="*/ 5991771 h 5991771"/>
              <a:gd name="csX32" fmla="*/ 9196283 w 11222182"/>
              <a:gd name="csY32" fmla="*/ 5991771 h 5991771"/>
              <a:gd name="csX33" fmla="*/ 8493420 w 11222182"/>
              <a:gd name="csY33" fmla="*/ 5991771 h 5991771"/>
              <a:gd name="csX34" fmla="*/ 8127222 w 11222182"/>
              <a:gd name="csY34" fmla="*/ 5991771 h 5991771"/>
              <a:gd name="csX35" fmla="*/ 7873247 w 11222182"/>
              <a:gd name="csY35" fmla="*/ 5991771 h 5991771"/>
              <a:gd name="csX36" fmla="*/ 7507049 w 11222182"/>
              <a:gd name="csY36" fmla="*/ 5991771 h 5991771"/>
              <a:gd name="csX37" fmla="*/ 6804186 w 11222182"/>
              <a:gd name="csY37" fmla="*/ 5991771 h 5991771"/>
              <a:gd name="csX38" fmla="*/ 6437989 w 11222182"/>
              <a:gd name="csY38" fmla="*/ 5991771 h 5991771"/>
              <a:gd name="csX39" fmla="*/ 6184013 w 11222182"/>
              <a:gd name="csY39" fmla="*/ 5991771 h 5991771"/>
              <a:gd name="csX40" fmla="*/ 5817815 w 11222182"/>
              <a:gd name="csY40" fmla="*/ 5991771 h 5991771"/>
              <a:gd name="csX41" fmla="*/ 5339396 w 11222182"/>
              <a:gd name="csY41" fmla="*/ 5991771 h 5991771"/>
              <a:gd name="csX42" fmla="*/ 4748755 w 11222182"/>
              <a:gd name="csY42" fmla="*/ 5991771 h 5991771"/>
              <a:gd name="csX43" fmla="*/ 4382557 w 11222182"/>
              <a:gd name="csY43" fmla="*/ 5991771 h 5991771"/>
              <a:gd name="csX44" fmla="*/ 3567473 w 11222182"/>
              <a:gd name="csY44" fmla="*/ 5991771 h 5991771"/>
              <a:gd name="csX45" fmla="*/ 2976831 w 11222182"/>
              <a:gd name="csY45" fmla="*/ 5991771 h 5991771"/>
              <a:gd name="csX46" fmla="*/ 2161747 w 11222182"/>
              <a:gd name="csY46" fmla="*/ 5991771 h 5991771"/>
              <a:gd name="csX47" fmla="*/ 1458884 w 11222182"/>
              <a:gd name="csY47" fmla="*/ 5991771 h 5991771"/>
              <a:gd name="csX48" fmla="*/ 980464 w 11222182"/>
              <a:gd name="csY48" fmla="*/ 5991771 h 5991771"/>
              <a:gd name="csX49" fmla="*/ 0 w 11222182"/>
              <a:gd name="csY49" fmla="*/ 5991771 h 5991771"/>
              <a:gd name="csX50" fmla="*/ 0 w 11222182"/>
              <a:gd name="csY50" fmla="*/ 5512429 h 5991771"/>
              <a:gd name="csX51" fmla="*/ 0 w 11222182"/>
              <a:gd name="csY51" fmla="*/ 4913252 h 5991771"/>
              <a:gd name="csX52" fmla="*/ 0 w 11222182"/>
              <a:gd name="csY52" fmla="*/ 4194240 h 5991771"/>
              <a:gd name="csX53" fmla="*/ 0 w 11222182"/>
              <a:gd name="csY53" fmla="*/ 3475227 h 5991771"/>
              <a:gd name="csX54" fmla="*/ 0 w 11222182"/>
              <a:gd name="csY54" fmla="*/ 2816132 h 5991771"/>
              <a:gd name="csX55" fmla="*/ 0 w 11222182"/>
              <a:gd name="csY55" fmla="*/ 2157038 h 5991771"/>
              <a:gd name="csX56" fmla="*/ 0 w 11222182"/>
              <a:gd name="csY56" fmla="*/ 1497943 h 5991771"/>
              <a:gd name="csX57" fmla="*/ 0 w 11222182"/>
              <a:gd name="csY57" fmla="*/ 1018601 h 5991771"/>
              <a:gd name="csX58" fmla="*/ 0 w 11222182"/>
              <a:gd name="csY58" fmla="*/ 0 h 59917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3"/>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6655726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sX0" fmla="*/ 0 w 11222182"/>
              <a:gd name="csY0" fmla="*/ 0 h 5991771"/>
              <a:gd name="csX1" fmla="*/ 478419 w 11222182"/>
              <a:gd name="csY1" fmla="*/ 0 h 5991771"/>
              <a:gd name="csX2" fmla="*/ 732395 w 11222182"/>
              <a:gd name="csY2" fmla="*/ 0 h 5991771"/>
              <a:gd name="csX3" fmla="*/ 1547480 w 11222182"/>
              <a:gd name="csY3" fmla="*/ 0 h 5991771"/>
              <a:gd name="csX4" fmla="*/ 2025899 w 11222182"/>
              <a:gd name="csY4" fmla="*/ 0 h 5991771"/>
              <a:gd name="csX5" fmla="*/ 2504319 w 11222182"/>
              <a:gd name="csY5" fmla="*/ 0 h 5991771"/>
              <a:gd name="csX6" fmla="*/ 3319403 w 11222182"/>
              <a:gd name="csY6" fmla="*/ 0 h 5991771"/>
              <a:gd name="csX7" fmla="*/ 3685601 w 11222182"/>
              <a:gd name="csY7" fmla="*/ 0 h 5991771"/>
              <a:gd name="csX8" fmla="*/ 4500686 w 11222182"/>
              <a:gd name="csY8" fmla="*/ 0 h 5991771"/>
              <a:gd name="csX9" fmla="*/ 5315770 w 11222182"/>
              <a:gd name="csY9" fmla="*/ 0 h 5991771"/>
              <a:gd name="csX10" fmla="*/ 5906412 w 11222182"/>
              <a:gd name="csY10" fmla="*/ 0 h 5991771"/>
              <a:gd name="csX11" fmla="*/ 6721496 w 11222182"/>
              <a:gd name="csY11" fmla="*/ 0 h 5991771"/>
              <a:gd name="csX12" fmla="*/ 7199916 w 11222182"/>
              <a:gd name="csY12" fmla="*/ 0 h 5991771"/>
              <a:gd name="csX13" fmla="*/ 7678335 w 11222182"/>
              <a:gd name="csY13" fmla="*/ 0 h 5991771"/>
              <a:gd name="csX14" fmla="*/ 8381198 w 11222182"/>
              <a:gd name="csY14" fmla="*/ 0 h 5991771"/>
              <a:gd name="csX15" fmla="*/ 8859617 w 11222182"/>
              <a:gd name="csY15" fmla="*/ 0 h 5991771"/>
              <a:gd name="csX16" fmla="*/ 9674702 w 11222182"/>
              <a:gd name="csY16" fmla="*/ 0 h 5991771"/>
              <a:gd name="csX17" fmla="*/ 10489787 w 11222182"/>
              <a:gd name="csY17" fmla="*/ 0 h 5991771"/>
              <a:gd name="csX18" fmla="*/ 11222182 w 11222182"/>
              <a:gd name="csY18" fmla="*/ 0 h 5991771"/>
              <a:gd name="csX19" fmla="*/ 11222182 w 11222182"/>
              <a:gd name="csY19" fmla="*/ 539259 h 5991771"/>
              <a:gd name="csX20" fmla="*/ 11222182 w 11222182"/>
              <a:gd name="csY20" fmla="*/ 958683 h 5991771"/>
              <a:gd name="csX21" fmla="*/ 11222182 w 11222182"/>
              <a:gd name="csY21" fmla="*/ 1438025 h 5991771"/>
              <a:gd name="csX22" fmla="*/ 11222182 w 11222182"/>
              <a:gd name="csY22" fmla="*/ 2097120 h 5991771"/>
              <a:gd name="csX23" fmla="*/ 11222182 w 11222182"/>
              <a:gd name="csY23" fmla="*/ 2636379 h 5991771"/>
              <a:gd name="csX24" fmla="*/ 11222182 w 11222182"/>
              <a:gd name="csY24" fmla="*/ 3115721 h 5991771"/>
              <a:gd name="csX25" fmla="*/ 11222182 w 11222182"/>
              <a:gd name="csY25" fmla="*/ 3774816 h 5991771"/>
              <a:gd name="csX26" fmla="*/ 11222182 w 11222182"/>
              <a:gd name="csY26" fmla="*/ 4373993 h 5991771"/>
              <a:gd name="csX27" fmla="*/ 11222182 w 11222182"/>
              <a:gd name="csY27" fmla="*/ 4973170 h 5991771"/>
              <a:gd name="csX28" fmla="*/ 11222182 w 11222182"/>
              <a:gd name="csY28" fmla="*/ 5991771 h 5991771"/>
              <a:gd name="csX29" fmla="*/ 10519319 w 11222182"/>
              <a:gd name="csY29" fmla="*/ 5991771 h 5991771"/>
              <a:gd name="csX30" fmla="*/ 10153122 w 11222182"/>
              <a:gd name="csY30" fmla="*/ 5991771 h 5991771"/>
              <a:gd name="csX31" fmla="*/ 9450259 w 11222182"/>
              <a:gd name="csY31" fmla="*/ 5991771 h 5991771"/>
              <a:gd name="csX32" fmla="*/ 9196283 w 11222182"/>
              <a:gd name="csY32" fmla="*/ 5991771 h 5991771"/>
              <a:gd name="csX33" fmla="*/ 8493420 w 11222182"/>
              <a:gd name="csY33" fmla="*/ 5991771 h 5991771"/>
              <a:gd name="csX34" fmla="*/ 8127222 w 11222182"/>
              <a:gd name="csY34" fmla="*/ 5991771 h 5991771"/>
              <a:gd name="csX35" fmla="*/ 7873247 w 11222182"/>
              <a:gd name="csY35" fmla="*/ 5991771 h 5991771"/>
              <a:gd name="csX36" fmla="*/ 7507049 w 11222182"/>
              <a:gd name="csY36" fmla="*/ 5991771 h 5991771"/>
              <a:gd name="csX37" fmla="*/ 6804186 w 11222182"/>
              <a:gd name="csY37" fmla="*/ 5991771 h 5991771"/>
              <a:gd name="csX38" fmla="*/ 6437989 w 11222182"/>
              <a:gd name="csY38" fmla="*/ 5991771 h 5991771"/>
              <a:gd name="csX39" fmla="*/ 6184013 w 11222182"/>
              <a:gd name="csY39" fmla="*/ 5991771 h 5991771"/>
              <a:gd name="csX40" fmla="*/ 5817815 w 11222182"/>
              <a:gd name="csY40" fmla="*/ 5991771 h 5991771"/>
              <a:gd name="csX41" fmla="*/ 5339396 w 11222182"/>
              <a:gd name="csY41" fmla="*/ 5991771 h 5991771"/>
              <a:gd name="csX42" fmla="*/ 4748755 w 11222182"/>
              <a:gd name="csY42" fmla="*/ 5991771 h 5991771"/>
              <a:gd name="csX43" fmla="*/ 4382557 w 11222182"/>
              <a:gd name="csY43" fmla="*/ 5991771 h 5991771"/>
              <a:gd name="csX44" fmla="*/ 3567473 w 11222182"/>
              <a:gd name="csY44" fmla="*/ 5991771 h 5991771"/>
              <a:gd name="csX45" fmla="*/ 2976831 w 11222182"/>
              <a:gd name="csY45" fmla="*/ 5991771 h 5991771"/>
              <a:gd name="csX46" fmla="*/ 2161747 w 11222182"/>
              <a:gd name="csY46" fmla="*/ 5991771 h 5991771"/>
              <a:gd name="csX47" fmla="*/ 1458884 w 11222182"/>
              <a:gd name="csY47" fmla="*/ 5991771 h 5991771"/>
              <a:gd name="csX48" fmla="*/ 980464 w 11222182"/>
              <a:gd name="csY48" fmla="*/ 5991771 h 5991771"/>
              <a:gd name="csX49" fmla="*/ 0 w 11222182"/>
              <a:gd name="csY49" fmla="*/ 5991771 h 5991771"/>
              <a:gd name="csX50" fmla="*/ 0 w 11222182"/>
              <a:gd name="csY50" fmla="*/ 5512429 h 5991771"/>
              <a:gd name="csX51" fmla="*/ 0 w 11222182"/>
              <a:gd name="csY51" fmla="*/ 4913252 h 5991771"/>
              <a:gd name="csX52" fmla="*/ 0 w 11222182"/>
              <a:gd name="csY52" fmla="*/ 4194240 h 5991771"/>
              <a:gd name="csX53" fmla="*/ 0 w 11222182"/>
              <a:gd name="csY53" fmla="*/ 3475227 h 5991771"/>
              <a:gd name="csX54" fmla="*/ 0 w 11222182"/>
              <a:gd name="csY54" fmla="*/ 2816132 h 5991771"/>
              <a:gd name="csX55" fmla="*/ 0 w 11222182"/>
              <a:gd name="csY55" fmla="*/ 2157038 h 5991771"/>
              <a:gd name="csX56" fmla="*/ 0 w 11222182"/>
              <a:gd name="csY56" fmla="*/ 1497943 h 5991771"/>
              <a:gd name="csX57" fmla="*/ 0 w 11222182"/>
              <a:gd name="csY57" fmla="*/ 1018601 h 5991771"/>
              <a:gd name="csX58" fmla="*/ 0 w 11222182"/>
              <a:gd name="csY58" fmla="*/ 0 h 59917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3082724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sX0" fmla="*/ 0 w 11222182"/>
              <a:gd name="csY0" fmla="*/ 0 h 5991771"/>
              <a:gd name="csX1" fmla="*/ 478419 w 11222182"/>
              <a:gd name="csY1" fmla="*/ 0 h 5991771"/>
              <a:gd name="csX2" fmla="*/ 732395 w 11222182"/>
              <a:gd name="csY2" fmla="*/ 0 h 5991771"/>
              <a:gd name="csX3" fmla="*/ 1547480 w 11222182"/>
              <a:gd name="csY3" fmla="*/ 0 h 5991771"/>
              <a:gd name="csX4" fmla="*/ 2025899 w 11222182"/>
              <a:gd name="csY4" fmla="*/ 0 h 5991771"/>
              <a:gd name="csX5" fmla="*/ 2504319 w 11222182"/>
              <a:gd name="csY5" fmla="*/ 0 h 5991771"/>
              <a:gd name="csX6" fmla="*/ 3319403 w 11222182"/>
              <a:gd name="csY6" fmla="*/ 0 h 5991771"/>
              <a:gd name="csX7" fmla="*/ 3685601 w 11222182"/>
              <a:gd name="csY7" fmla="*/ 0 h 5991771"/>
              <a:gd name="csX8" fmla="*/ 4500686 w 11222182"/>
              <a:gd name="csY8" fmla="*/ 0 h 5991771"/>
              <a:gd name="csX9" fmla="*/ 5315770 w 11222182"/>
              <a:gd name="csY9" fmla="*/ 0 h 5991771"/>
              <a:gd name="csX10" fmla="*/ 5906412 w 11222182"/>
              <a:gd name="csY10" fmla="*/ 0 h 5991771"/>
              <a:gd name="csX11" fmla="*/ 6721496 w 11222182"/>
              <a:gd name="csY11" fmla="*/ 0 h 5991771"/>
              <a:gd name="csX12" fmla="*/ 7199916 w 11222182"/>
              <a:gd name="csY12" fmla="*/ 0 h 5991771"/>
              <a:gd name="csX13" fmla="*/ 7678335 w 11222182"/>
              <a:gd name="csY13" fmla="*/ 0 h 5991771"/>
              <a:gd name="csX14" fmla="*/ 8381198 w 11222182"/>
              <a:gd name="csY14" fmla="*/ 0 h 5991771"/>
              <a:gd name="csX15" fmla="*/ 8859617 w 11222182"/>
              <a:gd name="csY15" fmla="*/ 0 h 5991771"/>
              <a:gd name="csX16" fmla="*/ 9674702 w 11222182"/>
              <a:gd name="csY16" fmla="*/ 0 h 5991771"/>
              <a:gd name="csX17" fmla="*/ 10489787 w 11222182"/>
              <a:gd name="csY17" fmla="*/ 0 h 5991771"/>
              <a:gd name="csX18" fmla="*/ 11222182 w 11222182"/>
              <a:gd name="csY18" fmla="*/ 0 h 5991771"/>
              <a:gd name="csX19" fmla="*/ 11222182 w 11222182"/>
              <a:gd name="csY19" fmla="*/ 539259 h 5991771"/>
              <a:gd name="csX20" fmla="*/ 11222182 w 11222182"/>
              <a:gd name="csY20" fmla="*/ 958683 h 5991771"/>
              <a:gd name="csX21" fmla="*/ 11222182 w 11222182"/>
              <a:gd name="csY21" fmla="*/ 1438025 h 5991771"/>
              <a:gd name="csX22" fmla="*/ 11222182 w 11222182"/>
              <a:gd name="csY22" fmla="*/ 2097120 h 5991771"/>
              <a:gd name="csX23" fmla="*/ 11222182 w 11222182"/>
              <a:gd name="csY23" fmla="*/ 2636379 h 5991771"/>
              <a:gd name="csX24" fmla="*/ 11222182 w 11222182"/>
              <a:gd name="csY24" fmla="*/ 3115721 h 5991771"/>
              <a:gd name="csX25" fmla="*/ 11222182 w 11222182"/>
              <a:gd name="csY25" fmla="*/ 3774816 h 5991771"/>
              <a:gd name="csX26" fmla="*/ 11222182 w 11222182"/>
              <a:gd name="csY26" fmla="*/ 4373993 h 5991771"/>
              <a:gd name="csX27" fmla="*/ 11222182 w 11222182"/>
              <a:gd name="csY27" fmla="*/ 4973170 h 5991771"/>
              <a:gd name="csX28" fmla="*/ 11222182 w 11222182"/>
              <a:gd name="csY28" fmla="*/ 5991771 h 5991771"/>
              <a:gd name="csX29" fmla="*/ 10519319 w 11222182"/>
              <a:gd name="csY29" fmla="*/ 5991771 h 5991771"/>
              <a:gd name="csX30" fmla="*/ 10153122 w 11222182"/>
              <a:gd name="csY30" fmla="*/ 5991771 h 5991771"/>
              <a:gd name="csX31" fmla="*/ 9450259 w 11222182"/>
              <a:gd name="csY31" fmla="*/ 5991771 h 5991771"/>
              <a:gd name="csX32" fmla="*/ 9196283 w 11222182"/>
              <a:gd name="csY32" fmla="*/ 5991771 h 5991771"/>
              <a:gd name="csX33" fmla="*/ 8493420 w 11222182"/>
              <a:gd name="csY33" fmla="*/ 5991771 h 5991771"/>
              <a:gd name="csX34" fmla="*/ 8127222 w 11222182"/>
              <a:gd name="csY34" fmla="*/ 5991771 h 5991771"/>
              <a:gd name="csX35" fmla="*/ 7873247 w 11222182"/>
              <a:gd name="csY35" fmla="*/ 5991771 h 5991771"/>
              <a:gd name="csX36" fmla="*/ 7507049 w 11222182"/>
              <a:gd name="csY36" fmla="*/ 5991771 h 5991771"/>
              <a:gd name="csX37" fmla="*/ 6804186 w 11222182"/>
              <a:gd name="csY37" fmla="*/ 5991771 h 5991771"/>
              <a:gd name="csX38" fmla="*/ 6437989 w 11222182"/>
              <a:gd name="csY38" fmla="*/ 5991771 h 5991771"/>
              <a:gd name="csX39" fmla="*/ 6184013 w 11222182"/>
              <a:gd name="csY39" fmla="*/ 5991771 h 5991771"/>
              <a:gd name="csX40" fmla="*/ 5817815 w 11222182"/>
              <a:gd name="csY40" fmla="*/ 5991771 h 5991771"/>
              <a:gd name="csX41" fmla="*/ 5339396 w 11222182"/>
              <a:gd name="csY41" fmla="*/ 5991771 h 5991771"/>
              <a:gd name="csX42" fmla="*/ 4748755 w 11222182"/>
              <a:gd name="csY42" fmla="*/ 5991771 h 5991771"/>
              <a:gd name="csX43" fmla="*/ 4382557 w 11222182"/>
              <a:gd name="csY43" fmla="*/ 5991771 h 5991771"/>
              <a:gd name="csX44" fmla="*/ 3567473 w 11222182"/>
              <a:gd name="csY44" fmla="*/ 5991771 h 5991771"/>
              <a:gd name="csX45" fmla="*/ 2976831 w 11222182"/>
              <a:gd name="csY45" fmla="*/ 5991771 h 5991771"/>
              <a:gd name="csX46" fmla="*/ 2161747 w 11222182"/>
              <a:gd name="csY46" fmla="*/ 5991771 h 5991771"/>
              <a:gd name="csX47" fmla="*/ 1458884 w 11222182"/>
              <a:gd name="csY47" fmla="*/ 5991771 h 5991771"/>
              <a:gd name="csX48" fmla="*/ 980464 w 11222182"/>
              <a:gd name="csY48" fmla="*/ 5991771 h 5991771"/>
              <a:gd name="csX49" fmla="*/ 0 w 11222182"/>
              <a:gd name="csY49" fmla="*/ 5991771 h 5991771"/>
              <a:gd name="csX50" fmla="*/ 0 w 11222182"/>
              <a:gd name="csY50" fmla="*/ 5512429 h 5991771"/>
              <a:gd name="csX51" fmla="*/ 0 w 11222182"/>
              <a:gd name="csY51" fmla="*/ 4913252 h 5991771"/>
              <a:gd name="csX52" fmla="*/ 0 w 11222182"/>
              <a:gd name="csY52" fmla="*/ 4194240 h 5991771"/>
              <a:gd name="csX53" fmla="*/ 0 w 11222182"/>
              <a:gd name="csY53" fmla="*/ 3475227 h 5991771"/>
              <a:gd name="csX54" fmla="*/ 0 w 11222182"/>
              <a:gd name="csY54" fmla="*/ 2816132 h 5991771"/>
              <a:gd name="csX55" fmla="*/ 0 w 11222182"/>
              <a:gd name="csY55" fmla="*/ 2157038 h 5991771"/>
              <a:gd name="csX56" fmla="*/ 0 w 11222182"/>
              <a:gd name="csY56" fmla="*/ 1497943 h 5991771"/>
              <a:gd name="csX57" fmla="*/ 0 w 11222182"/>
              <a:gd name="csY57" fmla="*/ 1018601 h 5991771"/>
              <a:gd name="csX58" fmla="*/ 0 w 11222182"/>
              <a:gd name="csY58" fmla="*/ 0 h 59917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511567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sX0" fmla="*/ 0 w 11222182"/>
              <a:gd name="csY0" fmla="*/ 0 h 5991771"/>
              <a:gd name="csX1" fmla="*/ 478419 w 11222182"/>
              <a:gd name="csY1" fmla="*/ 0 h 5991771"/>
              <a:gd name="csX2" fmla="*/ 732395 w 11222182"/>
              <a:gd name="csY2" fmla="*/ 0 h 5991771"/>
              <a:gd name="csX3" fmla="*/ 1547480 w 11222182"/>
              <a:gd name="csY3" fmla="*/ 0 h 5991771"/>
              <a:gd name="csX4" fmla="*/ 2025899 w 11222182"/>
              <a:gd name="csY4" fmla="*/ 0 h 5991771"/>
              <a:gd name="csX5" fmla="*/ 2504319 w 11222182"/>
              <a:gd name="csY5" fmla="*/ 0 h 5991771"/>
              <a:gd name="csX6" fmla="*/ 3319403 w 11222182"/>
              <a:gd name="csY6" fmla="*/ 0 h 5991771"/>
              <a:gd name="csX7" fmla="*/ 3685601 w 11222182"/>
              <a:gd name="csY7" fmla="*/ 0 h 5991771"/>
              <a:gd name="csX8" fmla="*/ 4500686 w 11222182"/>
              <a:gd name="csY8" fmla="*/ 0 h 5991771"/>
              <a:gd name="csX9" fmla="*/ 5315770 w 11222182"/>
              <a:gd name="csY9" fmla="*/ 0 h 5991771"/>
              <a:gd name="csX10" fmla="*/ 5906412 w 11222182"/>
              <a:gd name="csY10" fmla="*/ 0 h 5991771"/>
              <a:gd name="csX11" fmla="*/ 6721496 w 11222182"/>
              <a:gd name="csY11" fmla="*/ 0 h 5991771"/>
              <a:gd name="csX12" fmla="*/ 7199916 w 11222182"/>
              <a:gd name="csY12" fmla="*/ 0 h 5991771"/>
              <a:gd name="csX13" fmla="*/ 7678335 w 11222182"/>
              <a:gd name="csY13" fmla="*/ 0 h 5991771"/>
              <a:gd name="csX14" fmla="*/ 8381198 w 11222182"/>
              <a:gd name="csY14" fmla="*/ 0 h 5991771"/>
              <a:gd name="csX15" fmla="*/ 8859617 w 11222182"/>
              <a:gd name="csY15" fmla="*/ 0 h 5991771"/>
              <a:gd name="csX16" fmla="*/ 9674702 w 11222182"/>
              <a:gd name="csY16" fmla="*/ 0 h 5991771"/>
              <a:gd name="csX17" fmla="*/ 10489787 w 11222182"/>
              <a:gd name="csY17" fmla="*/ 0 h 5991771"/>
              <a:gd name="csX18" fmla="*/ 11222182 w 11222182"/>
              <a:gd name="csY18" fmla="*/ 0 h 5991771"/>
              <a:gd name="csX19" fmla="*/ 11222182 w 11222182"/>
              <a:gd name="csY19" fmla="*/ 539259 h 5991771"/>
              <a:gd name="csX20" fmla="*/ 11222182 w 11222182"/>
              <a:gd name="csY20" fmla="*/ 958683 h 5991771"/>
              <a:gd name="csX21" fmla="*/ 11222182 w 11222182"/>
              <a:gd name="csY21" fmla="*/ 1438025 h 5991771"/>
              <a:gd name="csX22" fmla="*/ 11222182 w 11222182"/>
              <a:gd name="csY22" fmla="*/ 2097120 h 5991771"/>
              <a:gd name="csX23" fmla="*/ 11222182 w 11222182"/>
              <a:gd name="csY23" fmla="*/ 2636379 h 5991771"/>
              <a:gd name="csX24" fmla="*/ 11222182 w 11222182"/>
              <a:gd name="csY24" fmla="*/ 3115721 h 5991771"/>
              <a:gd name="csX25" fmla="*/ 11222182 w 11222182"/>
              <a:gd name="csY25" fmla="*/ 3774816 h 5991771"/>
              <a:gd name="csX26" fmla="*/ 11222182 w 11222182"/>
              <a:gd name="csY26" fmla="*/ 4373993 h 5991771"/>
              <a:gd name="csX27" fmla="*/ 11222182 w 11222182"/>
              <a:gd name="csY27" fmla="*/ 4973170 h 5991771"/>
              <a:gd name="csX28" fmla="*/ 11222182 w 11222182"/>
              <a:gd name="csY28" fmla="*/ 5991771 h 5991771"/>
              <a:gd name="csX29" fmla="*/ 10519319 w 11222182"/>
              <a:gd name="csY29" fmla="*/ 5991771 h 5991771"/>
              <a:gd name="csX30" fmla="*/ 10153122 w 11222182"/>
              <a:gd name="csY30" fmla="*/ 5991771 h 5991771"/>
              <a:gd name="csX31" fmla="*/ 9450259 w 11222182"/>
              <a:gd name="csY31" fmla="*/ 5991771 h 5991771"/>
              <a:gd name="csX32" fmla="*/ 9196283 w 11222182"/>
              <a:gd name="csY32" fmla="*/ 5991771 h 5991771"/>
              <a:gd name="csX33" fmla="*/ 8493420 w 11222182"/>
              <a:gd name="csY33" fmla="*/ 5991771 h 5991771"/>
              <a:gd name="csX34" fmla="*/ 8127222 w 11222182"/>
              <a:gd name="csY34" fmla="*/ 5991771 h 5991771"/>
              <a:gd name="csX35" fmla="*/ 7873247 w 11222182"/>
              <a:gd name="csY35" fmla="*/ 5991771 h 5991771"/>
              <a:gd name="csX36" fmla="*/ 7507049 w 11222182"/>
              <a:gd name="csY36" fmla="*/ 5991771 h 5991771"/>
              <a:gd name="csX37" fmla="*/ 6804186 w 11222182"/>
              <a:gd name="csY37" fmla="*/ 5991771 h 5991771"/>
              <a:gd name="csX38" fmla="*/ 6437989 w 11222182"/>
              <a:gd name="csY38" fmla="*/ 5991771 h 5991771"/>
              <a:gd name="csX39" fmla="*/ 6184013 w 11222182"/>
              <a:gd name="csY39" fmla="*/ 5991771 h 5991771"/>
              <a:gd name="csX40" fmla="*/ 5817815 w 11222182"/>
              <a:gd name="csY40" fmla="*/ 5991771 h 5991771"/>
              <a:gd name="csX41" fmla="*/ 5339396 w 11222182"/>
              <a:gd name="csY41" fmla="*/ 5991771 h 5991771"/>
              <a:gd name="csX42" fmla="*/ 4748755 w 11222182"/>
              <a:gd name="csY42" fmla="*/ 5991771 h 5991771"/>
              <a:gd name="csX43" fmla="*/ 4382557 w 11222182"/>
              <a:gd name="csY43" fmla="*/ 5991771 h 5991771"/>
              <a:gd name="csX44" fmla="*/ 3567473 w 11222182"/>
              <a:gd name="csY44" fmla="*/ 5991771 h 5991771"/>
              <a:gd name="csX45" fmla="*/ 2976831 w 11222182"/>
              <a:gd name="csY45" fmla="*/ 5991771 h 5991771"/>
              <a:gd name="csX46" fmla="*/ 2161747 w 11222182"/>
              <a:gd name="csY46" fmla="*/ 5991771 h 5991771"/>
              <a:gd name="csX47" fmla="*/ 1458884 w 11222182"/>
              <a:gd name="csY47" fmla="*/ 5991771 h 5991771"/>
              <a:gd name="csX48" fmla="*/ 980464 w 11222182"/>
              <a:gd name="csY48" fmla="*/ 5991771 h 5991771"/>
              <a:gd name="csX49" fmla="*/ 0 w 11222182"/>
              <a:gd name="csY49" fmla="*/ 5991771 h 5991771"/>
              <a:gd name="csX50" fmla="*/ 0 w 11222182"/>
              <a:gd name="csY50" fmla="*/ 5512429 h 5991771"/>
              <a:gd name="csX51" fmla="*/ 0 w 11222182"/>
              <a:gd name="csY51" fmla="*/ 4913252 h 5991771"/>
              <a:gd name="csX52" fmla="*/ 0 w 11222182"/>
              <a:gd name="csY52" fmla="*/ 4194240 h 5991771"/>
              <a:gd name="csX53" fmla="*/ 0 w 11222182"/>
              <a:gd name="csY53" fmla="*/ 3475227 h 5991771"/>
              <a:gd name="csX54" fmla="*/ 0 w 11222182"/>
              <a:gd name="csY54" fmla="*/ 2816132 h 5991771"/>
              <a:gd name="csX55" fmla="*/ 0 w 11222182"/>
              <a:gd name="csY55" fmla="*/ 2157038 h 5991771"/>
              <a:gd name="csX56" fmla="*/ 0 w 11222182"/>
              <a:gd name="csY56" fmla="*/ 1497943 h 5991771"/>
              <a:gd name="csX57" fmla="*/ 0 w 11222182"/>
              <a:gd name="csY57" fmla="*/ 1018601 h 5991771"/>
              <a:gd name="csX58" fmla="*/ 0 w 11222182"/>
              <a:gd name="csY58" fmla="*/ 0 h 59917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4019372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0898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63F1-313E-5448-F142-93C4219273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195FD0-FC81-F5F1-9EC9-D69A4A5C9A1E}"/>
              </a:ext>
            </a:extLst>
          </p:cNvPr>
          <p:cNvSpPr>
            <a:spLocks noGrp="1"/>
          </p:cNvSpPr>
          <p:nvPr>
            <p:ph type="dt" sz="half" idx="10"/>
          </p:nvPr>
        </p:nvSpPr>
        <p:spPr/>
        <p:txBody>
          <a:bodyPr/>
          <a:lstStyle/>
          <a:p>
            <a:fld id="{13C70268-4C10-480C-9711-012A4FB553D1}" type="datetimeFigureOut">
              <a:rPr lang="en-US" smtClean="0"/>
              <a:t>2/27/26</a:t>
            </a:fld>
            <a:endParaRPr lang="en-US"/>
          </a:p>
        </p:txBody>
      </p:sp>
      <p:sp>
        <p:nvSpPr>
          <p:cNvPr id="4" name="Footer Placeholder 3">
            <a:extLst>
              <a:ext uri="{FF2B5EF4-FFF2-40B4-BE49-F238E27FC236}">
                <a16:creationId xmlns:a16="http://schemas.microsoft.com/office/drawing/2014/main" id="{6A7E0B8F-B79B-8640-E4D4-6D656495C6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1C6FB8-E960-91CE-141C-386836CEADB7}"/>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8515436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8999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lvl1pPr marL="0" indent="0">
              <a:buNone/>
              <a:defRPr/>
            </a:lvl1pPr>
          </a:lstStyle>
          <a:p>
            <a:endParaRPr lang="en-US"/>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 name="Title 1">
            <a:extLst>
              <a:ext uri="{FF2B5EF4-FFF2-40B4-BE49-F238E27FC236}">
                <a16:creationId xmlns:a16="http://schemas.microsoft.com/office/drawing/2014/main" id="{2AADAEFA-418B-DC92-8D37-1AD3259EE292}"/>
              </a:ext>
            </a:extLst>
          </p:cNvPr>
          <p:cNvSpPr>
            <a:spLocks noGrp="1"/>
          </p:cNvSpPr>
          <p:nvPr>
            <p:ph type="title" hasCustomPrompt="1"/>
          </p:nvPr>
        </p:nvSpPr>
        <p:spPr/>
        <p:txBody>
          <a:bodyPr/>
          <a:lstStyle>
            <a:lvl1pPr algn="ctr">
              <a:defRPr sz="6600">
                <a:latin typeface="Myriad Pro Black" panose="020B0903030403020204" pitchFamily="34" charset="0"/>
              </a:defRPr>
            </a:lvl1pPr>
          </a:lstStyle>
          <a:p>
            <a:r>
              <a:rPr lang="en-US"/>
              <a:t>title style</a:t>
            </a:r>
          </a:p>
        </p:txBody>
      </p:sp>
      <p:sp>
        <p:nvSpPr>
          <p:cNvPr id="4" name="Text Placeholder 3">
            <a:extLst>
              <a:ext uri="{FF2B5EF4-FFF2-40B4-BE49-F238E27FC236}">
                <a16:creationId xmlns:a16="http://schemas.microsoft.com/office/drawing/2014/main" id="{926402EC-E88F-F452-4B3A-1752129D07B7}"/>
              </a:ext>
            </a:extLst>
          </p:cNvPr>
          <p:cNvSpPr>
            <a:spLocks noGrp="1"/>
          </p:cNvSpPr>
          <p:nvPr>
            <p:ph type="body" sz="quarter" idx="14"/>
          </p:nvPr>
        </p:nvSpPr>
        <p:spPr>
          <a:xfrm>
            <a:off x="838200" y="1583139"/>
            <a:ext cx="10515600" cy="676844"/>
          </a:xfrm>
        </p:spPr>
        <p:txBody>
          <a:bodyPr>
            <a:noAutofit/>
          </a:bodyPr>
          <a:lstStyle>
            <a:lvl1pPr marL="0" indent="0" algn="ctr">
              <a:buNone/>
              <a:defRPr sz="4400" b="1">
                <a:solidFill>
                  <a:srgbClr val="E86828"/>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13937328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p>
            <a:endParaRPr lang="en-US"/>
          </a:p>
        </p:txBody>
      </p:sp>
      <p:sp>
        <p:nvSpPr>
          <p:cNvPr id="17" name="Text Placeholder 16">
            <a:extLst>
              <a:ext uri="{FF2B5EF4-FFF2-40B4-BE49-F238E27FC236}">
                <a16:creationId xmlns:a16="http://schemas.microsoft.com/office/drawing/2014/main" id="{F631BCB8-EB0E-E993-5D7F-8FB93A5E1C19}"/>
              </a:ext>
            </a:extLst>
          </p:cNvPr>
          <p:cNvSpPr>
            <a:spLocks noGrp="1"/>
          </p:cNvSpPr>
          <p:nvPr>
            <p:ph type="body" sz="quarter" idx="11" hasCustomPrompt="1"/>
          </p:nvPr>
        </p:nvSpPr>
        <p:spPr>
          <a:xfrm>
            <a:off x="1144190" y="4453109"/>
            <a:ext cx="4804823" cy="1785104"/>
          </a:xfrm>
        </p:spPr>
        <p:txBody>
          <a:bodyPr/>
          <a:lstStyle>
            <a:lvl1pPr marL="0" indent="0" algn="ctr">
              <a:buNone/>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0" name="Title 19">
            <a:extLst>
              <a:ext uri="{FF2B5EF4-FFF2-40B4-BE49-F238E27FC236}">
                <a16:creationId xmlns:a16="http://schemas.microsoft.com/office/drawing/2014/main" id="{43DC1787-621F-AB97-023A-C2392870586A}"/>
              </a:ext>
            </a:extLst>
          </p:cNvPr>
          <p:cNvSpPr>
            <a:spLocks noGrp="1"/>
          </p:cNvSpPr>
          <p:nvPr>
            <p:ph type="title" hasCustomPrompt="1"/>
          </p:nvPr>
        </p:nvSpPr>
        <p:spPr>
          <a:xfrm>
            <a:off x="840508" y="804671"/>
            <a:ext cx="10515600" cy="1510293"/>
          </a:xfrm>
        </p:spPr>
        <p:txBody>
          <a:bodyPr/>
          <a:lstStyle/>
          <a:p>
            <a:pPr algn="ctr"/>
            <a:r>
              <a:rPr lang="en-US" sz="6600" b="1">
                <a:solidFill>
                  <a:srgbClr val="003974"/>
                </a:solidFill>
                <a:latin typeface="Myriad Pro Black" panose="020B0903030403020204" pitchFamily="34" charset="0"/>
                <a:cs typeface="Arial"/>
              </a:rPr>
              <a:t>Title</a:t>
            </a:r>
            <a:br>
              <a:rPr lang="en-US" sz="6600" b="1">
                <a:solidFill>
                  <a:srgbClr val="003974"/>
                </a:solidFill>
                <a:latin typeface="Myriad Pro Black" panose="020B0903030403020204" pitchFamily="34" charset="0"/>
                <a:cs typeface="Arial"/>
              </a:rPr>
            </a:br>
            <a:r>
              <a:rPr lang="en-US" sz="4400">
                <a:solidFill>
                  <a:schemeClr val="accent1"/>
                </a:solidFill>
                <a:latin typeface="+mj-lt"/>
                <a:cs typeface="Arial"/>
              </a:rPr>
              <a:t>Subtitle</a:t>
            </a:r>
            <a:endParaRPr lang="en-US" sz="5400">
              <a:solidFill>
                <a:schemeClr val="accent1"/>
              </a:solidFill>
              <a:latin typeface="+mj-lt"/>
              <a:cs typeface="Arial"/>
            </a:endParaRPr>
          </a:p>
        </p:txBody>
      </p:sp>
    </p:spTree>
    <p:extLst>
      <p:ext uri="{BB962C8B-B14F-4D97-AF65-F5344CB8AC3E}">
        <p14:creationId xmlns:p14="http://schemas.microsoft.com/office/powerpoint/2010/main" val="39805267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p>
            <a:endParaRPr lang="en-US"/>
          </a:p>
        </p:txBody>
      </p:sp>
      <p:sp>
        <p:nvSpPr>
          <p:cNvPr id="17" name="Text Placeholder 16">
            <a:extLst>
              <a:ext uri="{FF2B5EF4-FFF2-40B4-BE49-F238E27FC236}">
                <a16:creationId xmlns:a16="http://schemas.microsoft.com/office/drawing/2014/main" id="{F631BCB8-EB0E-E993-5D7F-8FB93A5E1C19}"/>
              </a:ext>
            </a:extLst>
          </p:cNvPr>
          <p:cNvSpPr>
            <a:spLocks noGrp="1"/>
          </p:cNvSpPr>
          <p:nvPr>
            <p:ph type="body" sz="quarter" idx="11" hasCustomPrompt="1"/>
          </p:nvPr>
        </p:nvSpPr>
        <p:spPr>
          <a:xfrm>
            <a:off x="1144190" y="4453109"/>
            <a:ext cx="4804823" cy="1785104"/>
          </a:xfrm>
        </p:spPr>
        <p:txBody>
          <a:bodyPr/>
          <a:lstStyle>
            <a:lvl1pPr marL="0" indent="0" algn="ctr">
              <a:buNone/>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0" name="Title 19">
            <a:extLst>
              <a:ext uri="{FF2B5EF4-FFF2-40B4-BE49-F238E27FC236}">
                <a16:creationId xmlns:a16="http://schemas.microsoft.com/office/drawing/2014/main" id="{43DC1787-621F-AB97-023A-C2392870586A}"/>
              </a:ext>
            </a:extLst>
          </p:cNvPr>
          <p:cNvSpPr>
            <a:spLocks noGrp="1"/>
          </p:cNvSpPr>
          <p:nvPr>
            <p:ph type="title" hasCustomPrompt="1"/>
          </p:nvPr>
        </p:nvSpPr>
        <p:spPr>
          <a:xfrm>
            <a:off x="840508" y="804671"/>
            <a:ext cx="10515600" cy="1510293"/>
          </a:xfrm>
        </p:spPr>
        <p:txBody>
          <a:bodyPr/>
          <a:lstStyle>
            <a:lvl1pPr>
              <a:defRPr>
                <a:solidFill>
                  <a:schemeClr val="accent2"/>
                </a:solidFill>
              </a:defRPr>
            </a:lvl1pPr>
          </a:lstStyle>
          <a:p>
            <a:pPr algn="ctr"/>
            <a:r>
              <a:rPr lang="en-US" sz="6600" b="1">
                <a:solidFill>
                  <a:srgbClr val="003974"/>
                </a:solidFill>
                <a:latin typeface="Myriad Pro Black" panose="020B0903030403020204" pitchFamily="34" charset="0"/>
                <a:cs typeface="Arial"/>
              </a:rPr>
              <a:t>Title</a:t>
            </a:r>
            <a:br>
              <a:rPr lang="en-US" sz="6600" b="1">
                <a:solidFill>
                  <a:srgbClr val="003974"/>
                </a:solidFill>
                <a:latin typeface="Myriad Pro Black" panose="020B0903030403020204" pitchFamily="34" charset="0"/>
                <a:cs typeface="Arial"/>
              </a:rPr>
            </a:br>
            <a:r>
              <a:rPr lang="en-US" sz="4400">
                <a:solidFill>
                  <a:schemeClr val="accent1"/>
                </a:solidFill>
                <a:latin typeface="+mj-lt"/>
                <a:cs typeface="Arial"/>
              </a:rPr>
              <a:t>Subtitle</a:t>
            </a:r>
            <a:endParaRPr lang="en-US" sz="5400">
              <a:solidFill>
                <a:schemeClr val="accent1"/>
              </a:solidFill>
              <a:latin typeface="+mj-lt"/>
              <a:cs typeface="Arial"/>
            </a:endParaRPr>
          </a:p>
        </p:txBody>
      </p:sp>
    </p:spTree>
    <p:extLst>
      <p:ext uri="{BB962C8B-B14F-4D97-AF65-F5344CB8AC3E}">
        <p14:creationId xmlns:p14="http://schemas.microsoft.com/office/powerpoint/2010/main" val="13838307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1"/>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4383838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6502405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rgbClr val="DE62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9176373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1"/>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6" name="Text Placeholder 5">
            <a:extLst>
              <a:ext uri="{FF2B5EF4-FFF2-40B4-BE49-F238E27FC236}">
                <a16:creationId xmlns:a16="http://schemas.microsoft.com/office/drawing/2014/main" id="{54B83A26-601E-FC31-7D3C-86A713A6A99F}"/>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590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2" name="Text Placeholder 5">
            <a:extLst>
              <a:ext uri="{FF2B5EF4-FFF2-40B4-BE49-F238E27FC236}">
                <a16:creationId xmlns:a16="http://schemas.microsoft.com/office/drawing/2014/main" id="{47CD72B2-CA43-3231-E744-A1A148CCA0F6}"/>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00811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2" name="Text Placeholder 5">
            <a:extLst>
              <a:ext uri="{FF2B5EF4-FFF2-40B4-BE49-F238E27FC236}">
                <a16:creationId xmlns:a16="http://schemas.microsoft.com/office/drawing/2014/main" id="{575C6E8F-4F78-F01E-F013-10C631E22B9E}"/>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505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F9CF00-FB2C-A6D3-87A7-022F9BC36682}"/>
              </a:ext>
            </a:extLst>
          </p:cNvPr>
          <p:cNvSpPr>
            <a:spLocks noGrp="1"/>
          </p:cNvSpPr>
          <p:nvPr>
            <p:ph type="dt" sz="half" idx="10"/>
          </p:nvPr>
        </p:nvSpPr>
        <p:spPr/>
        <p:txBody>
          <a:bodyPr/>
          <a:lstStyle/>
          <a:p>
            <a:fld id="{13C70268-4C10-480C-9711-012A4FB553D1}" type="datetimeFigureOut">
              <a:rPr lang="en-US" smtClean="0"/>
              <a:t>2/27/26</a:t>
            </a:fld>
            <a:endParaRPr lang="en-US"/>
          </a:p>
        </p:txBody>
      </p:sp>
      <p:sp>
        <p:nvSpPr>
          <p:cNvPr id="3" name="Footer Placeholder 2">
            <a:extLst>
              <a:ext uri="{FF2B5EF4-FFF2-40B4-BE49-F238E27FC236}">
                <a16:creationId xmlns:a16="http://schemas.microsoft.com/office/drawing/2014/main" id="{42B5EBAE-A13F-27CA-2444-CA74699C3B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07E13-A5D2-97A0-56B3-A5F27F2419EB}"/>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2904964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w Line and Bullets">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CE5BE635-5280-5885-F1FD-B89B0871125D}"/>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3" name="Text Placeholder 13">
            <a:extLst>
              <a:ext uri="{FF2B5EF4-FFF2-40B4-BE49-F238E27FC236}">
                <a16:creationId xmlns:a16="http://schemas.microsoft.com/office/drawing/2014/main" id="{22224D15-E7C1-D210-0AF1-0997DCF80714}"/>
              </a:ext>
            </a:extLst>
          </p:cNvPr>
          <p:cNvSpPr>
            <a:spLocks noGrp="1"/>
          </p:cNvSpPr>
          <p:nvPr>
            <p:ph idx="1"/>
          </p:nvPr>
        </p:nvSpPr>
        <p:spPr>
          <a:xfrm>
            <a:off x="704088" y="1682496"/>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747B28B4-4BB1-3429-825A-C14265C13F3C}"/>
              </a:ext>
            </a:extLst>
          </p:cNvPr>
          <p:cNvCxnSpPr/>
          <p:nvPr userDrawn="1"/>
        </p:nvCxnSpPr>
        <p:spPr>
          <a:xfrm>
            <a:off x="987552"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6505661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w Line and Bullets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6309A1F7-E58A-5C41-CD1A-B53576BCC4DF}"/>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3" name="Text Placeholder 13">
            <a:extLst>
              <a:ext uri="{FF2B5EF4-FFF2-40B4-BE49-F238E27FC236}">
                <a16:creationId xmlns:a16="http://schemas.microsoft.com/office/drawing/2014/main" id="{F7A7F870-B0CC-C60B-6F76-B8035EF33091}"/>
              </a:ext>
            </a:extLst>
          </p:cNvPr>
          <p:cNvSpPr>
            <a:spLocks noGrp="1"/>
          </p:cNvSpPr>
          <p:nvPr>
            <p:ph idx="1"/>
          </p:nvPr>
        </p:nvSpPr>
        <p:spPr>
          <a:xfrm>
            <a:off x="704088" y="1682496"/>
            <a:ext cx="10515600" cy="4351338"/>
          </a:xfrm>
          <a:prstGeom prst="rect">
            <a:avLst/>
          </a:prstGeom>
        </p:spPr>
        <p:txBody>
          <a:bodyPr vert="horz" lIns="91440" tIns="45720" rIns="91440" bIns="45720" rtlCol="0">
            <a:normAutofit/>
          </a:bodyPr>
          <a:lstStyle>
            <a:lvl1pPr marL="0" indent="0">
              <a:buFont typeface="Arial" panose="020B0604020202020204" pitchFamily="34" charset="0"/>
              <a:buNone/>
              <a:defRPr sz="32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3200"/>
            </a:lvl3pPr>
            <a:lvl4pPr marL="1828800" indent="-457200">
              <a:buFont typeface="Arial" panose="020B0604020202020204" pitchFamily="34" charset="0"/>
              <a:buChar char="•"/>
              <a:defRPr sz="3200"/>
            </a:lvl4pPr>
            <a:lvl5pPr marL="2286000" indent="-457200">
              <a:buFont typeface="Arial" panose="020B0604020202020204" pitchFamily="34" charset="0"/>
              <a:buChar char="•"/>
              <a:defRPr sz="3200"/>
            </a:lvl5pPr>
          </a:lstStyle>
          <a:p>
            <a:pPr lvl="0"/>
            <a:endParaRPr lang="en-US"/>
          </a:p>
        </p:txBody>
      </p:sp>
      <p:cxnSp>
        <p:nvCxnSpPr>
          <p:cNvPr id="4" name="Straight Connector 3">
            <a:extLst>
              <a:ext uri="{FF2B5EF4-FFF2-40B4-BE49-F238E27FC236}">
                <a16:creationId xmlns:a16="http://schemas.microsoft.com/office/drawing/2014/main" id="{7FABF73E-3DA0-927E-36EF-A178B1FB0B9F}"/>
              </a:ext>
            </a:extLst>
          </p:cNvPr>
          <p:cNvCxnSpPr/>
          <p:nvPr userDrawn="1"/>
        </p:nvCxnSpPr>
        <p:spPr>
          <a:xfrm>
            <a:off x="987552"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5" name="Text Placeholder 13">
            <a:extLst>
              <a:ext uri="{FF2B5EF4-FFF2-40B4-BE49-F238E27FC236}">
                <a16:creationId xmlns:a16="http://schemas.microsoft.com/office/drawing/2014/main" id="{DB6D2375-14CC-D10C-9EDE-C9F7896BDAFD}"/>
              </a:ext>
            </a:extLst>
          </p:cNvPr>
          <p:cNvSpPr>
            <a:spLocks noGrp="1"/>
          </p:cNvSpPr>
          <p:nvPr>
            <p:ph idx="10"/>
          </p:nvPr>
        </p:nvSpPr>
        <p:spPr>
          <a:xfrm>
            <a:off x="712110" y="1690518"/>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06242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w Line and Bullets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0FFCBC8B-A816-A196-E567-501842BBD2DE}"/>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cxnSp>
        <p:nvCxnSpPr>
          <p:cNvPr id="4" name="Straight Connector 3">
            <a:extLst>
              <a:ext uri="{FF2B5EF4-FFF2-40B4-BE49-F238E27FC236}">
                <a16:creationId xmlns:a16="http://schemas.microsoft.com/office/drawing/2014/main" id="{43EDA660-7948-3518-FC6B-E19F7108722C}"/>
              </a:ext>
            </a:extLst>
          </p:cNvPr>
          <p:cNvCxnSpPr/>
          <p:nvPr userDrawn="1"/>
        </p:nvCxnSpPr>
        <p:spPr>
          <a:xfrm>
            <a:off x="987552"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5" name="Text Placeholder 13">
            <a:extLst>
              <a:ext uri="{FF2B5EF4-FFF2-40B4-BE49-F238E27FC236}">
                <a16:creationId xmlns:a16="http://schemas.microsoft.com/office/drawing/2014/main" id="{E48DD816-DF17-B478-5E22-2AC9F24DF8EF}"/>
              </a:ext>
            </a:extLst>
          </p:cNvPr>
          <p:cNvSpPr>
            <a:spLocks noGrp="1"/>
          </p:cNvSpPr>
          <p:nvPr>
            <p:ph idx="10"/>
          </p:nvPr>
        </p:nvSpPr>
        <p:spPr>
          <a:xfrm>
            <a:off x="712110" y="1690518"/>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771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53629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49213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07375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D0A8D067-FA0A-1263-6348-C7E2EF9F6507}"/>
              </a:ext>
            </a:extLst>
          </p:cNvPr>
          <p:cNvSpPr txBox="1">
            <a:spLocks/>
          </p:cNvSpPr>
          <p:nvPr userDrawn="1"/>
        </p:nvSpPr>
        <p:spPr>
          <a:xfrm>
            <a:off x="917005" y="807162"/>
            <a:ext cx="5151037" cy="5289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latin typeface="Myriad Pro" panose="020B0503030403020204" pitchFamily="34" charset="0"/>
              </a:rPr>
              <a:t>Agenda</a:t>
            </a:r>
          </a:p>
        </p:txBody>
      </p:sp>
      <p:cxnSp>
        <p:nvCxnSpPr>
          <p:cNvPr id="10" name="Straight Connector 9">
            <a:extLst>
              <a:ext uri="{FF2B5EF4-FFF2-40B4-BE49-F238E27FC236}">
                <a16:creationId xmlns:a16="http://schemas.microsoft.com/office/drawing/2014/main" id="{85B43429-8D33-8361-DAF0-45793E88016A}"/>
              </a:ext>
            </a:extLst>
          </p:cNvPr>
          <p:cNvCxnSpPr/>
          <p:nvPr userDrawn="1"/>
        </p:nvCxnSpPr>
        <p:spPr>
          <a:xfrm>
            <a:off x="987552"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2" name="Text Placeholder 11">
            <a:extLst>
              <a:ext uri="{FF2B5EF4-FFF2-40B4-BE49-F238E27FC236}">
                <a16:creationId xmlns:a16="http://schemas.microsoft.com/office/drawing/2014/main" id="{35E826CA-F674-A286-9B30-31AFC1B366A5}"/>
              </a:ext>
            </a:extLst>
          </p:cNvPr>
          <p:cNvSpPr>
            <a:spLocks noGrp="1"/>
          </p:cNvSpPr>
          <p:nvPr>
            <p:ph type="body" sz="quarter" idx="10"/>
          </p:nvPr>
        </p:nvSpPr>
        <p:spPr>
          <a:xfrm>
            <a:off x="987425" y="1616075"/>
            <a:ext cx="4918075" cy="411956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7A9005A9-0E39-2798-C20B-A798FF13B2AF}"/>
              </a:ext>
            </a:extLst>
          </p:cNvPr>
          <p:cNvSpPr>
            <a:spLocks noGrp="1"/>
          </p:cNvSpPr>
          <p:nvPr>
            <p:ph type="body" sz="quarter" idx="11"/>
          </p:nvPr>
        </p:nvSpPr>
        <p:spPr>
          <a:xfrm>
            <a:off x="6286500" y="1616075"/>
            <a:ext cx="4918075" cy="411956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73177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974B2E-FDA9-5798-6D19-467A8EC084A9}"/>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a:solidFill>
              <a:schemeClr val="accent2"/>
            </a:solidFill>
          </a:ln>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09AE58D8-EA07-D1A9-1BA9-2B55062A2161}"/>
              </a:ext>
            </a:extLst>
          </p:cNvPr>
          <p:cNvCxnSpPr>
            <a:cxnSpLocks/>
          </p:cNvCxnSpPr>
          <p:nvPr userDrawn="1"/>
        </p:nvCxnSpPr>
        <p:spPr>
          <a:xfrm>
            <a:off x="6096000" y="1624426"/>
            <a:ext cx="0" cy="409651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2" name="Title Placeholder 12">
            <a:extLst>
              <a:ext uri="{FF2B5EF4-FFF2-40B4-BE49-F238E27FC236}">
                <a16:creationId xmlns:a16="http://schemas.microsoft.com/office/drawing/2014/main" id="{101BE1BF-EFEE-C70B-F46B-2A796BDB11B5}"/>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8" name="Text Placeholder 5">
            <a:extLst>
              <a:ext uri="{FF2B5EF4-FFF2-40B4-BE49-F238E27FC236}">
                <a16:creationId xmlns:a16="http://schemas.microsoft.com/office/drawing/2014/main" id="{C68FB357-A1DB-0AD6-3D41-EA87B96FECF7}"/>
              </a:ext>
            </a:extLst>
          </p:cNvPr>
          <p:cNvSpPr>
            <a:spLocks noGrp="1"/>
          </p:cNvSpPr>
          <p:nvPr>
            <p:ph type="body" sz="quarter" idx="14"/>
          </p:nvPr>
        </p:nvSpPr>
        <p:spPr>
          <a:xfrm>
            <a:off x="6354850"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8813E193-62F5-483B-7153-033E699B07BC}"/>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5">
            <a:extLst>
              <a:ext uri="{FF2B5EF4-FFF2-40B4-BE49-F238E27FC236}">
                <a16:creationId xmlns:a16="http://schemas.microsoft.com/office/drawing/2014/main" id="{B74ADAB0-5E7C-5DE0-EF90-E0DC74863F50}"/>
              </a:ext>
            </a:extLst>
          </p:cNvPr>
          <p:cNvSpPr>
            <a:spLocks noGrp="1"/>
          </p:cNvSpPr>
          <p:nvPr>
            <p:ph type="body" sz="quarter" idx="16"/>
          </p:nvPr>
        </p:nvSpPr>
        <p:spPr>
          <a:xfrm>
            <a:off x="818491"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31144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Content Placeholder 3">
            <a:extLst>
              <a:ext uri="{FF2B5EF4-FFF2-40B4-BE49-F238E27FC236}">
                <a16:creationId xmlns:a16="http://schemas.microsoft.com/office/drawing/2014/main" id="{BB642388-41D0-8595-B890-7FB5F58AD142}"/>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52B9B8B8-017D-5392-B3D9-6CA79459BC1A}"/>
              </a:ext>
            </a:extLst>
          </p:cNvPr>
          <p:cNvCxnSpPr>
            <a:cxnSpLocks/>
          </p:cNvCxnSpPr>
          <p:nvPr userDrawn="1"/>
        </p:nvCxnSpPr>
        <p:spPr>
          <a:xfrm>
            <a:off x="6096000" y="1624427"/>
            <a:ext cx="0" cy="4096017"/>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Placeholder 12">
            <a:extLst>
              <a:ext uri="{FF2B5EF4-FFF2-40B4-BE49-F238E27FC236}">
                <a16:creationId xmlns:a16="http://schemas.microsoft.com/office/drawing/2014/main" id="{DC52CDBB-64A2-8A61-6D52-DD7CDEF83539}"/>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16" name="Text Placeholder 5">
            <a:extLst>
              <a:ext uri="{FF2B5EF4-FFF2-40B4-BE49-F238E27FC236}">
                <a16:creationId xmlns:a16="http://schemas.microsoft.com/office/drawing/2014/main" id="{EF09C503-9368-6D98-2012-F8BDB082D525}"/>
              </a:ext>
            </a:extLst>
          </p:cNvPr>
          <p:cNvSpPr>
            <a:spLocks noGrp="1"/>
          </p:cNvSpPr>
          <p:nvPr>
            <p:ph type="body" sz="quarter" idx="14"/>
          </p:nvPr>
        </p:nvSpPr>
        <p:spPr>
          <a:xfrm>
            <a:off x="6354850"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CC55C455-05F5-28D1-26CC-89A781E310D0}"/>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58E6D1C-9E43-AE63-D143-E0FD6B1B7F23}"/>
              </a:ext>
            </a:extLst>
          </p:cNvPr>
          <p:cNvSpPr>
            <a:spLocks noGrp="1"/>
          </p:cNvSpPr>
          <p:nvPr>
            <p:ph type="body" sz="quarter" idx="16"/>
          </p:nvPr>
        </p:nvSpPr>
        <p:spPr>
          <a:xfrm>
            <a:off x="818491"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7040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C557DFE-A1F6-491D-969A-382A20840F34}"/>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Content Placeholder 3">
            <a:extLst>
              <a:ext uri="{FF2B5EF4-FFF2-40B4-BE49-F238E27FC236}">
                <a16:creationId xmlns:a16="http://schemas.microsoft.com/office/drawing/2014/main" id="{6EDB29FD-D5CD-BDC4-292A-52CFEDF8321A}"/>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A4AF62AC-7E13-AC89-0C0D-1292F438DD6A}"/>
              </a:ext>
            </a:extLst>
          </p:cNvPr>
          <p:cNvCxnSpPr>
            <a:cxnSpLocks/>
          </p:cNvCxnSpPr>
          <p:nvPr userDrawn="1"/>
        </p:nvCxnSpPr>
        <p:spPr>
          <a:xfrm>
            <a:off x="6096000" y="1624426"/>
            <a:ext cx="0" cy="409651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Placeholder 12">
            <a:extLst>
              <a:ext uri="{FF2B5EF4-FFF2-40B4-BE49-F238E27FC236}">
                <a16:creationId xmlns:a16="http://schemas.microsoft.com/office/drawing/2014/main" id="{E08E59CD-A994-EFA0-D074-B32F144DC988}"/>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16" name="Text Placeholder 5">
            <a:extLst>
              <a:ext uri="{FF2B5EF4-FFF2-40B4-BE49-F238E27FC236}">
                <a16:creationId xmlns:a16="http://schemas.microsoft.com/office/drawing/2014/main" id="{D4B21DAB-6265-5049-5CA4-0AB52F8C4AF1}"/>
              </a:ext>
            </a:extLst>
          </p:cNvPr>
          <p:cNvSpPr>
            <a:spLocks noGrp="1"/>
          </p:cNvSpPr>
          <p:nvPr>
            <p:ph type="body" sz="quarter" idx="14"/>
          </p:nvPr>
        </p:nvSpPr>
        <p:spPr>
          <a:xfrm>
            <a:off x="6354850"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950084C0-238F-757C-7086-2677E2265EDF}"/>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0FAE1D5-F3C1-E3CF-0D25-FF10989D9878}"/>
              </a:ext>
            </a:extLst>
          </p:cNvPr>
          <p:cNvSpPr>
            <a:spLocks noGrp="1"/>
          </p:cNvSpPr>
          <p:nvPr>
            <p:ph type="body" sz="quarter" idx="16"/>
          </p:nvPr>
        </p:nvSpPr>
        <p:spPr>
          <a:xfrm>
            <a:off x="818491"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056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A6C45-8546-64CB-7D98-C094698099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378516-0C00-7FA2-B71B-1D33715A0D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85CAF8-D0C3-2ED9-C450-AC0887BD80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314C0A-D7D3-4312-BCE2-DD70A0492D38}"/>
              </a:ext>
            </a:extLst>
          </p:cNvPr>
          <p:cNvSpPr>
            <a:spLocks noGrp="1"/>
          </p:cNvSpPr>
          <p:nvPr>
            <p:ph type="dt" sz="half" idx="10"/>
          </p:nvPr>
        </p:nvSpPr>
        <p:spPr/>
        <p:txBody>
          <a:bodyPr/>
          <a:lstStyle/>
          <a:p>
            <a:fld id="{13C70268-4C10-480C-9711-012A4FB553D1}" type="datetimeFigureOut">
              <a:rPr lang="en-US" smtClean="0"/>
              <a:t>2/27/26</a:t>
            </a:fld>
            <a:endParaRPr lang="en-US"/>
          </a:p>
        </p:txBody>
      </p:sp>
      <p:sp>
        <p:nvSpPr>
          <p:cNvPr id="6" name="Footer Placeholder 5">
            <a:extLst>
              <a:ext uri="{FF2B5EF4-FFF2-40B4-BE49-F238E27FC236}">
                <a16:creationId xmlns:a16="http://schemas.microsoft.com/office/drawing/2014/main" id="{FD09EADC-A5A3-5743-BE5B-75C998F85A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F8F69D-4883-FF51-4640-5E36FB7CE9DE}"/>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13157205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3A9F-FC23-D245-08FD-38403242021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88E547-48A7-962A-1DD7-197C94E6AF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D2AD76-147A-8853-7AD5-A7C28E462DAE}"/>
              </a:ext>
            </a:extLst>
          </p:cNvPr>
          <p:cNvSpPr>
            <a:spLocks noGrp="1"/>
          </p:cNvSpPr>
          <p:nvPr>
            <p:ph sz="half" idx="2"/>
          </p:nvPr>
        </p:nvSpPr>
        <p:spPr>
          <a:xfrm>
            <a:off x="839788" y="2505075"/>
            <a:ext cx="5157787" cy="36555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5EBE57-1626-3AC2-D503-13B959698A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7E13EB-C1D0-6B99-E9FF-87C2A784FD2F}"/>
              </a:ext>
            </a:extLst>
          </p:cNvPr>
          <p:cNvSpPr>
            <a:spLocks noGrp="1"/>
          </p:cNvSpPr>
          <p:nvPr>
            <p:ph sz="quarter" idx="4"/>
          </p:nvPr>
        </p:nvSpPr>
        <p:spPr>
          <a:xfrm>
            <a:off x="6172200" y="2505075"/>
            <a:ext cx="5183188" cy="310139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64633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36377936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9A26C1-93A3-6873-69CB-D39814DE1705}"/>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itle 7">
            <a:extLst>
              <a:ext uri="{FF2B5EF4-FFF2-40B4-BE49-F238E27FC236}">
                <a16:creationId xmlns:a16="http://schemas.microsoft.com/office/drawing/2014/main" id="{F28CB6EB-ADDA-7701-19FB-2CC8E1DE4984}"/>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37352184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9A26C1-93A3-6873-69CB-D39814DE1705}"/>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itle 7">
            <a:extLst>
              <a:ext uri="{FF2B5EF4-FFF2-40B4-BE49-F238E27FC236}">
                <a16:creationId xmlns:a16="http://schemas.microsoft.com/office/drawing/2014/main" id="{F28CB6EB-ADDA-7701-19FB-2CC8E1DE4984}"/>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18843987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05042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9510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52518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55615-E588-7125-067A-B62EE13B2D43}"/>
              </a:ext>
            </a:extLst>
          </p:cNvPr>
          <p:cNvSpPr>
            <a:spLocks noGrp="1"/>
          </p:cNvSpPr>
          <p:nvPr>
            <p:ph type="title"/>
          </p:nvPr>
        </p:nvSpPr>
        <p:spPr>
          <a:xfrm>
            <a:off x="914400" y="804672"/>
            <a:ext cx="3932237" cy="922528"/>
          </a:xfrm>
          <a:prstGeom prst="rect">
            <a:avLst/>
          </a:prstGeom>
        </p:spPr>
        <p:txBody>
          <a:bodyPr anchor="t">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F5B5CC-8249-AB8F-A92A-8F4D40BB5D79}"/>
              </a:ext>
            </a:extLst>
          </p:cNvPr>
          <p:cNvSpPr>
            <a:spLocks noGrp="1"/>
          </p:cNvSpPr>
          <p:nvPr>
            <p:ph idx="1"/>
          </p:nvPr>
        </p:nvSpPr>
        <p:spPr>
          <a:xfrm>
            <a:off x="5183188" y="804673"/>
            <a:ext cx="6172200" cy="505637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DCC7-C086-AB3D-FDB3-8AC9326477AF}"/>
              </a:ext>
            </a:extLst>
          </p:cNvPr>
          <p:cNvSpPr>
            <a:spLocks noGrp="1"/>
          </p:cNvSpPr>
          <p:nvPr>
            <p:ph type="body" sz="half" idx="2"/>
          </p:nvPr>
        </p:nvSpPr>
        <p:spPr>
          <a:xfrm>
            <a:off x="914400"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524745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13AD-EB5C-80EF-D34F-F1B1CCC42BEE}"/>
              </a:ext>
            </a:extLst>
          </p:cNvPr>
          <p:cNvSpPr>
            <a:spLocks noGrp="1"/>
          </p:cNvSpPr>
          <p:nvPr>
            <p:ph type="title"/>
          </p:nvPr>
        </p:nvSpPr>
        <p:spPr>
          <a:xfrm>
            <a:off x="914400" y="804672"/>
            <a:ext cx="3932237" cy="1014892"/>
          </a:xfrm>
          <a:prstGeom prst="rect">
            <a:avLst/>
          </a:prstGeo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6359BD-1B92-547D-8587-CB6DB92B04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AC73B8-9FEB-65F4-D6A7-41EBC7ADF118}"/>
              </a:ext>
            </a:extLst>
          </p:cNvPr>
          <p:cNvSpPr>
            <a:spLocks noGrp="1"/>
          </p:cNvSpPr>
          <p:nvPr>
            <p:ph type="body" sz="half" idx="2"/>
          </p:nvPr>
        </p:nvSpPr>
        <p:spPr>
          <a:xfrm>
            <a:off x="914400"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074317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651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C492F-7F45-91EA-FCEF-11B4290610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5A115C-0BBF-0DDD-B6C4-95A00D7FAA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01F25F-BEB1-FC96-264A-41389C1746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FC46B-1279-7370-B43F-609378BB11FB}"/>
              </a:ext>
            </a:extLst>
          </p:cNvPr>
          <p:cNvSpPr>
            <a:spLocks noGrp="1"/>
          </p:cNvSpPr>
          <p:nvPr>
            <p:ph type="dt" sz="half" idx="10"/>
          </p:nvPr>
        </p:nvSpPr>
        <p:spPr/>
        <p:txBody>
          <a:bodyPr/>
          <a:lstStyle/>
          <a:p>
            <a:fld id="{13C70268-4C10-480C-9711-012A4FB553D1}" type="datetimeFigureOut">
              <a:rPr lang="en-US" smtClean="0"/>
              <a:t>2/27/26</a:t>
            </a:fld>
            <a:endParaRPr lang="en-US"/>
          </a:p>
        </p:txBody>
      </p:sp>
      <p:sp>
        <p:nvSpPr>
          <p:cNvPr id="6" name="Footer Placeholder 5">
            <a:extLst>
              <a:ext uri="{FF2B5EF4-FFF2-40B4-BE49-F238E27FC236}">
                <a16:creationId xmlns:a16="http://schemas.microsoft.com/office/drawing/2014/main" id="{B6342518-AF9F-CA62-2FC3-D4E697D7D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12E973-1A19-60B4-39C8-8CF4189F741D}"/>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7143171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0339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8370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9834366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4739055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4004712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sX0" fmla="*/ 0 w 11222182"/>
              <a:gd name="csY0" fmla="*/ 0 h 5991771"/>
              <a:gd name="csX1" fmla="*/ 478419 w 11222182"/>
              <a:gd name="csY1" fmla="*/ 0 h 5991771"/>
              <a:gd name="csX2" fmla="*/ 732395 w 11222182"/>
              <a:gd name="csY2" fmla="*/ 0 h 5991771"/>
              <a:gd name="csX3" fmla="*/ 1547480 w 11222182"/>
              <a:gd name="csY3" fmla="*/ 0 h 5991771"/>
              <a:gd name="csX4" fmla="*/ 2025899 w 11222182"/>
              <a:gd name="csY4" fmla="*/ 0 h 5991771"/>
              <a:gd name="csX5" fmla="*/ 2504319 w 11222182"/>
              <a:gd name="csY5" fmla="*/ 0 h 5991771"/>
              <a:gd name="csX6" fmla="*/ 3319403 w 11222182"/>
              <a:gd name="csY6" fmla="*/ 0 h 5991771"/>
              <a:gd name="csX7" fmla="*/ 3685601 w 11222182"/>
              <a:gd name="csY7" fmla="*/ 0 h 5991771"/>
              <a:gd name="csX8" fmla="*/ 4500686 w 11222182"/>
              <a:gd name="csY8" fmla="*/ 0 h 5991771"/>
              <a:gd name="csX9" fmla="*/ 5315770 w 11222182"/>
              <a:gd name="csY9" fmla="*/ 0 h 5991771"/>
              <a:gd name="csX10" fmla="*/ 5906412 w 11222182"/>
              <a:gd name="csY10" fmla="*/ 0 h 5991771"/>
              <a:gd name="csX11" fmla="*/ 6721496 w 11222182"/>
              <a:gd name="csY11" fmla="*/ 0 h 5991771"/>
              <a:gd name="csX12" fmla="*/ 7199916 w 11222182"/>
              <a:gd name="csY12" fmla="*/ 0 h 5991771"/>
              <a:gd name="csX13" fmla="*/ 7678335 w 11222182"/>
              <a:gd name="csY13" fmla="*/ 0 h 5991771"/>
              <a:gd name="csX14" fmla="*/ 8381198 w 11222182"/>
              <a:gd name="csY14" fmla="*/ 0 h 5991771"/>
              <a:gd name="csX15" fmla="*/ 8859617 w 11222182"/>
              <a:gd name="csY15" fmla="*/ 0 h 5991771"/>
              <a:gd name="csX16" fmla="*/ 9674702 w 11222182"/>
              <a:gd name="csY16" fmla="*/ 0 h 5991771"/>
              <a:gd name="csX17" fmla="*/ 10489787 w 11222182"/>
              <a:gd name="csY17" fmla="*/ 0 h 5991771"/>
              <a:gd name="csX18" fmla="*/ 11222182 w 11222182"/>
              <a:gd name="csY18" fmla="*/ 0 h 5991771"/>
              <a:gd name="csX19" fmla="*/ 11222182 w 11222182"/>
              <a:gd name="csY19" fmla="*/ 539259 h 5991771"/>
              <a:gd name="csX20" fmla="*/ 11222182 w 11222182"/>
              <a:gd name="csY20" fmla="*/ 958683 h 5991771"/>
              <a:gd name="csX21" fmla="*/ 11222182 w 11222182"/>
              <a:gd name="csY21" fmla="*/ 1438025 h 5991771"/>
              <a:gd name="csX22" fmla="*/ 11222182 w 11222182"/>
              <a:gd name="csY22" fmla="*/ 2097120 h 5991771"/>
              <a:gd name="csX23" fmla="*/ 11222182 w 11222182"/>
              <a:gd name="csY23" fmla="*/ 2636379 h 5991771"/>
              <a:gd name="csX24" fmla="*/ 11222182 w 11222182"/>
              <a:gd name="csY24" fmla="*/ 3115721 h 5991771"/>
              <a:gd name="csX25" fmla="*/ 11222182 w 11222182"/>
              <a:gd name="csY25" fmla="*/ 3774816 h 5991771"/>
              <a:gd name="csX26" fmla="*/ 11222182 w 11222182"/>
              <a:gd name="csY26" fmla="*/ 4373993 h 5991771"/>
              <a:gd name="csX27" fmla="*/ 11222182 w 11222182"/>
              <a:gd name="csY27" fmla="*/ 4973170 h 5991771"/>
              <a:gd name="csX28" fmla="*/ 11222182 w 11222182"/>
              <a:gd name="csY28" fmla="*/ 5991771 h 5991771"/>
              <a:gd name="csX29" fmla="*/ 10519319 w 11222182"/>
              <a:gd name="csY29" fmla="*/ 5991771 h 5991771"/>
              <a:gd name="csX30" fmla="*/ 10153122 w 11222182"/>
              <a:gd name="csY30" fmla="*/ 5991771 h 5991771"/>
              <a:gd name="csX31" fmla="*/ 9450259 w 11222182"/>
              <a:gd name="csY31" fmla="*/ 5991771 h 5991771"/>
              <a:gd name="csX32" fmla="*/ 9196283 w 11222182"/>
              <a:gd name="csY32" fmla="*/ 5991771 h 5991771"/>
              <a:gd name="csX33" fmla="*/ 8493420 w 11222182"/>
              <a:gd name="csY33" fmla="*/ 5991771 h 5991771"/>
              <a:gd name="csX34" fmla="*/ 8127222 w 11222182"/>
              <a:gd name="csY34" fmla="*/ 5991771 h 5991771"/>
              <a:gd name="csX35" fmla="*/ 7873247 w 11222182"/>
              <a:gd name="csY35" fmla="*/ 5991771 h 5991771"/>
              <a:gd name="csX36" fmla="*/ 7507049 w 11222182"/>
              <a:gd name="csY36" fmla="*/ 5991771 h 5991771"/>
              <a:gd name="csX37" fmla="*/ 6804186 w 11222182"/>
              <a:gd name="csY37" fmla="*/ 5991771 h 5991771"/>
              <a:gd name="csX38" fmla="*/ 6437989 w 11222182"/>
              <a:gd name="csY38" fmla="*/ 5991771 h 5991771"/>
              <a:gd name="csX39" fmla="*/ 6184013 w 11222182"/>
              <a:gd name="csY39" fmla="*/ 5991771 h 5991771"/>
              <a:gd name="csX40" fmla="*/ 5817815 w 11222182"/>
              <a:gd name="csY40" fmla="*/ 5991771 h 5991771"/>
              <a:gd name="csX41" fmla="*/ 5339396 w 11222182"/>
              <a:gd name="csY41" fmla="*/ 5991771 h 5991771"/>
              <a:gd name="csX42" fmla="*/ 4748755 w 11222182"/>
              <a:gd name="csY42" fmla="*/ 5991771 h 5991771"/>
              <a:gd name="csX43" fmla="*/ 4382557 w 11222182"/>
              <a:gd name="csY43" fmla="*/ 5991771 h 5991771"/>
              <a:gd name="csX44" fmla="*/ 3567473 w 11222182"/>
              <a:gd name="csY44" fmla="*/ 5991771 h 5991771"/>
              <a:gd name="csX45" fmla="*/ 2976831 w 11222182"/>
              <a:gd name="csY45" fmla="*/ 5991771 h 5991771"/>
              <a:gd name="csX46" fmla="*/ 2161747 w 11222182"/>
              <a:gd name="csY46" fmla="*/ 5991771 h 5991771"/>
              <a:gd name="csX47" fmla="*/ 1458884 w 11222182"/>
              <a:gd name="csY47" fmla="*/ 5991771 h 5991771"/>
              <a:gd name="csX48" fmla="*/ 980464 w 11222182"/>
              <a:gd name="csY48" fmla="*/ 5991771 h 5991771"/>
              <a:gd name="csX49" fmla="*/ 0 w 11222182"/>
              <a:gd name="csY49" fmla="*/ 5991771 h 5991771"/>
              <a:gd name="csX50" fmla="*/ 0 w 11222182"/>
              <a:gd name="csY50" fmla="*/ 5512429 h 5991771"/>
              <a:gd name="csX51" fmla="*/ 0 w 11222182"/>
              <a:gd name="csY51" fmla="*/ 4913252 h 5991771"/>
              <a:gd name="csX52" fmla="*/ 0 w 11222182"/>
              <a:gd name="csY52" fmla="*/ 4194240 h 5991771"/>
              <a:gd name="csX53" fmla="*/ 0 w 11222182"/>
              <a:gd name="csY53" fmla="*/ 3475227 h 5991771"/>
              <a:gd name="csX54" fmla="*/ 0 w 11222182"/>
              <a:gd name="csY54" fmla="*/ 2816132 h 5991771"/>
              <a:gd name="csX55" fmla="*/ 0 w 11222182"/>
              <a:gd name="csY55" fmla="*/ 2157038 h 5991771"/>
              <a:gd name="csX56" fmla="*/ 0 w 11222182"/>
              <a:gd name="csY56" fmla="*/ 1497943 h 5991771"/>
              <a:gd name="csX57" fmla="*/ 0 w 11222182"/>
              <a:gd name="csY57" fmla="*/ 1018601 h 5991771"/>
              <a:gd name="csX58" fmla="*/ 0 w 11222182"/>
              <a:gd name="csY58" fmla="*/ 0 h 59917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3"/>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40231424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sX0" fmla="*/ 0 w 11222182"/>
              <a:gd name="csY0" fmla="*/ 0 h 5991771"/>
              <a:gd name="csX1" fmla="*/ 478419 w 11222182"/>
              <a:gd name="csY1" fmla="*/ 0 h 5991771"/>
              <a:gd name="csX2" fmla="*/ 732395 w 11222182"/>
              <a:gd name="csY2" fmla="*/ 0 h 5991771"/>
              <a:gd name="csX3" fmla="*/ 1547480 w 11222182"/>
              <a:gd name="csY3" fmla="*/ 0 h 5991771"/>
              <a:gd name="csX4" fmla="*/ 2025899 w 11222182"/>
              <a:gd name="csY4" fmla="*/ 0 h 5991771"/>
              <a:gd name="csX5" fmla="*/ 2504319 w 11222182"/>
              <a:gd name="csY5" fmla="*/ 0 h 5991771"/>
              <a:gd name="csX6" fmla="*/ 3319403 w 11222182"/>
              <a:gd name="csY6" fmla="*/ 0 h 5991771"/>
              <a:gd name="csX7" fmla="*/ 3685601 w 11222182"/>
              <a:gd name="csY7" fmla="*/ 0 h 5991771"/>
              <a:gd name="csX8" fmla="*/ 4500686 w 11222182"/>
              <a:gd name="csY8" fmla="*/ 0 h 5991771"/>
              <a:gd name="csX9" fmla="*/ 5315770 w 11222182"/>
              <a:gd name="csY9" fmla="*/ 0 h 5991771"/>
              <a:gd name="csX10" fmla="*/ 5906412 w 11222182"/>
              <a:gd name="csY10" fmla="*/ 0 h 5991771"/>
              <a:gd name="csX11" fmla="*/ 6721496 w 11222182"/>
              <a:gd name="csY11" fmla="*/ 0 h 5991771"/>
              <a:gd name="csX12" fmla="*/ 7199916 w 11222182"/>
              <a:gd name="csY12" fmla="*/ 0 h 5991771"/>
              <a:gd name="csX13" fmla="*/ 7678335 w 11222182"/>
              <a:gd name="csY13" fmla="*/ 0 h 5991771"/>
              <a:gd name="csX14" fmla="*/ 8381198 w 11222182"/>
              <a:gd name="csY14" fmla="*/ 0 h 5991771"/>
              <a:gd name="csX15" fmla="*/ 8859617 w 11222182"/>
              <a:gd name="csY15" fmla="*/ 0 h 5991771"/>
              <a:gd name="csX16" fmla="*/ 9674702 w 11222182"/>
              <a:gd name="csY16" fmla="*/ 0 h 5991771"/>
              <a:gd name="csX17" fmla="*/ 10489787 w 11222182"/>
              <a:gd name="csY17" fmla="*/ 0 h 5991771"/>
              <a:gd name="csX18" fmla="*/ 11222182 w 11222182"/>
              <a:gd name="csY18" fmla="*/ 0 h 5991771"/>
              <a:gd name="csX19" fmla="*/ 11222182 w 11222182"/>
              <a:gd name="csY19" fmla="*/ 539259 h 5991771"/>
              <a:gd name="csX20" fmla="*/ 11222182 w 11222182"/>
              <a:gd name="csY20" fmla="*/ 958683 h 5991771"/>
              <a:gd name="csX21" fmla="*/ 11222182 w 11222182"/>
              <a:gd name="csY21" fmla="*/ 1438025 h 5991771"/>
              <a:gd name="csX22" fmla="*/ 11222182 w 11222182"/>
              <a:gd name="csY22" fmla="*/ 2097120 h 5991771"/>
              <a:gd name="csX23" fmla="*/ 11222182 w 11222182"/>
              <a:gd name="csY23" fmla="*/ 2636379 h 5991771"/>
              <a:gd name="csX24" fmla="*/ 11222182 w 11222182"/>
              <a:gd name="csY24" fmla="*/ 3115721 h 5991771"/>
              <a:gd name="csX25" fmla="*/ 11222182 w 11222182"/>
              <a:gd name="csY25" fmla="*/ 3774816 h 5991771"/>
              <a:gd name="csX26" fmla="*/ 11222182 w 11222182"/>
              <a:gd name="csY26" fmla="*/ 4373993 h 5991771"/>
              <a:gd name="csX27" fmla="*/ 11222182 w 11222182"/>
              <a:gd name="csY27" fmla="*/ 4973170 h 5991771"/>
              <a:gd name="csX28" fmla="*/ 11222182 w 11222182"/>
              <a:gd name="csY28" fmla="*/ 5991771 h 5991771"/>
              <a:gd name="csX29" fmla="*/ 10519319 w 11222182"/>
              <a:gd name="csY29" fmla="*/ 5991771 h 5991771"/>
              <a:gd name="csX30" fmla="*/ 10153122 w 11222182"/>
              <a:gd name="csY30" fmla="*/ 5991771 h 5991771"/>
              <a:gd name="csX31" fmla="*/ 9450259 w 11222182"/>
              <a:gd name="csY31" fmla="*/ 5991771 h 5991771"/>
              <a:gd name="csX32" fmla="*/ 9196283 w 11222182"/>
              <a:gd name="csY32" fmla="*/ 5991771 h 5991771"/>
              <a:gd name="csX33" fmla="*/ 8493420 w 11222182"/>
              <a:gd name="csY33" fmla="*/ 5991771 h 5991771"/>
              <a:gd name="csX34" fmla="*/ 8127222 w 11222182"/>
              <a:gd name="csY34" fmla="*/ 5991771 h 5991771"/>
              <a:gd name="csX35" fmla="*/ 7873247 w 11222182"/>
              <a:gd name="csY35" fmla="*/ 5991771 h 5991771"/>
              <a:gd name="csX36" fmla="*/ 7507049 w 11222182"/>
              <a:gd name="csY36" fmla="*/ 5991771 h 5991771"/>
              <a:gd name="csX37" fmla="*/ 6804186 w 11222182"/>
              <a:gd name="csY37" fmla="*/ 5991771 h 5991771"/>
              <a:gd name="csX38" fmla="*/ 6437989 w 11222182"/>
              <a:gd name="csY38" fmla="*/ 5991771 h 5991771"/>
              <a:gd name="csX39" fmla="*/ 6184013 w 11222182"/>
              <a:gd name="csY39" fmla="*/ 5991771 h 5991771"/>
              <a:gd name="csX40" fmla="*/ 5817815 w 11222182"/>
              <a:gd name="csY40" fmla="*/ 5991771 h 5991771"/>
              <a:gd name="csX41" fmla="*/ 5339396 w 11222182"/>
              <a:gd name="csY41" fmla="*/ 5991771 h 5991771"/>
              <a:gd name="csX42" fmla="*/ 4748755 w 11222182"/>
              <a:gd name="csY42" fmla="*/ 5991771 h 5991771"/>
              <a:gd name="csX43" fmla="*/ 4382557 w 11222182"/>
              <a:gd name="csY43" fmla="*/ 5991771 h 5991771"/>
              <a:gd name="csX44" fmla="*/ 3567473 w 11222182"/>
              <a:gd name="csY44" fmla="*/ 5991771 h 5991771"/>
              <a:gd name="csX45" fmla="*/ 2976831 w 11222182"/>
              <a:gd name="csY45" fmla="*/ 5991771 h 5991771"/>
              <a:gd name="csX46" fmla="*/ 2161747 w 11222182"/>
              <a:gd name="csY46" fmla="*/ 5991771 h 5991771"/>
              <a:gd name="csX47" fmla="*/ 1458884 w 11222182"/>
              <a:gd name="csY47" fmla="*/ 5991771 h 5991771"/>
              <a:gd name="csX48" fmla="*/ 980464 w 11222182"/>
              <a:gd name="csY48" fmla="*/ 5991771 h 5991771"/>
              <a:gd name="csX49" fmla="*/ 0 w 11222182"/>
              <a:gd name="csY49" fmla="*/ 5991771 h 5991771"/>
              <a:gd name="csX50" fmla="*/ 0 w 11222182"/>
              <a:gd name="csY50" fmla="*/ 5512429 h 5991771"/>
              <a:gd name="csX51" fmla="*/ 0 w 11222182"/>
              <a:gd name="csY51" fmla="*/ 4913252 h 5991771"/>
              <a:gd name="csX52" fmla="*/ 0 w 11222182"/>
              <a:gd name="csY52" fmla="*/ 4194240 h 5991771"/>
              <a:gd name="csX53" fmla="*/ 0 w 11222182"/>
              <a:gd name="csY53" fmla="*/ 3475227 h 5991771"/>
              <a:gd name="csX54" fmla="*/ 0 w 11222182"/>
              <a:gd name="csY54" fmla="*/ 2816132 h 5991771"/>
              <a:gd name="csX55" fmla="*/ 0 w 11222182"/>
              <a:gd name="csY55" fmla="*/ 2157038 h 5991771"/>
              <a:gd name="csX56" fmla="*/ 0 w 11222182"/>
              <a:gd name="csY56" fmla="*/ 1497943 h 5991771"/>
              <a:gd name="csX57" fmla="*/ 0 w 11222182"/>
              <a:gd name="csY57" fmla="*/ 1018601 h 5991771"/>
              <a:gd name="csX58" fmla="*/ 0 w 11222182"/>
              <a:gd name="csY58" fmla="*/ 0 h 59917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5409771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sX0" fmla="*/ 0 w 11222182"/>
              <a:gd name="csY0" fmla="*/ 0 h 5991771"/>
              <a:gd name="csX1" fmla="*/ 478419 w 11222182"/>
              <a:gd name="csY1" fmla="*/ 0 h 5991771"/>
              <a:gd name="csX2" fmla="*/ 732395 w 11222182"/>
              <a:gd name="csY2" fmla="*/ 0 h 5991771"/>
              <a:gd name="csX3" fmla="*/ 1547480 w 11222182"/>
              <a:gd name="csY3" fmla="*/ 0 h 5991771"/>
              <a:gd name="csX4" fmla="*/ 2025899 w 11222182"/>
              <a:gd name="csY4" fmla="*/ 0 h 5991771"/>
              <a:gd name="csX5" fmla="*/ 2504319 w 11222182"/>
              <a:gd name="csY5" fmla="*/ 0 h 5991771"/>
              <a:gd name="csX6" fmla="*/ 3319403 w 11222182"/>
              <a:gd name="csY6" fmla="*/ 0 h 5991771"/>
              <a:gd name="csX7" fmla="*/ 3685601 w 11222182"/>
              <a:gd name="csY7" fmla="*/ 0 h 5991771"/>
              <a:gd name="csX8" fmla="*/ 4500686 w 11222182"/>
              <a:gd name="csY8" fmla="*/ 0 h 5991771"/>
              <a:gd name="csX9" fmla="*/ 5315770 w 11222182"/>
              <a:gd name="csY9" fmla="*/ 0 h 5991771"/>
              <a:gd name="csX10" fmla="*/ 5906412 w 11222182"/>
              <a:gd name="csY10" fmla="*/ 0 h 5991771"/>
              <a:gd name="csX11" fmla="*/ 6721496 w 11222182"/>
              <a:gd name="csY11" fmla="*/ 0 h 5991771"/>
              <a:gd name="csX12" fmla="*/ 7199916 w 11222182"/>
              <a:gd name="csY12" fmla="*/ 0 h 5991771"/>
              <a:gd name="csX13" fmla="*/ 7678335 w 11222182"/>
              <a:gd name="csY13" fmla="*/ 0 h 5991771"/>
              <a:gd name="csX14" fmla="*/ 8381198 w 11222182"/>
              <a:gd name="csY14" fmla="*/ 0 h 5991771"/>
              <a:gd name="csX15" fmla="*/ 8859617 w 11222182"/>
              <a:gd name="csY15" fmla="*/ 0 h 5991771"/>
              <a:gd name="csX16" fmla="*/ 9674702 w 11222182"/>
              <a:gd name="csY16" fmla="*/ 0 h 5991771"/>
              <a:gd name="csX17" fmla="*/ 10489787 w 11222182"/>
              <a:gd name="csY17" fmla="*/ 0 h 5991771"/>
              <a:gd name="csX18" fmla="*/ 11222182 w 11222182"/>
              <a:gd name="csY18" fmla="*/ 0 h 5991771"/>
              <a:gd name="csX19" fmla="*/ 11222182 w 11222182"/>
              <a:gd name="csY19" fmla="*/ 539259 h 5991771"/>
              <a:gd name="csX20" fmla="*/ 11222182 w 11222182"/>
              <a:gd name="csY20" fmla="*/ 958683 h 5991771"/>
              <a:gd name="csX21" fmla="*/ 11222182 w 11222182"/>
              <a:gd name="csY21" fmla="*/ 1438025 h 5991771"/>
              <a:gd name="csX22" fmla="*/ 11222182 w 11222182"/>
              <a:gd name="csY22" fmla="*/ 2097120 h 5991771"/>
              <a:gd name="csX23" fmla="*/ 11222182 w 11222182"/>
              <a:gd name="csY23" fmla="*/ 2636379 h 5991771"/>
              <a:gd name="csX24" fmla="*/ 11222182 w 11222182"/>
              <a:gd name="csY24" fmla="*/ 3115721 h 5991771"/>
              <a:gd name="csX25" fmla="*/ 11222182 w 11222182"/>
              <a:gd name="csY25" fmla="*/ 3774816 h 5991771"/>
              <a:gd name="csX26" fmla="*/ 11222182 w 11222182"/>
              <a:gd name="csY26" fmla="*/ 4373993 h 5991771"/>
              <a:gd name="csX27" fmla="*/ 11222182 w 11222182"/>
              <a:gd name="csY27" fmla="*/ 4973170 h 5991771"/>
              <a:gd name="csX28" fmla="*/ 11222182 w 11222182"/>
              <a:gd name="csY28" fmla="*/ 5991771 h 5991771"/>
              <a:gd name="csX29" fmla="*/ 10519319 w 11222182"/>
              <a:gd name="csY29" fmla="*/ 5991771 h 5991771"/>
              <a:gd name="csX30" fmla="*/ 10153122 w 11222182"/>
              <a:gd name="csY30" fmla="*/ 5991771 h 5991771"/>
              <a:gd name="csX31" fmla="*/ 9450259 w 11222182"/>
              <a:gd name="csY31" fmla="*/ 5991771 h 5991771"/>
              <a:gd name="csX32" fmla="*/ 9196283 w 11222182"/>
              <a:gd name="csY32" fmla="*/ 5991771 h 5991771"/>
              <a:gd name="csX33" fmla="*/ 8493420 w 11222182"/>
              <a:gd name="csY33" fmla="*/ 5991771 h 5991771"/>
              <a:gd name="csX34" fmla="*/ 8127222 w 11222182"/>
              <a:gd name="csY34" fmla="*/ 5991771 h 5991771"/>
              <a:gd name="csX35" fmla="*/ 7873247 w 11222182"/>
              <a:gd name="csY35" fmla="*/ 5991771 h 5991771"/>
              <a:gd name="csX36" fmla="*/ 7507049 w 11222182"/>
              <a:gd name="csY36" fmla="*/ 5991771 h 5991771"/>
              <a:gd name="csX37" fmla="*/ 6804186 w 11222182"/>
              <a:gd name="csY37" fmla="*/ 5991771 h 5991771"/>
              <a:gd name="csX38" fmla="*/ 6437989 w 11222182"/>
              <a:gd name="csY38" fmla="*/ 5991771 h 5991771"/>
              <a:gd name="csX39" fmla="*/ 6184013 w 11222182"/>
              <a:gd name="csY39" fmla="*/ 5991771 h 5991771"/>
              <a:gd name="csX40" fmla="*/ 5817815 w 11222182"/>
              <a:gd name="csY40" fmla="*/ 5991771 h 5991771"/>
              <a:gd name="csX41" fmla="*/ 5339396 w 11222182"/>
              <a:gd name="csY41" fmla="*/ 5991771 h 5991771"/>
              <a:gd name="csX42" fmla="*/ 4748755 w 11222182"/>
              <a:gd name="csY42" fmla="*/ 5991771 h 5991771"/>
              <a:gd name="csX43" fmla="*/ 4382557 w 11222182"/>
              <a:gd name="csY43" fmla="*/ 5991771 h 5991771"/>
              <a:gd name="csX44" fmla="*/ 3567473 w 11222182"/>
              <a:gd name="csY44" fmla="*/ 5991771 h 5991771"/>
              <a:gd name="csX45" fmla="*/ 2976831 w 11222182"/>
              <a:gd name="csY45" fmla="*/ 5991771 h 5991771"/>
              <a:gd name="csX46" fmla="*/ 2161747 w 11222182"/>
              <a:gd name="csY46" fmla="*/ 5991771 h 5991771"/>
              <a:gd name="csX47" fmla="*/ 1458884 w 11222182"/>
              <a:gd name="csY47" fmla="*/ 5991771 h 5991771"/>
              <a:gd name="csX48" fmla="*/ 980464 w 11222182"/>
              <a:gd name="csY48" fmla="*/ 5991771 h 5991771"/>
              <a:gd name="csX49" fmla="*/ 0 w 11222182"/>
              <a:gd name="csY49" fmla="*/ 5991771 h 5991771"/>
              <a:gd name="csX50" fmla="*/ 0 w 11222182"/>
              <a:gd name="csY50" fmla="*/ 5512429 h 5991771"/>
              <a:gd name="csX51" fmla="*/ 0 w 11222182"/>
              <a:gd name="csY51" fmla="*/ 4913252 h 5991771"/>
              <a:gd name="csX52" fmla="*/ 0 w 11222182"/>
              <a:gd name="csY52" fmla="*/ 4194240 h 5991771"/>
              <a:gd name="csX53" fmla="*/ 0 w 11222182"/>
              <a:gd name="csY53" fmla="*/ 3475227 h 5991771"/>
              <a:gd name="csX54" fmla="*/ 0 w 11222182"/>
              <a:gd name="csY54" fmla="*/ 2816132 h 5991771"/>
              <a:gd name="csX55" fmla="*/ 0 w 11222182"/>
              <a:gd name="csY55" fmla="*/ 2157038 h 5991771"/>
              <a:gd name="csX56" fmla="*/ 0 w 11222182"/>
              <a:gd name="csY56" fmla="*/ 1497943 h 5991771"/>
              <a:gd name="csX57" fmla="*/ 0 w 11222182"/>
              <a:gd name="csY57" fmla="*/ 1018601 h 5991771"/>
              <a:gd name="csX58" fmla="*/ 0 w 11222182"/>
              <a:gd name="csY58" fmla="*/ 0 h 59917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5396398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DB57581D-AE15-C9AD-2A13-1C5DE2390F2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15111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2367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image" Target="../media/image1.png"/><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slideLayout" Target="../slideLayouts/slideLayout99.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42" Type="http://schemas.openxmlformats.org/officeDocument/2006/relationships/image" Target="../media/image6.png"/><Relationship Id="rId7" Type="http://schemas.openxmlformats.org/officeDocument/2006/relationships/slideLayout" Target="../slideLayouts/slideLayout6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41" Type="http://schemas.openxmlformats.org/officeDocument/2006/relationships/theme" Target="../theme/theme3.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8" Type="http://schemas.openxmlformats.org/officeDocument/2006/relationships/slideLayout" Target="../slideLayouts/slideLayout68.xml"/><Relationship Id="rId3" Type="http://schemas.openxmlformats.org/officeDocument/2006/relationships/slideLayout" Target="../slideLayouts/slideLayout63.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F483B7-4C7F-F4ED-2A0A-CBC85FA079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363B23-1476-9965-2FE2-BA98106D64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8AF8B-7A4D-AC46-E7AB-B121C638FC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C70268-4C10-480C-9711-012A4FB553D1}" type="datetimeFigureOut">
              <a:rPr lang="en-US" smtClean="0"/>
              <a:t>2/27/26</a:t>
            </a:fld>
            <a:endParaRPr lang="en-US"/>
          </a:p>
        </p:txBody>
      </p:sp>
      <p:sp>
        <p:nvSpPr>
          <p:cNvPr id="5" name="Footer Placeholder 4">
            <a:extLst>
              <a:ext uri="{FF2B5EF4-FFF2-40B4-BE49-F238E27FC236}">
                <a16:creationId xmlns:a16="http://schemas.microsoft.com/office/drawing/2014/main" id="{45D66ACF-73BE-0832-1ED0-375207DFB0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C12D9B8-3B56-D3B3-3F26-42B55C2F77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3DF221-FE3D-4A18-AA8F-117324842085}" type="slidenum">
              <a:rPr lang="en-US" smtClean="0"/>
              <a:t>‹#›</a:t>
            </a:fld>
            <a:endParaRPr lang="en-US"/>
          </a:p>
        </p:txBody>
      </p:sp>
    </p:spTree>
    <p:extLst>
      <p:ext uri="{BB962C8B-B14F-4D97-AF65-F5344CB8AC3E}">
        <p14:creationId xmlns:p14="http://schemas.microsoft.com/office/powerpoint/2010/main" val="524421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1">
            <a:lum/>
          </a:blip>
          <a:srcRect/>
          <a:stretch>
            <a:fillRect/>
          </a:stretch>
        </a:blipFill>
        <a:effectLst/>
      </p:bgPr>
    </p:bg>
    <p:spTree>
      <p:nvGrpSpPr>
        <p:cNvPr id="1" name=""/>
        <p:cNvGrpSpPr/>
        <p:nvPr/>
      </p:nvGrpSpPr>
      <p:grpSpPr>
        <a:xfrm>
          <a:off x="0" y="0"/>
          <a:ext cx="0" cy="0"/>
          <a:chOff x="0" y="0"/>
          <a:chExt cx="0" cy="0"/>
        </a:xfrm>
      </p:grpSpPr>
      <p:sp>
        <p:nvSpPr>
          <p:cNvPr id="13" name="Title Placeholder 12">
            <a:extLst>
              <a:ext uri="{FF2B5EF4-FFF2-40B4-BE49-F238E27FC236}">
                <a16:creationId xmlns:a16="http://schemas.microsoft.com/office/drawing/2014/main" id="{09B4A386-99C0-C607-EFBC-2023E1F97702}"/>
              </a:ext>
            </a:extLst>
          </p:cNvPr>
          <p:cNvSpPr>
            <a:spLocks noGrp="1"/>
          </p:cNvSpPr>
          <p:nvPr>
            <p:ph type="title"/>
          </p:nvPr>
        </p:nvSpPr>
        <p:spPr>
          <a:xfrm>
            <a:off x="914400" y="804672"/>
            <a:ext cx="10515600" cy="566928"/>
          </a:xfrm>
          <a:prstGeom prst="rect">
            <a:avLst/>
          </a:prstGeom>
        </p:spPr>
        <p:txBody>
          <a:bodyPr vert="horz" lIns="91440" tIns="45720" rIns="91440" bIns="45720" rtlCol="0" anchor="ctr">
            <a:noAutofit/>
          </a:bodyPr>
          <a:lstStyle/>
          <a:p>
            <a:r>
              <a:rPr lang="en-US"/>
              <a:t>Click to edit Master title style</a:t>
            </a:r>
          </a:p>
        </p:txBody>
      </p:sp>
      <p:sp>
        <p:nvSpPr>
          <p:cNvPr id="14" name="Text Placeholder 13">
            <a:extLst>
              <a:ext uri="{FF2B5EF4-FFF2-40B4-BE49-F238E27FC236}">
                <a16:creationId xmlns:a16="http://schemas.microsoft.com/office/drawing/2014/main" id="{4E155237-8158-DD7B-549E-DC5D3C17498F}"/>
              </a:ext>
            </a:extLst>
          </p:cNvPr>
          <p:cNvSpPr>
            <a:spLocks noGrp="1"/>
          </p:cNvSpPr>
          <p:nvPr>
            <p:ph type="body" idx="1"/>
          </p:nvPr>
        </p:nvSpPr>
        <p:spPr>
          <a:xfrm>
            <a:off x="704088" y="168249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5332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2" r:id="rId3"/>
    <p:sldLayoutId id="2147483663" r:id="rId4"/>
    <p:sldLayoutId id="2147483664" r:id="rId5"/>
    <p:sldLayoutId id="2147483665" r:id="rId6"/>
    <p:sldLayoutId id="2147483666" r:id="rId7"/>
    <p:sldLayoutId id="2147483703" r:id="rId8"/>
    <p:sldLayoutId id="2147483667" r:id="rId9"/>
    <p:sldLayoutId id="2147483668" r:id="rId10"/>
    <p:sldLayoutId id="2147483669" r:id="rId11"/>
    <p:sldLayoutId id="2147483705" r:id="rId12"/>
    <p:sldLayoutId id="2147483670" r:id="rId13"/>
    <p:sldLayoutId id="2147483671" r:id="rId14"/>
    <p:sldLayoutId id="2147483672" r:id="rId15"/>
    <p:sldLayoutId id="2147483706" r:id="rId16"/>
    <p:sldLayoutId id="2147483673" r:id="rId17"/>
    <p:sldLayoutId id="2147483674" r:id="rId18"/>
    <p:sldLayoutId id="2147483675" r:id="rId19"/>
    <p:sldLayoutId id="2147483707" r:id="rId20"/>
    <p:sldLayoutId id="2147483676" r:id="rId21"/>
    <p:sldLayoutId id="2147483677" r:id="rId22"/>
    <p:sldLayoutId id="2147483678" r:id="rId23"/>
    <p:sldLayoutId id="2147483679" r:id="rId24"/>
    <p:sldLayoutId id="2147483708" r:id="rId25"/>
    <p:sldLayoutId id="2147483680" r:id="rId26"/>
    <p:sldLayoutId id="2147483681" r:id="rId27"/>
    <p:sldLayoutId id="2147483682" r:id="rId28"/>
    <p:sldLayoutId id="2147483683" r:id="rId29"/>
    <p:sldLayoutId id="2147483709" r:id="rId30"/>
    <p:sldLayoutId id="2147483684" r:id="rId31"/>
    <p:sldLayoutId id="2147483685" r:id="rId32"/>
    <p:sldLayoutId id="2147483686" r:id="rId33"/>
    <p:sldLayoutId id="2147483710"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700" r:id="rId43"/>
    <p:sldLayoutId id="2147483695" r:id="rId44"/>
    <p:sldLayoutId id="2147483696" r:id="rId45"/>
    <p:sldLayoutId id="2147483697" r:id="rId46"/>
    <p:sldLayoutId id="2147483701" r:id="rId47"/>
    <p:sldLayoutId id="2147483698" r:id="rId48"/>
    <p:sldLayoutId id="2147483699" r:id="rId49"/>
  </p:sldLayoutIdLst>
  <p:txStyles>
    <p:title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2">
            <a:lum/>
          </a:blip>
          <a:srcRect/>
          <a:stretch>
            <a:fillRect/>
          </a:stretch>
        </a:blipFill>
        <a:effectLst/>
      </p:bgPr>
    </p:bg>
    <p:spTree>
      <p:nvGrpSpPr>
        <p:cNvPr id="1" name=""/>
        <p:cNvGrpSpPr/>
        <p:nvPr/>
      </p:nvGrpSpPr>
      <p:grpSpPr>
        <a:xfrm>
          <a:off x="0" y="0"/>
          <a:ext cx="0" cy="0"/>
          <a:chOff x="0" y="0"/>
          <a:chExt cx="0" cy="0"/>
        </a:xfrm>
      </p:grpSpPr>
      <p:sp>
        <p:nvSpPr>
          <p:cNvPr id="13" name="Title Placeholder 12">
            <a:extLst>
              <a:ext uri="{FF2B5EF4-FFF2-40B4-BE49-F238E27FC236}">
                <a16:creationId xmlns:a16="http://schemas.microsoft.com/office/drawing/2014/main" id="{09B4A386-99C0-C607-EFBC-2023E1F97702}"/>
              </a:ext>
            </a:extLst>
          </p:cNvPr>
          <p:cNvSpPr>
            <a:spLocks noGrp="1"/>
          </p:cNvSpPr>
          <p:nvPr>
            <p:ph type="title"/>
          </p:nvPr>
        </p:nvSpPr>
        <p:spPr>
          <a:xfrm>
            <a:off x="914400" y="804672"/>
            <a:ext cx="10515600" cy="566928"/>
          </a:xfrm>
          <a:prstGeom prst="rect">
            <a:avLst/>
          </a:prstGeom>
        </p:spPr>
        <p:txBody>
          <a:bodyPr vert="horz" lIns="91440" tIns="45720" rIns="91440" bIns="45720" rtlCol="0" anchor="ctr">
            <a:noAutofit/>
          </a:bodyPr>
          <a:lstStyle/>
          <a:p>
            <a:r>
              <a:rPr lang="en-US"/>
              <a:t>Click to edit Master title style</a:t>
            </a:r>
          </a:p>
        </p:txBody>
      </p:sp>
      <p:sp>
        <p:nvSpPr>
          <p:cNvPr id="14" name="Text Placeholder 13">
            <a:extLst>
              <a:ext uri="{FF2B5EF4-FFF2-40B4-BE49-F238E27FC236}">
                <a16:creationId xmlns:a16="http://schemas.microsoft.com/office/drawing/2014/main" id="{4E155237-8158-DD7B-549E-DC5D3C17498F}"/>
              </a:ext>
            </a:extLst>
          </p:cNvPr>
          <p:cNvSpPr>
            <a:spLocks noGrp="1"/>
          </p:cNvSpPr>
          <p:nvPr>
            <p:ph type="body" idx="1"/>
          </p:nvPr>
        </p:nvSpPr>
        <p:spPr>
          <a:xfrm>
            <a:off x="704088" y="168249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558881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 id="2147483774" r:id="rId38"/>
    <p:sldLayoutId id="2147483775" r:id="rId39"/>
    <p:sldLayoutId id="2147483776" r:id="rId40"/>
  </p:sldLayoutIdLst>
  <p:txStyles>
    <p:title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91.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microsoft.com/office/2018/10/relationships/comments" Target="../comments/modernComment_EE2_13725AB9.xml"/><Relationship Id="rId2" Type="http://schemas.openxmlformats.org/officeDocument/2006/relationships/notesSlide" Target="../notesSlides/notesSlide12.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18/10/relationships/comments" Target="../comments/modernComment_ED4_7C566019.xml"/><Relationship Id="rId7" Type="http://schemas.openxmlformats.org/officeDocument/2006/relationships/hyperlink" Target="https://www.the-generous-husband.com/2020/06/25/were-donation-supported/" TargetMode="External"/><Relationship Id="rId2" Type="http://schemas.openxmlformats.org/officeDocument/2006/relationships/notesSlide" Target="../notesSlides/notesSlide13.xml"/><Relationship Id="rId1" Type="http://schemas.openxmlformats.org/officeDocument/2006/relationships/slideLayout" Target="../slideLayouts/slideLayout4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5E_8758B2F0.xml"/><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hyperlink" Target="https://www.snoislefoods.coop/registerroundupinfo" TargetMode="External"/><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hyperlink" Target="https://stacyknows.com/chappaqua-restaurants-to-hold-a-dine-and-donate-for-relay-for-life-eat-well-do-good/" TargetMode="External"/><Relationship Id="rId5" Type="http://schemas.openxmlformats.org/officeDocument/2006/relationships/image" Target="../media/image30.png"/><Relationship Id="rId4" Type="http://schemas.openxmlformats.org/officeDocument/2006/relationships/hyperlink" Target="https://www.reedandassociatesmarketing.com/effective-ways-to-use-social-media-for-your-fundraising-campaign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8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8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player.vimeo.com/video/1090168892?app_id=122963"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95.xml"/><Relationship Id="rId5" Type="http://schemas.openxmlformats.org/officeDocument/2006/relationships/image" Target="../media/image5.png"/><Relationship Id="rId4" Type="http://schemas.openxmlformats.org/officeDocument/2006/relationships/hyperlink" Target="https://www.freepik.com/premium-ai-image/happy-children-playing-with-water-bubbles_166270131.h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6.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microsoft.com/office/2018/10/relationships/comments" Target="../comments/modernComment_E81_A6BE2790.xml"/><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9.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9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C607EC-CB4F-908C-5FD5-4589F5613630}"/>
              </a:ext>
            </a:extLst>
          </p:cNvPr>
          <p:cNvPicPr>
            <a:picLocks noChangeAspect="1"/>
          </p:cNvPicPr>
          <p:nvPr/>
        </p:nvPicPr>
        <p:blipFill>
          <a:blip r:embed="rId3"/>
          <a:stretch>
            <a:fillRect/>
          </a:stretch>
        </p:blipFill>
        <p:spPr>
          <a:xfrm>
            <a:off x="-528" y="-297"/>
            <a:ext cx="12192528" cy="6858297"/>
          </a:xfrm>
          <a:prstGeom prst="rect">
            <a:avLst/>
          </a:prstGeom>
        </p:spPr>
      </p:pic>
    </p:spTree>
    <p:extLst>
      <p:ext uri="{BB962C8B-B14F-4D97-AF65-F5344CB8AC3E}">
        <p14:creationId xmlns:p14="http://schemas.microsoft.com/office/powerpoint/2010/main" val="1823280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229D0A-96A9-E061-A195-F532A7CA6079}"/>
              </a:ext>
            </a:extLst>
          </p:cNvPr>
          <p:cNvSpPr txBox="1"/>
          <p:nvPr/>
        </p:nvSpPr>
        <p:spPr>
          <a:xfrm>
            <a:off x="2330114" y="612844"/>
            <a:ext cx="8049127" cy="5632311"/>
          </a:xfrm>
          <a:prstGeom prst="rect">
            <a:avLst/>
          </a:prstGeom>
          <a:noFill/>
        </p:spPr>
        <p:txBody>
          <a:bodyPr wrap="square">
            <a:spAutoFit/>
          </a:bodyPr>
          <a:lstStyle/>
          <a:p>
            <a:r>
              <a:rPr lang="en-US" sz="3000" b="1" dirty="0"/>
              <a:t>	Top 10 Capital Clubs Donated to </a:t>
            </a:r>
          </a:p>
          <a:p>
            <a:r>
              <a:rPr lang="en-US" sz="3000" b="1" dirty="0"/>
              <a:t>	  The Possibility Project to Date</a:t>
            </a:r>
          </a:p>
          <a:p>
            <a:r>
              <a:rPr lang="en-US" sz="3000" dirty="0">
                <a:solidFill>
                  <a:srgbClr val="FFC000"/>
                </a:solidFill>
              </a:rPr>
              <a:t>#1 -- Rockville [03]			$81,154 </a:t>
            </a:r>
          </a:p>
          <a:p>
            <a:r>
              <a:rPr lang="en-US" sz="3000" dirty="0"/>
              <a:t>#2 – Westminster [04]			$24,020 </a:t>
            </a:r>
          </a:p>
          <a:p>
            <a:r>
              <a:rPr lang="en-US" sz="3000" dirty="0">
                <a:solidFill>
                  <a:srgbClr val="FFC000"/>
                </a:solidFill>
              </a:rPr>
              <a:t>#3 -- Tysons [02]				$21,613 </a:t>
            </a:r>
          </a:p>
          <a:p>
            <a:r>
              <a:rPr lang="en-US" sz="3000" dirty="0"/>
              <a:t>#4 -- Richmond [10]			$18,679 </a:t>
            </a:r>
          </a:p>
          <a:p>
            <a:r>
              <a:rPr lang="en-US" sz="3000" dirty="0">
                <a:solidFill>
                  <a:srgbClr val="FFC000"/>
                </a:solidFill>
              </a:rPr>
              <a:t>#5 -- Arlington [02]			$15,637 </a:t>
            </a:r>
          </a:p>
          <a:p>
            <a:r>
              <a:rPr lang="en-US" sz="3000" dirty="0">
                <a:solidFill>
                  <a:srgbClr val="FFC000"/>
                </a:solidFill>
              </a:rPr>
              <a:t>#6 – SW Waterfront [01]		$15,500 </a:t>
            </a:r>
          </a:p>
          <a:p>
            <a:r>
              <a:rPr lang="en-US" sz="3000" dirty="0"/>
              <a:t>#7 -- Crofton [04]				$10,990 </a:t>
            </a:r>
          </a:p>
          <a:p>
            <a:r>
              <a:rPr lang="en-US" sz="3000" dirty="0">
                <a:solidFill>
                  <a:srgbClr val="FFC000"/>
                </a:solidFill>
              </a:rPr>
              <a:t>#8 – Shepherd Park [01]		$9,090 </a:t>
            </a:r>
          </a:p>
          <a:p>
            <a:r>
              <a:rPr lang="en-US" sz="3000" dirty="0">
                <a:solidFill>
                  <a:srgbClr val="FFC000"/>
                </a:solidFill>
              </a:rPr>
              <a:t>#9 – Wheaton-SS [03]			$8,376 </a:t>
            </a:r>
          </a:p>
          <a:p>
            <a:r>
              <a:rPr lang="en-US" sz="3000" dirty="0"/>
              <a:t>#10 – Colonial Capital [12]		$8,256</a:t>
            </a:r>
          </a:p>
        </p:txBody>
      </p:sp>
    </p:spTree>
    <p:extLst>
      <p:ext uri="{BB962C8B-B14F-4D97-AF65-F5344CB8AC3E}">
        <p14:creationId xmlns:p14="http://schemas.microsoft.com/office/powerpoint/2010/main" val="1681143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C2DDDBB-AF9F-DF0B-0671-B80B33DA501A}"/>
            </a:ext>
          </a:extLst>
        </p:cNvPr>
        <p:cNvGrpSpPr/>
        <p:nvPr/>
      </p:nvGrpSpPr>
      <p:grpSpPr>
        <a:xfrm>
          <a:off x="0" y="0"/>
          <a:ext cx="0" cy="0"/>
          <a:chOff x="0" y="0"/>
          <a:chExt cx="0" cy="0"/>
        </a:xfrm>
      </p:grpSpPr>
      <p:pic>
        <p:nvPicPr>
          <p:cNvPr id="6" name="Picture 5" descr="A child on a monkey bars&#10;&#10;AI-generated content may be incorrect.">
            <a:extLst>
              <a:ext uri="{FF2B5EF4-FFF2-40B4-BE49-F238E27FC236}">
                <a16:creationId xmlns:a16="http://schemas.microsoft.com/office/drawing/2014/main" id="{521933CE-E7AC-B255-B251-EFAE86E19ADC}"/>
              </a:ext>
            </a:extLst>
          </p:cNvPr>
          <p:cNvPicPr>
            <a:picLocks noChangeAspect="1"/>
          </p:cNvPicPr>
          <p:nvPr/>
        </p:nvPicPr>
        <p:blipFill rotWithShape="1">
          <a:blip r:embed="rId4"/>
          <a:srcRect l="25431" r="25431"/>
          <a:stretch/>
        </p:blipFill>
        <p:spPr>
          <a:xfrm>
            <a:off x="7664457" y="1086016"/>
            <a:ext cx="3308343" cy="4411124"/>
          </a:xfrm>
          <a:custGeom>
            <a:avLst/>
            <a:gdLst>
              <a:gd name="csX0" fmla="*/ 0 w 3308343"/>
              <a:gd name="csY0" fmla="*/ 0 h 4411124"/>
              <a:gd name="csX1" fmla="*/ 617557 w 3308343"/>
              <a:gd name="csY1" fmla="*/ 0 h 4411124"/>
              <a:gd name="csX2" fmla="*/ 1235115 w 3308343"/>
              <a:gd name="csY2" fmla="*/ 0 h 4411124"/>
              <a:gd name="csX3" fmla="*/ 1786505 w 3308343"/>
              <a:gd name="csY3" fmla="*/ 0 h 4411124"/>
              <a:gd name="csX4" fmla="*/ 2370979 w 3308343"/>
              <a:gd name="csY4" fmla="*/ 0 h 4411124"/>
              <a:gd name="csX5" fmla="*/ 3308343 w 3308343"/>
              <a:gd name="csY5" fmla="*/ 0 h 4411124"/>
              <a:gd name="csX6" fmla="*/ 3308343 w 3308343"/>
              <a:gd name="csY6" fmla="*/ 551391 h 4411124"/>
              <a:gd name="csX7" fmla="*/ 3308343 w 3308343"/>
              <a:gd name="csY7" fmla="*/ 1146892 h 4411124"/>
              <a:gd name="csX8" fmla="*/ 3308343 w 3308343"/>
              <a:gd name="csY8" fmla="*/ 1610060 h 4411124"/>
              <a:gd name="csX9" fmla="*/ 3308343 w 3308343"/>
              <a:gd name="csY9" fmla="*/ 2029117 h 4411124"/>
              <a:gd name="csX10" fmla="*/ 3308343 w 3308343"/>
              <a:gd name="csY10" fmla="*/ 2492285 h 4411124"/>
              <a:gd name="csX11" fmla="*/ 3308343 w 3308343"/>
              <a:gd name="csY11" fmla="*/ 2999564 h 4411124"/>
              <a:gd name="csX12" fmla="*/ 3308343 w 3308343"/>
              <a:gd name="csY12" fmla="*/ 3550955 h 4411124"/>
              <a:gd name="csX13" fmla="*/ 3308343 w 3308343"/>
              <a:gd name="csY13" fmla="*/ 4411124 h 4411124"/>
              <a:gd name="csX14" fmla="*/ 2690786 w 3308343"/>
              <a:gd name="csY14" fmla="*/ 4411124 h 4411124"/>
              <a:gd name="csX15" fmla="*/ 2139395 w 3308343"/>
              <a:gd name="csY15" fmla="*/ 4411124 h 4411124"/>
              <a:gd name="csX16" fmla="*/ 1588005 w 3308343"/>
              <a:gd name="csY16" fmla="*/ 4411124 h 4411124"/>
              <a:gd name="csX17" fmla="*/ 1036614 w 3308343"/>
              <a:gd name="csY17" fmla="*/ 4411124 h 4411124"/>
              <a:gd name="csX18" fmla="*/ 485224 w 3308343"/>
              <a:gd name="csY18" fmla="*/ 4411124 h 4411124"/>
              <a:gd name="csX19" fmla="*/ 0 w 3308343"/>
              <a:gd name="csY19" fmla="*/ 4411124 h 4411124"/>
              <a:gd name="csX20" fmla="*/ 0 w 3308343"/>
              <a:gd name="csY20" fmla="*/ 3815622 h 4411124"/>
              <a:gd name="csX21" fmla="*/ 0 w 3308343"/>
              <a:gd name="csY21" fmla="*/ 3220121 h 4411124"/>
              <a:gd name="csX22" fmla="*/ 0 w 3308343"/>
              <a:gd name="csY22" fmla="*/ 2624619 h 4411124"/>
              <a:gd name="csX23" fmla="*/ 0 w 3308343"/>
              <a:gd name="csY23" fmla="*/ 2029117 h 4411124"/>
              <a:gd name="csX24" fmla="*/ 0 w 3308343"/>
              <a:gd name="csY24" fmla="*/ 1389504 h 4411124"/>
              <a:gd name="csX25" fmla="*/ 0 w 3308343"/>
              <a:gd name="csY25" fmla="*/ 838114 h 4411124"/>
              <a:gd name="csX26" fmla="*/ 0 w 3308343"/>
              <a:gd name="csY26" fmla="*/ 0 h 44111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3308343" h="4411124" fill="none" extrusionOk="0">
                <a:moveTo>
                  <a:pt x="0" y="0"/>
                </a:moveTo>
                <a:cubicBezTo>
                  <a:pt x="282448" y="-37436"/>
                  <a:pt x="468703" y="27833"/>
                  <a:pt x="617557" y="0"/>
                </a:cubicBezTo>
                <a:cubicBezTo>
                  <a:pt x="766411" y="-27833"/>
                  <a:pt x="1045901" y="35173"/>
                  <a:pt x="1235115" y="0"/>
                </a:cubicBezTo>
                <a:cubicBezTo>
                  <a:pt x="1424329" y="-35173"/>
                  <a:pt x="1642450" y="16491"/>
                  <a:pt x="1786505" y="0"/>
                </a:cubicBezTo>
                <a:cubicBezTo>
                  <a:pt x="1930560" y="-16491"/>
                  <a:pt x="2230529" y="35761"/>
                  <a:pt x="2370979" y="0"/>
                </a:cubicBezTo>
                <a:cubicBezTo>
                  <a:pt x="2511429" y="-35761"/>
                  <a:pt x="2859390" y="29093"/>
                  <a:pt x="3308343" y="0"/>
                </a:cubicBezTo>
                <a:cubicBezTo>
                  <a:pt x="3322697" y="216244"/>
                  <a:pt x="3251436" y="292065"/>
                  <a:pt x="3308343" y="551391"/>
                </a:cubicBezTo>
                <a:cubicBezTo>
                  <a:pt x="3365250" y="810717"/>
                  <a:pt x="3251432" y="921570"/>
                  <a:pt x="3308343" y="1146892"/>
                </a:cubicBezTo>
                <a:cubicBezTo>
                  <a:pt x="3365254" y="1372214"/>
                  <a:pt x="3275526" y="1415082"/>
                  <a:pt x="3308343" y="1610060"/>
                </a:cubicBezTo>
                <a:cubicBezTo>
                  <a:pt x="3341160" y="1805038"/>
                  <a:pt x="3306178" y="1917674"/>
                  <a:pt x="3308343" y="2029117"/>
                </a:cubicBezTo>
                <a:cubicBezTo>
                  <a:pt x="3310508" y="2140560"/>
                  <a:pt x="3301023" y="2343454"/>
                  <a:pt x="3308343" y="2492285"/>
                </a:cubicBezTo>
                <a:cubicBezTo>
                  <a:pt x="3315663" y="2641116"/>
                  <a:pt x="3290153" y="2875703"/>
                  <a:pt x="3308343" y="2999564"/>
                </a:cubicBezTo>
                <a:cubicBezTo>
                  <a:pt x="3326533" y="3123425"/>
                  <a:pt x="3242839" y="3440426"/>
                  <a:pt x="3308343" y="3550955"/>
                </a:cubicBezTo>
                <a:cubicBezTo>
                  <a:pt x="3373847" y="3661484"/>
                  <a:pt x="3290213" y="4054053"/>
                  <a:pt x="3308343" y="4411124"/>
                </a:cubicBezTo>
                <a:cubicBezTo>
                  <a:pt x="3086114" y="4449129"/>
                  <a:pt x="2996806" y="4351138"/>
                  <a:pt x="2690786" y="4411124"/>
                </a:cubicBezTo>
                <a:cubicBezTo>
                  <a:pt x="2384766" y="4471110"/>
                  <a:pt x="2283945" y="4394514"/>
                  <a:pt x="2139395" y="4411124"/>
                </a:cubicBezTo>
                <a:cubicBezTo>
                  <a:pt x="1994845" y="4427734"/>
                  <a:pt x="1756892" y="4385211"/>
                  <a:pt x="1588005" y="4411124"/>
                </a:cubicBezTo>
                <a:cubicBezTo>
                  <a:pt x="1419118" y="4437037"/>
                  <a:pt x="1175682" y="4394343"/>
                  <a:pt x="1036614" y="4411124"/>
                </a:cubicBezTo>
                <a:cubicBezTo>
                  <a:pt x="897546" y="4427905"/>
                  <a:pt x="613911" y="4376485"/>
                  <a:pt x="485224" y="4411124"/>
                </a:cubicBezTo>
                <a:cubicBezTo>
                  <a:pt x="356537" y="4445763"/>
                  <a:pt x="211696" y="4365053"/>
                  <a:pt x="0" y="4411124"/>
                </a:cubicBezTo>
                <a:cubicBezTo>
                  <a:pt x="-20153" y="4175668"/>
                  <a:pt x="45304" y="4055602"/>
                  <a:pt x="0" y="3815622"/>
                </a:cubicBezTo>
                <a:cubicBezTo>
                  <a:pt x="-45304" y="3575642"/>
                  <a:pt x="64626" y="3471531"/>
                  <a:pt x="0" y="3220121"/>
                </a:cubicBezTo>
                <a:cubicBezTo>
                  <a:pt x="-64626" y="2968711"/>
                  <a:pt x="49062" y="2830599"/>
                  <a:pt x="0" y="2624619"/>
                </a:cubicBezTo>
                <a:cubicBezTo>
                  <a:pt x="-49062" y="2418639"/>
                  <a:pt x="51077" y="2177422"/>
                  <a:pt x="0" y="2029117"/>
                </a:cubicBezTo>
                <a:cubicBezTo>
                  <a:pt x="-51077" y="1880812"/>
                  <a:pt x="40989" y="1623210"/>
                  <a:pt x="0" y="1389504"/>
                </a:cubicBezTo>
                <a:cubicBezTo>
                  <a:pt x="-40989" y="1155798"/>
                  <a:pt x="24537" y="1032741"/>
                  <a:pt x="0" y="838114"/>
                </a:cubicBezTo>
                <a:cubicBezTo>
                  <a:pt x="-24537" y="643487"/>
                  <a:pt x="11123" y="293347"/>
                  <a:pt x="0" y="0"/>
                </a:cubicBezTo>
                <a:close/>
              </a:path>
              <a:path w="3308343" h="4411124" stroke="0" extrusionOk="0">
                <a:moveTo>
                  <a:pt x="0" y="0"/>
                </a:moveTo>
                <a:cubicBezTo>
                  <a:pt x="175672" y="-47275"/>
                  <a:pt x="388474" y="59598"/>
                  <a:pt x="518307" y="0"/>
                </a:cubicBezTo>
                <a:cubicBezTo>
                  <a:pt x="648140" y="-59598"/>
                  <a:pt x="840049" y="16584"/>
                  <a:pt x="970447" y="0"/>
                </a:cubicBezTo>
                <a:cubicBezTo>
                  <a:pt x="1100845" y="-16584"/>
                  <a:pt x="1307105" y="46476"/>
                  <a:pt x="1588005" y="0"/>
                </a:cubicBezTo>
                <a:cubicBezTo>
                  <a:pt x="1868905" y="-46476"/>
                  <a:pt x="1862367" y="54153"/>
                  <a:pt x="2106312" y="0"/>
                </a:cubicBezTo>
                <a:cubicBezTo>
                  <a:pt x="2350257" y="-54153"/>
                  <a:pt x="2464305" y="9641"/>
                  <a:pt x="2624619" y="0"/>
                </a:cubicBezTo>
                <a:cubicBezTo>
                  <a:pt x="2784933" y="-9641"/>
                  <a:pt x="2993703" y="40466"/>
                  <a:pt x="3308343" y="0"/>
                </a:cubicBezTo>
                <a:cubicBezTo>
                  <a:pt x="3312100" y="147833"/>
                  <a:pt x="3298613" y="364353"/>
                  <a:pt x="3308343" y="463168"/>
                </a:cubicBezTo>
                <a:cubicBezTo>
                  <a:pt x="3318073" y="561983"/>
                  <a:pt x="3293501" y="802872"/>
                  <a:pt x="3308343" y="1014559"/>
                </a:cubicBezTo>
                <a:cubicBezTo>
                  <a:pt x="3323185" y="1226246"/>
                  <a:pt x="3305259" y="1298256"/>
                  <a:pt x="3308343" y="1477727"/>
                </a:cubicBezTo>
                <a:cubicBezTo>
                  <a:pt x="3311427" y="1657198"/>
                  <a:pt x="3299734" y="1783377"/>
                  <a:pt x="3308343" y="1940895"/>
                </a:cubicBezTo>
                <a:cubicBezTo>
                  <a:pt x="3316952" y="2098413"/>
                  <a:pt x="3291935" y="2337244"/>
                  <a:pt x="3308343" y="2492285"/>
                </a:cubicBezTo>
                <a:cubicBezTo>
                  <a:pt x="3324751" y="2647326"/>
                  <a:pt x="3302205" y="2956735"/>
                  <a:pt x="3308343" y="3087787"/>
                </a:cubicBezTo>
                <a:cubicBezTo>
                  <a:pt x="3314481" y="3218839"/>
                  <a:pt x="3300947" y="3323590"/>
                  <a:pt x="3308343" y="3506844"/>
                </a:cubicBezTo>
                <a:cubicBezTo>
                  <a:pt x="3315739" y="3690098"/>
                  <a:pt x="3222045" y="4065813"/>
                  <a:pt x="3308343" y="4411124"/>
                </a:cubicBezTo>
                <a:cubicBezTo>
                  <a:pt x="3038616" y="4428332"/>
                  <a:pt x="2909749" y="4367359"/>
                  <a:pt x="2756953" y="4411124"/>
                </a:cubicBezTo>
                <a:cubicBezTo>
                  <a:pt x="2604157" y="4454889"/>
                  <a:pt x="2354763" y="4404401"/>
                  <a:pt x="2205562" y="4411124"/>
                </a:cubicBezTo>
                <a:cubicBezTo>
                  <a:pt x="2056361" y="4417847"/>
                  <a:pt x="1879115" y="4385487"/>
                  <a:pt x="1588005" y="4411124"/>
                </a:cubicBezTo>
                <a:cubicBezTo>
                  <a:pt x="1296895" y="4436761"/>
                  <a:pt x="1200904" y="4383567"/>
                  <a:pt x="1036614" y="4411124"/>
                </a:cubicBezTo>
                <a:cubicBezTo>
                  <a:pt x="872324" y="4438681"/>
                  <a:pt x="763806" y="4390429"/>
                  <a:pt x="584474" y="4411124"/>
                </a:cubicBezTo>
                <a:cubicBezTo>
                  <a:pt x="405142" y="4431819"/>
                  <a:pt x="131530" y="4342203"/>
                  <a:pt x="0" y="4411124"/>
                </a:cubicBezTo>
                <a:cubicBezTo>
                  <a:pt x="-61026" y="4208539"/>
                  <a:pt x="22196" y="4058845"/>
                  <a:pt x="0" y="3771511"/>
                </a:cubicBezTo>
                <a:cubicBezTo>
                  <a:pt x="-22196" y="3484177"/>
                  <a:pt x="59578" y="3280036"/>
                  <a:pt x="0" y="3131898"/>
                </a:cubicBezTo>
                <a:cubicBezTo>
                  <a:pt x="-59578" y="2983760"/>
                  <a:pt x="4808" y="2827520"/>
                  <a:pt x="0" y="2580508"/>
                </a:cubicBezTo>
                <a:cubicBezTo>
                  <a:pt x="-4808" y="2333496"/>
                  <a:pt x="3200" y="2226632"/>
                  <a:pt x="0" y="2073228"/>
                </a:cubicBezTo>
                <a:cubicBezTo>
                  <a:pt x="-3200" y="1919824"/>
                  <a:pt x="14997" y="1837258"/>
                  <a:pt x="0" y="1654172"/>
                </a:cubicBezTo>
                <a:cubicBezTo>
                  <a:pt x="-14997" y="1471086"/>
                  <a:pt x="23420" y="1332486"/>
                  <a:pt x="0" y="1235115"/>
                </a:cubicBezTo>
                <a:cubicBezTo>
                  <a:pt x="-23420" y="1137744"/>
                  <a:pt x="22856" y="889748"/>
                  <a:pt x="0" y="639613"/>
                </a:cubicBezTo>
                <a:cubicBezTo>
                  <a:pt x="-22856" y="389478"/>
                  <a:pt x="63397" y="168487"/>
                  <a:pt x="0" y="0"/>
                </a:cubicBezTo>
                <a:close/>
              </a:path>
            </a:pathLst>
          </a:custGeom>
          <a:ln w="190500">
            <a:solidFill>
              <a:schemeClr val="accent3"/>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pic>
        <p:nvPicPr>
          <p:cNvPr id="10" name="Picture 9">
            <a:extLst>
              <a:ext uri="{FF2B5EF4-FFF2-40B4-BE49-F238E27FC236}">
                <a16:creationId xmlns:a16="http://schemas.microsoft.com/office/drawing/2014/main" id="{2CF205BC-58D3-769F-76B5-11A676CFBD35}"/>
              </a:ext>
            </a:extLst>
          </p:cNvPr>
          <p:cNvPicPr>
            <a:picLocks noChangeAspect="1"/>
          </p:cNvPicPr>
          <p:nvPr/>
        </p:nvPicPr>
        <p:blipFill>
          <a:blip r:embed="rId5">
            <a:extLst>
              <a:ext uri="{28A0092B-C50C-407E-A947-70E740481C1C}">
                <a14:useLocalDpi xmlns:a14="http://schemas.microsoft.com/office/drawing/2010/main" val="0"/>
              </a:ext>
            </a:extLst>
          </a:blip>
          <a:srcRect l="2809" t="4128" r="2809" b="5175"/>
          <a:stretch/>
        </p:blipFill>
        <p:spPr>
          <a:xfrm>
            <a:off x="914400" y="2148346"/>
            <a:ext cx="6192880" cy="2792617"/>
          </a:xfrm>
          <a:prstGeom prst="rect">
            <a:avLst/>
          </a:prstGeom>
        </p:spPr>
      </p:pic>
      <p:sp>
        <p:nvSpPr>
          <p:cNvPr id="21" name="Title 1">
            <a:extLst>
              <a:ext uri="{FF2B5EF4-FFF2-40B4-BE49-F238E27FC236}">
                <a16:creationId xmlns:a16="http://schemas.microsoft.com/office/drawing/2014/main" id="{EA99005B-024E-7A5D-6509-59533E469361}"/>
              </a:ext>
            </a:extLst>
          </p:cNvPr>
          <p:cNvSpPr>
            <a:spLocks noGrp="1"/>
          </p:cNvSpPr>
          <p:nvPr>
            <p:ph type="title"/>
          </p:nvPr>
        </p:nvSpPr>
        <p:spPr>
          <a:xfrm>
            <a:off x="914400" y="709571"/>
            <a:ext cx="10515600" cy="757130"/>
          </a:xfrm>
        </p:spPr>
        <p:txBody>
          <a:bodyPr/>
          <a:lstStyle/>
          <a:p>
            <a:r>
              <a:rPr lang="en-US"/>
              <a:t>Lead the Way</a:t>
            </a:r>
          </a:p>
        </p:txBody>
      </p:sp>
    </p:spTree>
    <p:extLst>
      <p:ext uri="{BB962C8B-B14F-4D97-AF65-F5344CB8AC3E}">
        <p14:creationId xmlns:p14="http://schemas.microsoft.com/office/powerpoint/2010/main" val="3607862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8AC7515-D69C-F66C-C5EA-3FBBEFEB28A9}"/>
              </a:ext>
            </a:extLst>
          </p:cNvPr>
          <p:cNvSpPr>
            <a:spLocks noGrp="1"/>
          </p:cNvSpPr>
          <p:nvPr>
            <p:ph type="body" sz="quarter" idx="4294967295"/>
          </p:nvPr>
        </p:nvSpPr>
        <p:spPr>
          <a:xfrm>
            <a:off x="457200" y="722376"/>
            <a:ext cx="11288712" cy="528638"/>
          </a:xfrm>
        </p:spPr>
        <p:txBody>
          <a:bodyPr>
            <a:noAutofit/>
          </a:bodyPr>
          <a:lstStyle/>
          <a:p>
            <a:pPr marL="0" indent="0" algn="ctr">
              <a:buNone/>
            </a:pPr>
            <a:r>
              <a:rPr lang="en-US" sz="4800" b="1">
                <a:latin typeface="Myriad Pro" panose="020B0503030403020204" pitchFamily="34" charset="0"/>
              </a:rPr>
              <a:t>The Kiwanis Club of Small Town, USA</a:t>
            </a:r>
          </a:p>
        </p:txBody>
      </p:sp>
      <p:sp>
        <p:nvSpPr>
          <p:cNvPr id="6" name="Text Placeholder 5">
            <a:extLst>
              <a:ext uri="{FF2B5EF4-FFF2-40B4-BE49-F238E27FC236}">
                <a16:creationId xmlns:a16="http://schemas.microsoft.com/office/drawing/2014/main" id="{1058F0EB-C29D-DE8F-7162-B113909F1F1C}"/>
              </a:ext>
            </a:extLst>
          </p:cNvPr>
          <p:cNvSpPr>
            <a:spLocks noGrp="1"/>
          </p:cNvSpPr>
          <p:nvPr>
            <p:ph type="body" idx="4294967295"/>
          </p:nvPr>
        </p:nvSpPr>
        <p:spPr>
          <a:xfrm>
            <a:off x="4261412" y="1600002"/>
            <a:ext cx="7329487" cy="4211638"/>
          </a:xfrm>
        </p:spPr>
        <p:txBody>
          <a:bodyPr anchor="ctr">
            <a:normAutofit/>
          </a:bodyPr>
          <a:lstStyle/>
          <a:p>
            <a:pPr marL="457200" indent="-457200">
              <a:buFont typeface="Arial" panose="020B0604020202020204" pitchFamily="34" charset="0"/>
              <a:buChar char="•"/>
            </a:pPr>
            <a:r>
              <a:rPr lang="en-US">
                <a:solidFill>
                  <a:schemeClr val="tx1"/>
                </a:solidFill>
                <a:latin typeface="Myriad Pro" panose="020B0503030403020204" pitchFamily="34" charset="0"/>
                <a:ea typeface="Verdana"/>
              </a:rPr>
              <a:t>20 members</a:t>
            </a:r>
            <a:br>
              <a:rPr lang="en-US">
                <a:solidFill>
                  <a:schemeClr val="tx1"/>
                </a:solidFill>
                <a:latin typeface="Myriad Pro" panose="020B0503030403020204" pitchFamily="34" charset="0"/>
                <a:ea typeface="Verdana"/>
              </a:rPr>
            </a:br>
            <a:endParaRPr lang="en-US">
              <a:solidFill>
                <a:schemeClr val="tx1"/>
              </a:solidFill>
              <a:latin typeface="Myriad Pro" panose="020B0503030403020204" pitchFamily="34" charset="0"/>
            </a:endParaRPr>
          </a:p>
          <a:p>
            <a:pPr marL="342900" indent="-342900">
              <a:buFont typeface="Arial" panose="020B0604020202020204" pitchFamily="34" charset="0"/>
              <a:buChar char="•"/>
            </a:pPr>
            <a:r>
              <a:rPr lang="en-US">
                <a:solidFill>
                  <a:schemeClr val="tx1"/>
                </a:solidFill>
                <a:latin typeface="Myriad Pro" panose="020B0503030403020204" pitchFamily="34" charset="0"/>
                <a:ea typeface="Verdana"/>
              </a:rPr>
              <a:t> 2 large fundraising events</a:t>
            </a:r>
            <a:br>
              <a:rPr lang="en-US">
                <a:solidFill>
                  <a:schemeClr val="tx1"/>
                </a:solidFill>
                <a:latin typeface="Myriad Pro" panose="020B0503030403020204" pitchFamily="34" charset="0"/>
                <a:ea typeface="Verdana"/>
              </a:rPr>
            </a:br>
            <a:endParaRPr lang="en-US">
              <a:solidFill>
                <a:schemeClr val="tx1"/>
              </a:solidFill>
              <a:latin typeface="Myriad Pro" panose="020B0503030403020204" pitchFamily="34" charset="0"/>
            </a:endParaRPr>
          </a:p>
          <a:p>
            <a:pPr marL="342900" indent="-342900">
              <a:lnSpc>
                <a:spcPct val="110000"/>
              </a:lnSpc>
              <a:buFont typeface="Arial" panose="020B0604020202020204" pitchFamily="34" charset="0"/>
              <a:buChar char="•"/>
            </a:pPr>
            <a:r>
              <a:rPr lang="en-US">
                <a:solidFill>
                  <a:schemeClr val="tx1"/>
                </a:solidFill>
                <a:latin typeface="Myriad Pro" panose="020B0503030403020204" pitchFamily="34" charset="0"/>
                <a:ea typeface="Verdana"/>
              </a:rPr>
              <a:t> Supports </a:t>
            </a:r>
            <a:r>
              <a:rPr lang="en-US">
                <a:latin typeface="Myriad Pro" panose="020B0503030403020204" pitchFamily="34" charset="0"/>
                <a:ea typeface="Verdana"/>
              </a:rPr>
              <a:t>one </a:t>
            </a:r>
            <a:r>
              <a:rPr lang="en-US">
                <a:solidFill>
                  <a:schemeClr val="tx1"/>
                </a:solidFill>
                <a:latin typeface="Myriad Pro" panose="020B0503030403020204" pitchFamily="34" charset="0"/>
                <a:ea typeface="Verdana"/>
              </a:rPr>
              <a:t>Key Club, local children’s hospital, and Kiwanis Children’s Fund</a:t>
            </a:r>
            <a:endParaRPr lang="en-US">
              <a:solidFill>
                <a:schemeClr val="tx1"/>
              </a:solidFill>
              <a:latin typeface="Myriad Pro" panose="020B0503030403020204" pitchFamily="34" charset="0"/>
            </a:endParaRPr>
          </a:p>
        </p:txBody>
      </p:sp>
      <p:pic>
        <p:nvPicPr>
          <p:cNvPr id="1026" name="Picture 2" descr="undefined">
            <a:extLst>
              <a:ext uri="{FF2B5EF4-FFF2-40B4-BE49-F238E27FC236}">
                <a16:creationId xmlns:a16="http://schemas.microsoft.com/office/drawing/2014/main" id="{85255CD6-8335-780F-5E29-BEA5D0ADE6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867" y="1988824"/>
            <a:ext cx="2457957" cy="3685656"/>
          </a:xfrm>
          <a:custGeom>
            <a:avLst/>
            <a:gdLst>
              <a:gd name="csX0" fmla="*/ 0 w 2457957"/>
              <a:gd name="csY0" fmla="*/ 0 h 3685656"/>
              <a:gd name="csX1" fmla="*/ 467012 w 2457957"/>
              <a:gd name="csY1" fmla="*/ 0 h 3685656"/>
              <a:gd name="csX2" fmla="*/ 884865 w 2457957"/>
              <a:gd name="csY2" fmla="*/ 0 h 3685656"/>
              <a:gd name="csX3" fmla="*/ 1425615 w 2457957"/>
              <a:gd name="csY3" fmla="*/ 0 h 3685656"/>
              <a:gd name="csX4" fmla="*/ 1892627 w 2457957"/>
              <a:gd name="csY4" fmla="*/ 0 h 3685656"/>
              <a:gd name="csX5" fmla="*/ 2457957 w 2457957"/>
              <a:gd name="csY5" fmla="*/ 0 h 3685656"/>
              <a:gd name="csX6" fmla="*/ 2457957 w 2457957"/>
              <a:gd name="csY6" fmla="*/ 600235 h 3685656"/>
              <a:gd name="csX7" fmla="*/ 2457957 w 2457957"/>
              <a:gd name="csY7" fmla="*/ 1126758 h 3685656"/>
              <a:gd name="csX8" fmla="*/ 2457957 w 2457957"/>
              <a:gd name="csY8" fmla="*/ 1653280 h 3685656"/>
              <a:gd name="csX9" fmla="*/ 2457957 w 2457957"/>
              <a:gd name="csY9" fmla="*/ 2106089 h 3685656"/>
              <a:gd name="csX10" fmla="*/ 2457957 w 2457957"/>
              <a:gd name="csY10" fmla="*/ 2558898 h 3685656"/>
              <a:gd name="csX11" fmla="*/ 2457957 w 2457957"/>
              <a:gd name="csY11" fmla="*/ 3085421 h 3685656"/>
              <a:gd name="csX12" fmla="*/ 2457957 w 2457957"/>
              <a:gd name="csY12" fmla="*/ 3685656 h 3685656"/>
              <a:gd name="csX13" fmla="*/ 2040104 w 2457957"/>
              <a:gd name="csY13" fmla="*/ 3685656 h 3685656"/>
              <a:gd name="csX14" fmla="*/ 1499354 w 2457957"/>
              <a:gd name="csY14" fmla="*/ 3685656 h 3685656"/>
              <a:gd name="csX15" fmla="*/ 1056922 w 2457957"/>
              <a:gd name="csY15" fmla="*/ 3685656 h 3685656"/>
              <a:gd name="csX16" fmla="*/ 565330 w 2457957"/>
              <a:gd name="csY16" fmla="*/ 3685656 h 3685656"/>
              <a:gd name="csX17" fmla="*/ 0 w 2457957"/>
              <a:gd name="csY17" fmla="*/ 3685656 h 3685656"/>
              <a:gd name="csX18" fmla="*/ 0 w 2457957"/>
              <a:gd name="csY18" fmla="*/ 3159134 h 3685656"/>
              <a:gd name="csX19" fmla="*/ 0 w 2457957"/>
              <a:gd name="csY19" fmla="*/ 2706325 h 3685656"/>
              <a:gd name="csX20" fmla="*/ 0 w 2457957"/>
              <a:gd name="csY20" fmla="*/ 2253515 h 3685656"/>
              <a:gd name="csX21" fmla="*/ 0 w 2457957"/>
              <a:gd name="csY21" fmla="*/ 1763850 h 3685656"/>
              <a:gd name="csX22" fmla="*/ 0 w 2457957"/>
              <a:gd name="csY22" fmla="*/ 1163614 h 3685656"/>
              <a:gd name="csX23" fmla="*/ 0 w 2457957"/>
              <a:gd name="csY23" fmla="*/ 637092 h 3685656"/>
              <a:gd name="csX24" fmla="*/ 0 w 2457957"/>
              <a:gd name="csY24" fmla="*/ 0 h 36856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457957" h="3685656" extrusionOk="0">
                <a:moveTo>
                  <a:pt x="0" y="0"/>
                </a:moveTo>
                <a:cubicBezTo>
                  <a:pt x="210584" y="-8373"/>
                  <a:pt x="371388" y="29502"/>
                  <a:pt x="467012" y="0"/>
                </a:cubicBezTo>
                <a:cubicBezTo>
                  <a:pt x="562636" y="-29502"/>
                  <a:pt x="676397" y="14433"/>
                  <a:pt x="884865" y="0"/>
                </a:cubicBezTo>
                <a:cubicBezTo>
                  <a:pt x="1093333" y="-14433"/>
                  <a:pt x="1268330" y="45401"/>
                  <a:pt x="1425615" y="0"/>
                </a:cubicBezTo>
                <a:cubicBezTo>
                  <a:pt x="1582900" y="-45401"/>
                  <a:pt x="1690286" y="41939"/>
                  <a:pt x="1892627" y="0"/>
                </a:cubicBezTo>
                <a:cubicBezTo>
                  <a:pt x="2094968" y="-41939"/>
                  <a:pt x="2221612" y="63019"/>
                  <a:pt x="2457957" y="0"/>
                </a:cubicBezTo>
                <a:cubicBezTo>
                  <a:pt x="2488955" y="165536"/>
                  <a:pt x="2445801" y="347792"/>
                  <a:pt x="2457957" y="600235"/>
                </a:cubicBezTo>
                <a:cubicBezTo>
                  <a:pt x="2470113" y="852679"/>
                  <a:pt x="2397819" y="873446"/>
                  <a:pt x="2457957" y="1126758"/>
                </a:cubicBezTo>
                <a:cubicBezTo>
                  <a:pt x="2518095" y="1380070"/>
                  <a:pt x="2438159" y="1419001"/>
                  <a:pt x="2457957" y="1653280"/>
                </a:cubicBezTo>
                <a:cubicBezTo>
                  <a:pt x="2477755" y="1887559"/>
                  <a:pt x="2413494" y="1959334"/>
                  <a:pt x="2457957" y="2106089"/>
                </a:cubicBezTo>
                <a:cubicBezTo>
                  <a:pt x="2502420" y="2252844"/>
                  <a:pt x="2440914" y="2355781"/>
                  <a:pt x="2457957" y="2558898"/>
                </a:cubicBezTo>
                <a:cubicBezTo>
                  <a:pt x="2475000" y="2762015"/>
                  <a:pt x="2439282" y="2914657"/>
                  <a:pt x="2457957" y="3085421"/>
                </a:cubicBezTo>
                <a:cubicBezTo>
                  <a:pt x="2476632" y="3256185"/>
                  <a:pt x="2430921" y="3482960"/>
                  <a:pt x="2457957" y="3685656"/>
                </a:cubicBezTo>
                <a:cubicBezTo>
                  <a:pt x="2284728" y="3717729"/>
                  <a:pt x="2131801" y="3647098"/>
                  <a:pt x="2040104" y="3685656"/>
                </a:cubicBezTo>
                <a:cubicBezTo>
                  <a:pt x="1948407" y="3724214"/>
                  <a:pt x="1730550" y="3628795"/>
                  <a:pt x="1499354" y="3685656"/>
                </a:cubicBezTo>
                <a:cubicBezTo>
                  <a:pt x="1268158" y="3742517"/>
                  <a:pt x="1215511" y="3643640"/>
                  <a:pt x="1056922" y="3685656"/>
                </a:cubicBezTo>
                <a:cubicBezTo>
                  <a:pt x="898333" y="3727672"/>
                  <a:pt x="768355" y="3632251"/>
                  <a:pt x="565330" y="3685656"/>
                </a:cubicBezTo>
                <a:cubicBezTo>
                  <a:pt x="362305" y="3739061"/>
                  <a:pt x="218085" y="3645054"/>
                  <a:pt x="0" y="3685656"/>
                </a:cubicBezTo>
                <a:cubicBezTo>
                  <a:pt x="-17267" y="3523481"/>
                  <a:pt x="698" y="3306713"/>
                  <a:pt x="0" y="3159134"/>
                </a:cubicBezTo>
                <a:cubicBezTo>
                  <a:pt x="-698" y="3011555"/>
                  <a:pt x="34218" y="2836071"/>
                  <a:pt x="0" y="2706325"/>
                </a:cubicBezTo>
                <a:cubicBezTo>
                  <a:pt x="-34218" y="2576579"/>
                  <a:pt x="16011" y="2393695"/>
                  <a:pt x="0" y="2253515"/>
                </a:cubicBezTo>
                <a:cubicBezTo>
                  <a:pt x="-16011" y="2113335"/>
                  <a:pt x="10834" y="1888157"/>
                  <a:pt x="0" y="1763850"/>
                </a:cubicBezTo>
                <a:cubicBezTo>
                  <a:pt x="-10834" y="1639544"/>
                  <a:pt x="37477" y="1412270"/>
                  <a:pt x="0" y="1163614"/>
                </a:cubicBezTo>
                <a:cubicBezTo>
                  <a:pt x="-37477" y="914958"/>
                  <a:pt x="30618" y="864338"/>
                  <a:pt x="0" y="637092"/>
                </a:cubicBezTo>
                <a:cubicBezTo>
                  <a:pt x="-30618" y="409846"/>
                  <a:pt x="46684" y="269385"/>
                  <a:pt x="0" y="0"/>
                </a:cubicBezTo>
                <a:close/>
              </a:path>
            </a:pathLst>
          </a:custGeom>
          <a:noFill/>
          <a:ln w="152400">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03E979BA-F629-7B20-1222-830F4BD17B84}"/>
              </a:ext>
            </a:extLst>
          </p:cNvPr>
          <p:cNvCxnSpPr>
            <a:cxnSpLocks/>
          </p:cNvCxnSpPr>
          <p:nvPr/>
        </p:nvCxnSpPr>
        <p:spPr>
          <a:xfrm>
            <a:off x="1013254" y="1444752"/>
            <a:ext cx="10181968" cy="0"/>
          </a:xfrm>
          <a:prstGeom prst="line">
            <a:avLst/>
          </a:prstGeom>
          <a:ln w="3810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776680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C230D48E-BC75-9061-5CD9-B6F51D3455ED}"/>
              </a:ext>
            </a:extLst>
          </p:cNvPr>
          <p:cNvSpPr/>
          <p:nvPr/>
        </p:nvSpPr>
        <p:spPr>
          <a:xfrm>
            <a:off x="3200400" y="3589020"/>
            <a:ext cx="5692140" cy="791311"/>
          </a:xfrm>
          <a:prstGeom prst="roundRect">
            <a:avLst/>
          </a:prstGeom>
          <a:solidFill>
            <a:schemeClr val="accent1">
              <a:lumMod val="20000"/>
              <a:lumOff val="8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F24AA9B-37FE-9EB5-803A-D8AFD6CC5265}"/>
              </a:ext>
            </a:extLst>
          </p:cNvPr>
          <p:cNvSpPr txBox="1"/>
          <p:nvPr/>
        </p:nvSpPr>
        <p:spPr>
          <a:xfrm>
            <a:off x="716217" y="1775660"/>
            <a:ext cx="10759566" cy="2616101"/>
          </a:xfrm>
          <a:prstGeom prst="rect">
            <a:avLst/>
          </a:prstGeom>
          <a:noFill/>
        </p:spPr>
        <p:txBody>
          <a:bodyPr wrap="square" lIns="91440" tIns="45720" rIns="91440" bIns="45720" rtlCol="0" anchor="t">
            <a:spAutoFit/>
          </a:bodyPr>
          <a:lstStyle/>
          <a:p>
            <a:pPr algn="ctr"/>
            <a:r>
              <a:rPr lang="en-US" sz="3600">
                <a:latin typeface="Myriad Pro" panose="020B0503030403020204" pitchFamily="34" charset="0"/>
              </a:rPr>
              <a:t>$100 per year, per member for 5 years</a:t>
            </a:r>
          </a:p>
          <a:p>
            <a:pPr algn="ctr"/>
            <a:endParaRPr lang="en-US" sz="3600">
              <a:latin typeface="Myriad Pro" panose="020B0503030403020204" pitchFamily="34" charset="0"/>
            </a:endParaRPr>
          </a:p>
          <a:p>
            <a:pPr algn="ctr"/>
            <a:r>
              <a:rPr lang="en-US" sz="3600">
                <a:latin typeface="Myriad Pro" panose="020B0503030403020204" pitchFamily="34" charset="0"/>
              </a:rPr>
              <a:t>$500 x 20 members = </a:t>
            </a:r>
          </a:p>
          <a:p>
            <a:pPr algn="ctr"/>
            <a:endParaRPr lang="en-US" sz="1000" b="1">
              <a:latin typeface="Myriad Pro" panose="020B0503030403020204" pitchFamily="34" charset="0"/>
            </a:endParaRPr>
          </a:p>
          <a:p>
            <a:pPr algn="ctr"/>
            <a:r>
              <a:rPr lang="en-US" sz="4400" b="1">
                <a:latin typeface="Myriad Pro" panose="020B0503030403020204" pitchFamily="34" charset="0"/>
              </a:rPr>
              <a:t>Overall Goal: $10,000 </a:t>
            </a:r>
            <a:endParaRPr lang="en-US" sz="3200">
              <a:latin typeface="Myriad Pro" panose="020B0503030403020204" pitchFamily="34" charset="0"/>
            </a:endParaRPr>
          </a:p>
        </p:txBody>
      </p:sp>
      <p:sp>
        <p:nvSpPr>
          <p:cNvPr id="13" name="Text Placeholder 3">
            <a:extLst>
              <a:ext uri="{FF2B5EF4-FFF2-40B4-BE49-F238E27FC236}">
                <a16:creationId xmlns:a16="http://schemas.microsoft.com/office/drawing/2014/main" id="{55B19802-AC86-42AC-C68E-6F00EB3BC780}"/>
              </a:ext>
            </a:extLst>
          </p:cNvPr>
          <p:cNvSpPr txBox="1">
            <a:spLocks/>
          </p:cNvSpPr>
          <p:nvPr/>
        </p:nvSpPr>
        <p:spPr>
          <a:xfrm>
            <a:off x="457200" y="722376"/>
            <a:ext cx="11288712" cy="528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b="1">
                <a:latin typeface="Myriad Pro" panose="020B0503030403020204" pitchFamily="34" charset="0"/>
              </a:rPr>
              <a:t>The Goal</a:t>
            </a:r>
          </a:p>
        </p:txBody>
      </p:sp>
      <p:cxnSp>
        <p:nvCxnSpPr>
          <p:cNvPr id="14" name="Straight Connector 13">
            <a:extLst>
              <a:ext uri="{FF2B5EF4-FFF2-40B4-BE49-F238E27FC236}">
                <a16:creationId xmlns:a16="http://schemas.microsoft.com/office/drawing/2014/main" id="{7EE6E3E9-2788-276E-BC0A-AE7409C541CF}"/>
              </a:ext>
            </a:extLst>
          </p:cNvPr>
          <p:cNvCxnSpPr>
            <a:cxnSpLocks/>
          </p:cNvCxnSpPr>
          <p:nvPr/>
        </p:nvCxnSpPr>
        <p:spPr>
          <a:xfrm>
            <a:off x="4716483" y="1444752"/>
            <a:ext cx="2759035"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3" name="TextBox 22">
            <a:extLst>
              <a:ext uri="{FF2B5EF4-FFF2-40B4-BE49-F238E27FC236}">
                <a16:creationId xmlns:a16="http://schemas.microsoft.com/office/drawing/2014/main" id="{9C281CFE-9900-3FEF-C2C9-6386913A0D72}"/>
              </a:ext>
            </a:extLst>
          </p:cNvPr>
          <p:cNvSpPr txBox="1"/>
          <p:nvPr/>
        </p:nvSpPr>
        <p:spPr>
          <a:xfrm>
            <a:off x="716217" y="4563797"/>
            <a:ext cx="10759566" cy="769441"/>
          </a:xfrm>
          <a:prstGeom prst="rect">
            <a:avLst/>
          </a:prstGeom>
          <a:noFill/>
        </p:spPr>
        <p:txBody>
          <a:bodyPr wrap="square" lIns="91440" tIns="45720" rIns="91440" bIns="45720" rtlCol="0" anchor="t">
            <a:spAutoFit/>
          </a:bodyPr>
          <a:lstStyle/>
          <a:p>
            <a:pPr algn="ctr"/>
            <a:r>
              <a:rPr lang="en-US" sz="4400" b="1">
                <a:latin typeface="Myriad Pro" panose="020B0503030403020204" pitchFamily="34" charset="0"/>
              </a:rPr>
              <a:t>$2,000 per year</a:t>
            </a:r>
            <a:endParaRPr lang="en-US" sz="3200" b="1">
              <a:latin typeface="Myriad Pro" panose="020B0503030403020204" pitchFamily="34" charset="0"/>
            </a:endParaRPr>
          </a:p>
        </p:txBody>
      </p:sp>
    </p:spTree>
    <p:extLst>
      <p:ext uri="{BB962C8B-B14F-4D97-AF65-F5344CB8AC3E}">
        <p14:creationId xmlns:p14="http://schemas.microsoft.com/office/powerpoint/2010/main" val="326261433"/>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2D74943F-885A-AC07-0B6E-653340A86316}"/>
              </a:ext>
            </a:extLst>
          </p:cNvPr>
          <p:cNvSpPr txBox="1">
            <a:spLocks/>
          </p:cNvSpPr>
          <p:nvPr/>
        </p:nvSpPr>
        <p:spPr>
          <a:xfrm>
            <a:off x="744154" y="4146780"/>
            <a:ext cx="3234226" cy="44579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chemeClr val="accent2"/>
                </a:solidFill>
                <a:effectLst/>
                <a:uLnTx/>
                <a:uFillTx/>
                <a:latin typeface="Myriad Pro"/>
                <a:ea typeface="Verdana"/>
              </a:rPr>
              <a:t>Annual Club Funds</a:t>
            </a:r>
            <a:endParaRPr lang="en-US" sz="4000" b="1" i="0" u="none" strike="noStrike" kern="1200" cap="none" spc="0" normalizeH="0" baseline="0" noProof="0">
              <a:ln>
                <a:noFill/>
              </a:ln>
              <a:solidFill>
                <a:schemeClr val="accent2"/>
              </a:solidFill>
              <a:effectLst/>
              <a:uLnTx/>
              <a:uFillTx/>
              <a:latin typeface="Myriad Pro" panose="020B0503030403020204" pitchFamily="34" charset="0"/>
            </a:endParaRPr>
          </a:p>
          <a:p>
            <a:pPr>
              <a:defRPr/>
            </a:pPr>
            <a:r>
              <a:rPr lang="en-US" sz="3000" b="0">
                <a:solidFill>
                  <a:schemeClr val="accent2"/>
                </a:solidFill>
                <a:latin typeface="Myriad Pro"/>
                <a:ea typeface="Verdana"/>
              </a:rPr>
              <a:t>25%</a:t>
            </a:r>
            <a:endParaRPr lang="en-US" sz="3000" b="0">
              <a:solidFill>
                <a:schemeClr val="accent2"/>
              </a:solidFill>
              <a:latin typeface="Myriad Pro" panose="020B0503030403020204" pitchFamily="34" charset="0"/>
            </a:endParaRPr>
          </a:p>
        </p:txBody>
      </p:sp>
      <p:sp>
        <p:nvSpPr>
          <p:cNvPr id="5" name="Text Placeholder 1">
            <a:extLst>
              <a:ext uri="{FF2B5EF4-FFF2-40B4-BE49-F238E27FC236}">
                <a16:creationId xmlns:a16="http://schemas.microsoft.com/office/drawing/2014/main" id="{0D9EA51D-0A16-F5EB-87EC-45C9B314C842}"/>
              </a:ext>
            </a:extLst>
          </p:cNvPr>
          <p:cNvSpPr txBox="1">
            <a:spLocks/>
          </p:cNvSpPr>
          <p:nvPr/>
        </p:nvSpPr>
        <p:spPr>
          <a:xfrm>
            <a:off x="452719" y="722376"/>
            <a:ext cx="11279160" cy="5289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50" normalizeH="0" baseline="0" noProof="0">
                <a:ln>
                  <a:noFill/>
                </a:ln>
                <a:solidFill>
                  <a:srgbClr val="004374"/>
                </a:solidFill>
                <a:effectLst/>
                <a:uLnTx/>
                <a:uFillTx/>
                <a:latin typeface="Myriad Pro" panose="020B0503030403020204" pitchFamily="34" charset="0"/>
                <a:ea typeface="Verdana"/>
              </a:rPr>
              <a:t>Determine Fundraising Sources</a:t>
            </a:r>
          </a:p>
        </p:txBody>
      </p:sp>
      <p:pic>
        <p:nvPicPr>
          <p:cNvPr id="6" name="Picture Placeholder 9" descr="Spreadsheet and calculator">
            <a:extLst>
              <a:ext uri="{FF2B5EF4-FFF2-40B4-BE49-F238E27FC236}">
                <a16:creationId xmlns:a16="http://schemas.microsoft.com/office/drawing/2014/main" id="{C7C4DC1D-D585-5E3C-D950-4D0BCFBB8BFA}"/>
              </a:ext>
            </a:extLst>
          </p:cNvPr>
          <p:cNvPicPr>
            <a:picLocks noChangeAspect="1"/>
          </p:cNvPicPr>
          <p:nvPr/>
        </p:nvPicPr>
        <p:blipFill>
          <a:blip r:embed="rId5"/>
          <a:srcRect l="16695" r="16695"/>
          <a:stretch>
            <a:fillRect/>
          </a:stretch>
        </p:blipFill>
        <p:spPr>
          <a:xfrm>
            <a:off x="1263987" y="1843896"/>
            <a:ext cx="2194560" cy="2194560"/>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ysClr val="window" lastClr="FFFFFF">
              <a:lumMod val="95000"/>
            </a:sysClr>
          </a:solidFill>
        </p:spPr>
      </p:pic>
      <p:pic>
        <p:nvPicPr>
          <p:cNvPr id="7" name="Picture Placeholder 13">
            <a:extLst>
              <a:ext uri="{FF2B5EF4-FFF2-40B4-BE49-F238E27FC236}">
                <a16:creationId xmlns:a16="http://schemas.microsoft.com/office/drawing/2014/main" id="{8BB44C81-BFD7-DED5-F111-E1682687C2B5}"/>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904" t="6579" r="38900" b="3126"/>
          <a:stretch/>
        </p:blipFill>
        <p:spPr>
          <a:xfrm>
            <a:off x="8781207" y="1843896"/>
            <a:ext cx="2194560" cy="2194560"/>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ysClr val="window" lastClr="FFFFFF">
              <a:lumMod val="95000"/>
            </a:sysClr>
          </a:solidFill>
        </p:spPr>
      </p:pic>
      <p:pic>
        <p:nvPicPr>
          <p:cNvPr id="8" name="Picture Placeholder 30">
            <a:extLst>
              <a:ext uri="{FF2B5EF4-FFF2-40B4-BE49-F238E27FC236}">
                <a16:creationId xmlns:a16="http://schemas.microsoft.com/office/drawing/2014/main" id="{F88535CD-0543-6016-7CF4-43B6609281DB}"/>
              </a:ext>
            </a:extLst>
          </p:cNvPr>
          <p:cNvPicPr>
            <a:picLocks noChangeAspect="1"/>
          </p:cNvPicPr>
          <p:nvPr/>
        </p:nvPicPr>
        <p:blipFill>
          <a:blip r:embed="rId8"/>
          <a:srcRect l="12935" r="12935"/>
          <a:stretch/>
        </p:blipFill>
        <p:spPr>
          <a:xfrm>
            <a:off x="4996850" y="1843896"/>
            <a:ext cx="2194560" cy="2194560"/>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ysClr val="window" lastClr="FFFFFF">
              <a:lumMod val="95000"/>
            </a:sysClr>
          </a:solidFill>
        </p:spPr>
      </p:pic>
      <p:cxnSp>
        <p:nvCxnSpPr>
          <p:cNvPr id="10" name="Straight Connector 9">
            <a:extLst>
              <a:ext uri="{FF2B5EF4-FFF2-40B4-BE49-F238E27FC236}">
                <a16:creationId xmlns:a16="http://schemas.microsoft.com/office/drawing/2014/main" id="{1A50E4E0-5124-8072-9762-17AE3B8DD41A}"/>
              </a:ext>
            </a:extLst>
          </p:cNvPr>
          <p:cNvCxnSpPr>
            <a:cxnSpLocks/>
          </p:cNvCxnSpPr>
          <p:nvPr/>
        </p:nvCxnSpPr>
        <p:spPr>
          <a:xfrm>
            <a:off x="1849056" y="1444752"/>
            <a:ext cx="8493889"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3" name="Text Placeholder 4">
            <a:extLst>
              <a:ext uri="{FF2B5EF4-FFF2-40B4-BE49-F238E27FC236}">
                <a16:creationId xmlns:a16="http://schemas.microsoft.com/office/drawing/2014/main" id="{67D1CFBC-428B-2E27-AE3C-A5F16BF19EC3}"/>
              </a:ext>
            </a:extLst>
          </p:cNvPr>
          <p:cNvSpPr txBox="1">
            <a:spLocks/>
          </p:cNvSpPr>
          <p:nvPr/>
        </p:nvSpPr>
        <p:spPr>
          <a:xfrm>
            <a:off x="4275734" y="4146781"/>
            <a:ext cx="3636792" cy="10844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chemeClr val="accent2"/>
                </a:solidFill>
                <a:effectLst/>
                <a:uLnTx/>
                <a:uFillTx/>
                <a:latin typeface="Myriad Pro"/>
                <a:ea typeface="Verdana"/>
              </a:rPr>
              <a:t>Fundraising Events</a:t>
            </a:r>
          </a:p>
          <a:p>
            <a:pPr>
              <a:defRPr/>
            </a:pPr>
            <a:r>
              <a:rPr lang="en-US" sz="3000" b="0">
                <a:solidFill>
                  <a:schemeClr val="accent2"/>
                </a:solidFill>
                <a:latin typeface="Myriad Pro"/>
                <a:ea typeface="Verdana"/>
              </a:rPr>
              <a:t>50%</a:t>
            </a:r>
          </a:p>
        </p:txBody>
      </p:sp>
      <p:sp>
        <p:nvSpPr>
          <p:cNvPr id="4" name="Text Placeholder 5">
            <a:extLst>
              <a:ext uri="{FF2B5EF4-FFF2-40B4-BE49-F238E27FC236}">
                <a16:creationId xmlns:a16="http://schemas.microsoft.com/office/drawing/2014/main" id="{180B3F8B-A27D-B3F7-E6D4-3BA212811457}"/>
              </a:ext>
            </a:extLst>
          </p:cNvPr>
          <p:cNvSpPr txBox="1">
            <a:spLocks/>
          </p:cNvSpPr>
          <p:nvPr/>
        </p:nvSpPr>
        <p:spPr>
          <a:xfrm>
            <a:off x="8261374" y="4078744"/>
            <a:ext cx="3234226" cy="203054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chemeClr val="accent2"/>
                </a:solidFill>
                <a:effectLst/>
                <a:uLnTx/>
                <a:uFillTx/>
                <a:latin typeface="Myriad Pro"/>
                <a:ea typeface="Verdana"/>
              </a:rPr>
              <a:t>Member Giving</a:t>
            </a:r>
          </a:p>
          <a:p>
            <a:pPr>
              <a:defRPr/>
            </a:pPr>
            <a:r>
              <a:rPr lang="en-US" sz="3000" b="0">
                <a:solidFill>
                  <a:schemeClr val="accent2"/>
                </a:solidFill>
                <a:latin typeface="Myriad Pro"/>
                <a:ea typeface="Verdana"/>
              </a:rPr>
              <a:t>25%</a:t>
            </a:r>
            <a:endParaRPr lang="en-US" sz="3000" b="0">
              <a:solidFill>
                <a:schemeClr val="accent2"/>
              </a:solidFill>
              <a:latin typeface="Myriad Pro" panose="020B0503030403020204" pitchFamily="34" charset="0"/>
            </a:endParaRPr>
          </a:p>
          <a:p>
            <a:pPr>
              <a:defRPr/>
            </a:pPr>
            <a:endParaRPr lang="en-US" sz="4000" b="0">
              <a:solidFill>
                <a:schemeClr val="accent2"/>
              </a:solidFill>
              <a:latin typeface="Myriad Pro" panose="020B0503030403020204" pitchFamily="34" charset="0"/>
            </a:endParaRPr>
          </a:p>
        </p:txBody>
      </p:sp>
    </p:spTree>
    <p:extLst>
      <p:ext uri="{BB962C8B-B14F-4D97-AF65-F5344CB8AC3E}">
        <p14:creationId xmlns:p14="http://schemas.microsoft.com/office/powerpoint/2010/main" val="2086035481"/>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56BF9-FB11-077F-8547-692DC6D8DA4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F60C087-193B-C5EE-AA16-0DAAF369EE96}"/>
              </a:ext>
            </a:extLst>
          </p:cNvPr>
          <p:cNvSpPr>
            <a:spLocks noGrp="1"/>
          </p:cNvSpPr>
          <p:nvPr>
            <p:ph type="title"/>
          </p:nvPr>
        </p:nvSpPr>
        <p:spPr/>
        <p:txBody>
          <a:bodyPr/>
          <a:lstStyle/>
          <a:p>
            <a:r>
              <a:rPr lang="en-US"/>
              <a:t>Annual Club Funds</a:t>
            </a:r>
          </a:p>
        </p:txBody>
      </p:sp>
      <p:pic>
        <p:nvPicPr>
          <p:cNvPr id="9" name="Graphic 8" descr="Piggy Bank with solid fill">
            <a:extLst>
              <a:ext uri="{FF2B5EF4-FFF2-40B4-BE49-F238E27FC236}">
                <a16:creationId xmlns:a16="http://schemas.microsoft.com/office/drawing/2014/main" id="{2CD43B99-D8CE-6570-DC30-F27CE80C02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6445" y="1992542"/>
            <a:ext cx="2640050" cy="2640050"/>
          </a:xfrm>
          <a:prstGeom prst="rect">
            <a:avLst/>
          </a:prstGeom>
        </p:spPr>
      </p:pic>
      <p:sp>
        <p:nvSpPr>
          <p:cNvPr id="14" name="Text Placeholder 4">
            <a:extLst>
              <a:ext uri="{FF2B5EF4-FFF2-40B4-BE49-F238E27FC236}">
                <a16:creationId xmlns:a16="http://schemas.microsoft.com/office/drawing/2014/main" id="{1292A804-6D03-0871-25D3-C69258CCCBC7}"/>
              </a:ext>
            </a:extLst>
          </p:cNvPr>
          <p:cNvSpPr txBox="1">
            <a:spLocks/>
          </p:cNvSpPr>
          <p:nvPr/>
        </p:nvSpPr>
        <p:spPr>
          <a:xfrm>
            <a:off x="762000" y="1433904"/>
            <a:ext cx="10515600" cy="3990192"/>
          </a:xfrm>
          <a:prstGeom prst="rect">
            <a:avLst/>
          </a:prstGeom>
        </p:spPr>
        <p:txBody>
          <a:bodyPr vert="horz" lIns="91440" tIns="45720" rIns="91440" bIns="45720" numCol="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50000"/>
              </a:lnSpc>
              <a:spcBef>
                <a:spcPts val="0"/>
              </a:spcBef>
              <a:buFont typeface="Arial" panose="020B0604020202020204" pitchFamily="34" charset="0"/>
              <a:buNone/>
              <a:defRPr/>
            </a:pPr>
            <a:r>
              <a:rPr lang="en-US" sz="2800" b="1">
                <a:solidFill>
                  <a:srgbClr val="004374"/>
                </a:solidFill>
                <a:latin typeface="Myriad Pro"/>
              </a:rPr>
              <a:t>Annual gift</a:t>
            </a:r>
          </a:p>
          <a:p>
            <a:pPr lvl="2">
              <a:lnSpc>
                <a:spcPct val="150000"/>
              </a:lnSpc>
              <a:spcBef>
                <a:spcPts val="0"/>
              </a:spcBef>
              <a:buFont typeface="Wingdings" panose="05000000000000000000" pitchFamily="2" charset="2"/>
              <a:buChar char="§"/>
              <a:defRPr/>
            </a:pPr>
            <a:r>
              <a:rPr lang="en-US" sz="2400">
                <a:solidFill>
                  <a:schemeClr val="accent2"/>
                </a:solidFill>
                <a:latin typeface="Myriad Pro"/>
              </a:rPr>
              <a:t>Add, continue, or increase annual gift</a:t>
            </a:r>
          </a:p>
          <a:p>
            <a:pPr marL="457200" lvl="1" indent="0">
              <a:lnSpc>
                <a:spcPct val="150000"/>
              </a:lnSpc>
              <a:spcBef>
                <a:spcPts val="0"/>
              </a:spcBef>
              <a:buFont typeface="Arial" panose="020B0604020202020204" pitchFamily="34" charset="0"/>
              <a:buNone/>
              <a:defRPr/>
            </a:pPr>
            <a:r>
              <a:rPr lang="en-US" sz="2800" b="1">
                <a:solidFill>
                  <a:srgbClr val="004374"/>
                </a:solidFill>
                <a:latin typeface="Myriad Pro"/>
              </a:rPr>
              <a:t>Leverage club gift</a:t>
            </a:r>
          </a:p>
          <a:p>
            <a:pPr lvl="2">
              <a:lnSpc>
                <a:spcPct val="150000"/>
              </a:lnSpc>
              <a:spcBef>
                <a:spcPts val="0"/>
              </a:spcBef>
              <a:buFont typeface="Wingdings" panose="05000000000000000000" pitchFamily="2" charset="2"/>
              <a:buChar char="§"/>
              <a:defRPr/>
            </a:pPr>
            <a:r>
              <a:rPr lang="en-US" sz="2400">
                <a:solidFill>
                  <a:schemeClr val="accent2"/>
                </a:solidFill>
                <a:latin typeface="Myriad Pro"/>
              </a:rPr>
              <a:t>Challenge members to match your club gift</a:t>
            </a:r>
          </a:p>
          <a:p>
            <a:pPr marL="457200" lvl="1" indent="0">
              <a:lnSpc>
                <a:spcPct val="150000"/>
              </a:lnSpc>
              <a:spcBef>
                <a:spcPts val="0"/>
              </a:spcBef>
              <a:buFont typeface="Arial" panose="020B0604020202020204" pitchFamily="34" charset="0"/>
              <a:buNone/>
              <a:defRPr/>
            </a:pPr>
            <a:r>
              <a:rPr lang="en-US" sz="2800" b="1">
                <a:solidFill>
                  <a:srgbClr val="004374"/>
                </a:solidFill>
                <a:latin typeface="Myriad Pro"/>
              </a:rPr>
              <a:t>Cause focus</a:t>
            </a:r>
          </a:p>
          <a:p>
            <a:pPr lvl="2">
              <a:lnSpc>
                <a:spcPct val="150000"/>
              </a:lnSpc>
              <a:spcBef>
                <a:spcPts val="0"/>
              </a:spcBef>
              <a:buFont typeface="Wingdings" panose="05000000000000000000" pitchFamily="2" charset="2"/>
              <a:buChar char="§"/>
              <a:defRPr/>
            </a:pPr>
            <a:r>
              <a:rPr lang="en-US" sz="2400">
                <a:solidFill>
                  <a:schemeClr val="accent2"/>
                </a:solidFill>
                <a:latin typeface="Myriad Pro"/>
              </a:rPr>
              <a:t>Happy dollars: Once a month to Impact Club goal</a:t>
            </a:r>
            <a:endParaRPr lang="en-US" sz="2000">
              <a:solidFill>
                <a:schemeClr val="accent2"/>
              </a:solidFill>
              <a:latin typeface="Myriad Pro"/>
            </a:endParaRPr>
          </a:p>
          <a:p>
            <a:pPr lvl="2">
              <a:lnSpc>
                <a:spcPct val="150000"/>
              </a:lnSpc>
              <a:spcBef>
                <a:spcPts val="0"/>
              </a:spcBef>
              <a:buFont typeface="Wingdings" panose="05000000000000000000" pitchFamily="2" charset="2"/>
              <a:buChar char="§"/>
              <a:defRPr/>
            </a:pPr>
            <a:endParaRPr lang="en-US" sz="2000">
              <a:solidFill>
                <a:srgbClr val="004374"/>
              </a:solidFill>
              <a:latin typeface="Myriad Pro"/>
            </a:endParaRPr>
          </a:p>
        </p:txBody>
      </p:sp>
    </p:spTree>
    <p:extLst>
      <p:ext uri="{BB962C8B-B14F-4D97-AF65-F5344CB8AC3E}">
        <p14:creationId xmlns:p14="http://schemas.microsoft.com/office/powerpoint/2010/main" val="2270737136"/>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5F8C5-1FE5-8326-7762-6F4D704F805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451A7F-D923-9AA3-C441-C2BFF85123FB}"/>
              </a:ext>
            </a:extLst>
          </p:cNvPr>
          <p:cNvSpPr>
            <a:spLocks noGrp="1"/>
          </p:cNvSpPr>
          <p:nvPr>
            <p:ph sz="half" idx="2"/>
          </p:nvPr>
        </p:nvSpPr>
        <p:spPr>
          <a:xfrm>
            <a:off x="808803" y="4423619"/>
            <a:ext cx="4988719" cy="990881"/>
          </a:xfrm>
        </p:spPr>
        <p:txBody>
          <a:bodyPr>
            <a:normAutofit/>
          </a:bodyPr>
          <a:lstStyle/>
          <a:p>
            <a:r>
              <a:rPr lang="en-US" sz="2800"/>
              <a:t>Start the new event you’ve always wanted to do!</a:t>
            </a:r>
          </a:p>
        </p:txBody>
      </p:sp>
      <p:sp>
        <p:nvSpPr>
          <p:cNvPr id="3" name="Title 2">
            <a:extLst>
              <a:ext uri="{FF2B5EF4-FFF2-40B4-BE49-F238E27FC236}">
                <a16:creationId xmlns:a16="http://schemas.microsoft.com/office/drawing/2014/main" id="{DF294543-BB75-41E0-A137-FD5143CA6F1E}"/>
              </a:ext>
            </a:extLst>
          </p:cNvPr>
          <p:cNvSpPr>
            <a:spLocks noGrp="1"/>
          </p:cNvSpPr>
          <p:nvPr>
            <p:ph type="title"/>
          </p:nvPr>
        </p:nvSpPr>
        <p:spPr/>
        <p:txBody>
          <a:bodyPr/>
          <a:lstStyle/>
          <a:p>
            <a:r>
              <a:rPr lang="en-US"/>
              <a:t>Events</a:t>
            </a:r>
          </a:p>
        </p:txBody>
      </p:sp>
      <p:sp>
        <p:nvSpPr>
          <p:cNvPr id="4" name="Text Placeholder 3">
            <a:extLst>
              <a:ext uri="{FF2B5EF4-FFF2-40B4-BE49-F238E27FC236}">
                <a16:creationId xmlns:a16="http://schemas.microsoft.com/office/drawing/2014/main" id="{D1CB27B1-5BB3-E921-F91E-29C3F9306709}"/>
              </a:ext>
            </a:extLst>
          </p:cNvPr>
          <p:cNvSpPr>
            <a:spLocks noGrp="1"/>
          </p:cNvSpPr>
          <p:nvPr>
            <p:ph type="body" sz="quarter" idx="14"/>
          </p:nvPr>
        </p:nvSpPr>
        <p:spPr>
          <a:xfrm>
            <a:off x="808803" y="3849432"/>
            <a:ext cx="4988717" cy="528637"/>
          </a:xfrm>
        </p:spPr>
        <p:txBody>
          <a:bodyPr>
            <a:noAutofit/>
          </a:bodyPr>
          <a:lstStyle/>
          <a:p>
            <a:r>
              <a:rPr lang="en-US" sz="3200"/>
              <a:t>New Fundraisers</a:t>
            </a:r>
          </a:p>
        </p:txBody>
      </p:sp>
      <p:sp>
        <p:nvSpPr>
          <p:cNvPr id="5" name="Content Placeholder 4">
            <a:extLst>
              <a:ext uri="{FF2B5EF4-FFF2-40B4-BE49-F238E27FC236}">
                <a16:creationId xmlns:a16="http://schemas.microsoft.com/office/drawing/2014/main" id="{6313AFED-01AE-8CCE-BCBD-02D924607200}"/>
              </a:ext>
            </a:extLst>
          </p:cNvPr>
          <p:cNvSpPr>
            <a:spLocks noGrp="1"/>
          </p:cNvSpPr>
          <p:nvPr>
            <p:ph sz="half" idx="15"/>
          </p:nvPr>
        </p:nvSpPr>
        <p:spPr>
          <a:xfrm>
            <a:off x="808803" y="2277013"/>
            <a:ext cx="4988719" cy="1106267"/>
          </a:xfrm>
        </p:spPr>
        <p:txBody>
          <a:bodyPr>
            <a:normAutofit/>
          </a:bodyPr>
          <a:lstStyle/>
          <a:p>
            <a:r>
              <a:rPr lang="en-US" sz="2800"/>
              <a:t>Add Impact Club goal</a:t>
            </a:r>
          </a:p>
          <a:p>
            <a:r>
              <a:rPr lang="en-US" sz="2800"/>
              <a:t>Allocate extra funds raised</a:t>
            </a:r>
          </a:p>
        </p:txBody>
      </p:sp>
      <p:sp>
        <p:nvSpPr>
          <p:cNvPr id="6" name="Text Placeholder 5">
            <a:extLst>
              <a:ext uri="{FF2B5EF4-FFF2-40B4-BE49-F238E27FC236}">
                <a16:creationId xmlns:a16="http://schemas.microsoft.com/office/drawing/2014/main" id="{448BC813-1819-387F-9C4F-3308871041A2}"/>
              </a:ext>
            </a:extLst>
          </p:cNvPr>
          <p:cNvSpPr>
            <a:spLocks noGrp="1"/>
          </p:cNvSpPr>
          <p:nvPr>
            <p:ph type="body" sz="quarter" idx="16"/>
          </p:nvPr>
        </p:nvSpPr>
        <p:spPr>
          <a:xfrm>
            <a:off x="808803" y="1702826"/>
            <a:ext cx="4988717" cy="528637"/>
          </a:xfrm>
        </p:spPr>
        <p:txBody>
          <a:bodyPr>
            <a:noAutofit/>
          </a:bodyPr>
          <a:lstStyle/>
          <a:p>
            <a:r>
              <a:rPr lang="en-US"/>
              <a:t>Existing </a:t>
            </a:r>
            <a:r>
              <a:rPr lang="en-US" sz="3200"/>
              <a:t>Fundraisers</a:t>
            </a:r>
            <a:endParaRPr lang="en-US"/>
          </a:p>
        </p:txBody>
      </p:sp>
      <p:sp>
        <p:nvSpPr>
          <p:cNvPr id="9" name="Text Placeholder 5">
            <a:extLst>
              <a:ext uri="{FF2B5EF4-FFF2-40B4-BE49-F238E27FC236}">
                <a16:creationId xmlns:a16="http://schemas.microsoft.com/office/drawing/2014/main" id="{395213D5-DE73-9A67-D963-EC9E6134E90C}"/>
              </a:ext>
            </a:extLst>
          </p:cNvPr>
          <p:cNvSpPr txBox="1">
            <a:spLocks/>
          </p:cNvSpPr>
          <p:nvPr/>
        </p:nvSpPr>
        <p:spPr>
          <a:xfrm>
            <a:off x="6354850" y="1683470"/>
            <a:ext cx="4988717" cy="52863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accent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3200" b="1"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800" b="1"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b="1"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b="1"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a:t>Low-Lift Ideas</a:t>
            </a:r>
          </a:p>
        </p:txBody>
      </p:sp>
      <p:pic>
        <p:nvPicPr>
          <p:cNvPr id="8" name="Picture 7" descr="A drawing of a computer with icons and arrows&#10;&#10;AI-generated content may be incorrect.">
            <a:extLst>
              <a:ext uri="{FF2B5EF4-FFF2-40B4-BE49-F238E27FC236}">
                <a16:creationId xmlns:a16="http://schemas.microsoft.com/office/drawing/2014/main" id="{586ACE83-1B8B-75F7-DDCB-1BADA1B967D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940"/>
          <a:stretch/>
        </p:blipFill>
        <p:spPr>
          <a:xfrm>
            <a:off x="7617448" y="4054710"/>
            <a:ext cx="2463521" cy="1946040"/>
          </a:xfrm>
          <a:prstGeom prst="rect">
            <a:avLst/>
          </a:prstGeom>
        </p:spPr>
      </p:pic>
      <p:pic>
        <p:nvPicPr>
          <p:cNvPr id="11" name="Picture 10" descr="A colorful spoon fork and knife&#10;&#10;AI-generated content may be incorrect.">
            <a:extLst>
              <a:ext uri="{FF2B5EF4-FFF2-40B4-BE49-F238E27FC236}">
                <a16:creationId xmlns:a16="http://schemas.microsoft.com/office/drawing/2014/main" id="{21E705DF-EA7F-BBAC-852D-5188917E913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451630" y="2291713"/>
            <a:ext cx="2049016" cy="1717686"/>
          </a:xfrm>
          <a:prstGeom prst="rect">
            <a:avLst/>
          </a:prstGeom>
        </p:spPr>
      </p:pic>
      <p:pic>
        <p:nvPicPr>
          <p:cNvPr id="13" name="Picture 12" descr="A blue and white cash register&#10;&#10;AI-generated content may be incorrect.">
            <a:extLst>
              <a:ext uri="{FF2B5EF4-FFF2-40B4-BE49-F238E27FC236}">
                <a16:creationId xmlns:a16="http://schemas.microsoft.com/office/drawing/2014/main" id="{B8B928F6-FB58-6939-94FA-88AEA96B5C1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849209" y="1799824"/>
            <a:ext cx="2869686" cy="2866147"/>
          </a:xfrm>
          <a:prstGeom prst="rect">
            <a:avLst/>
          </a:prstGeom>
        </p:spPr>
      </p:pic>
    </p:spTree>
    <p:extLst>
      <p:ext uri="{BB962C8B-B14F-4D97-AF65-F5344CB8AC3E}">
        <p14:creationId xmlns:p14="http://schemas.microsoft.com/office/powerpoint/2010/main" val="3531345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66381F2-C2F2-05C9-DFE4-F3382ADAC15E}"/>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69554EDF-9F2B-D588-3770-ECE9DF22BC3E}"/>
              </a:ext>
            </a:extLst>
          </p:cNvPr>
          <p:cNvSpPr txBox="1">
            <a:spLocks/>
          </p:cNvSpPr>
          <p:nvPr/>
        </p:nvSpPr>
        <p:spPr>
          <a:xfrm>
            <a:off x="912840" y="654393"/>
            <a:ext cx="11279160" cy="5289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50" normalizeH="0" baseline="0" noProof="0">
                <a:ln>
                  <a:noFill/>
                </a:ln>
                <a:solidFill>
                  <a:srgbClr val="004374"/>
                </a:solidFill>
                <a:effectLst/>
                <a:uLnTx/>
                <a:uFillTx/>
                <a:latin typeface="Myriad Pro" panose="020B0503030403020204" pitchFamily="34" charset="0"/>
                <a:ea typeface="Verdana" panose="020B0604030504040204" pitchFamily="34" charset="0"/>
              </a:rPr>
              <a:t>Individual Gifts</a:t>
            </a:r>
          </a:p>
        </p:txBody>
      </p:sp>
      <p:grpSp>
        <p:nvGrpSpPr>
          <p:cNvPr id="15" name="Group 14">
            <a:extLst>
              <a:ext uri="{FF2B5EF4-FFF2-40B4-BE49-F238E27FC236}">
                <a16:creationId xmlns:a16="http://schemas.microsoft.com/office/drawing/2014/main" id="{3F142401-DA73-EB68-67AB-1F3C9BF024E1}"/>
              </a:ext>
            </a:extLst>
          </p:cNvPr>
          <p:cNvGrpSpPr/>
          <p:nvPr/>
        </p:nvGrpSpPr>
        <p:grpSpPr>
          <a:xfrm>
            <a:off x="1122733" y="2169936"/>
            <a:ext cx="9971061" cy="639943"/>
            <a:chOff x="1001740" y="1742072"/>
            <a:chExt cx="10048820" cy="733343"/>
          </a:xfrm>
        </p:grpSpPr>
        <p:sp>
          <p:nvSpPr>
            <p:cNvPr id="5" name="Freeform: Shape 4">
              <a:extLst>
                <a:ext uri="{FF2B5EF4-FFF2-40B4-BE49-F238E27FC236}">
                  <a16:creationId xmlns:a16="http://schemas.microsoft.com/office/drawing/2014/main" id="{D957E620-2E02-944D-8C60-BF129B7C43C1}"/>
                </a:ext>
              </a:extLst>
            </p:cNvPr>
            <p:cNvSpPr/>
            <p:nvPr/>
          </p:nvSpPr>
          <p:spPr>
            <a:xfrm>
              <a:off x="1001740" y="1742072"/>
              <a:ext cx="4954560" cy="733343"/>
            </a:xfrm>
            <a:custGeom>
              <a:avLst/>
              <a:gdLst>
                <a:gd name="connsiteX0" fmla="*/ 0 w 10547349"/>
                <a:gd name="connsiteY0" fmla="*/ 139915 h 839474"/>
                <a:gd name="connsiteX1" fmla="*/ 139915 w 10547349"/>
                <a:gd name="connsiteY1" fmla="*/ 0 h 839474"/>
                <a:gd name="connsiteX2" fmla="*/ 10407434 w 10547349"/>
                <a:gd name="connsiteY2" fmla="*/ 0 h 839474"/>
                <a:gd name="connsiteX3" fmla="*/ 10547349 w 10547349"/>
                <a:gd name="connsiteY3" fmla="*/ 139915 h 839474"/>
                <a:gd name="connsiteX4" fmla="*/ 10547349 w 10547349"/>
                <a:gd name="connsiteY4" fmla="*/ 699559 h 839474"/>
                <a:gd name="connsiteX5" fmla="*/ 10407434 w 10547349"/>
                <a:gd name="connsiteY5" fmla="*/ 839474 h 839474"/>
                <a:gd name="connsiteX6" fmla="*/ 139915 w 10547349"/>
                <a:gd name="connsiteY6" fmla="*/ 839474 h 839474"/>
                <a:gd name="connsiteX7" fmla="*/ 0 w 10547349"/>
                <a:gd name="connsiteY7" fmla="*/ 699559 h 839474"/>
                <a:gd name="connsiteX8" fmla="*/ 0 w 10547349"/>
                <a:gd name="connsiteY8" fmla="*/ 139915 h 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7349" h="839474">
                  <a:moveTo>
                    <a:pt x="0" y="139915"/>
                  </a:moveTo>
                  <a:cubicBezTo>
                    <a:pt x="0" y="62642"/>
                    <a:pt x="62642" y="0"/>
                    <a:pt x="139915" y="0"/>
                  </a:cubicBezTo>
                  <a:lnTo>
                    <a:pt x="10407434" y="0"/>
                  </a:lnTo>
                  <a:cubicBezTo>
                    <a:pt x="10484707" y="0"/>
                    <a:pt x="10547349" y="62642"/>
                    <a:pt x="10547349" y="139915"/>
                  </a:cubicBezTo>
                  <a:lnTo>
                    <a:pt x="10547349" y="699559"/>
                  </a:lnTo>
                  <a:cubicBezTo>
                    <a:pt x="10547349" y="776832"/>
                    <a:pt x="10484707" y="839474"/>
                    <a:pt x="10407434" y="839474"/>
                  </a:cubicBezTo>
                  <a:lnTo>
                    <a:pt x="139915" y="839474"/>
                  </a:lnTo>
                  <a:cubicBezTo>
                    <a:pt x="62642" y="839474"/>
                    <a:pt x="0" y="776832"/>
                    <a:pt x="0" y="699559"/>
                  </a:cubicBezTo>
                  <a:lnTo>
                    <a:pt x="0" y="139915"/>
                  </a:lnTo>
                  <a:close/>
                </a:path>
              </a:pathLst>
            </a:custGeom>
            <a:solidFill>
              <a:srgbClr val="F0EADE"/>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74330" tIns="174330" rIns="174330" bIns="174330"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3500" b="0" i="0" u="none" strike="noStrike" kern="1200" cap="none" spc="0" normalizeH="0" baseline="0" noProof="0">
                  <a:ln>
                    <a:noFill/>
                  </a:ln>
                  <a:solidFill>
                    <a:srgbClr val="004374"/>
                  </a:solidFill>
                  <a:effectLst/>
                  <a:uLnTx/>
                  <a:uFillTx/>
                  <a:latin typeface="Myriad Pro" panose="020B0503030403020204" pitchFamily="34" charset="0"/>
                  <a:ea typeface="+mn-ea"/>
                  <a:cs typeface="+mn-cs"/>
                </a:rPr>
                <a:t>Personal donation</a:t>
              </a:r>
            </a:p>
          </p:txBody>
        </p:sp>
        <p:sp>
          <p:nvSpPr>
            <p:cNvPr id="13" name="Freeform: Shape 12">
              <a:extLst>
                <a:ext uri="{FF2B5EF4-FFF2-40B4-BE49-F238E27FC236}">
                  <a16:creationId xmlns:a16="http://schemas.microsoft.com/office/drawing/2014/main" id="{10779686-DFB4-9107-B791-A399F8A72EFC}"/>
                </a:ext>
              </a:extLst>
            </p:cNvPr>
            <p:cNvSpPr/>
            <p:nvPr/>
          </p:nvSpPr>
          <p:spPr>
            <a:xfrm>
              <a:off x="6096000" y="1742072"/>
              <a:ext cx="4954560" cy="733343"/>
            </a:xfrm>
            <a:custGeom>
              <a:avLst/>
              <a:gdLst>
                <a:gd name="connsiteX0" fmla="*/ 0 w 10547349"/>
                <a:gd name="connsiteY0" fmla="*/ 139915 h 839474"/>
                <a:gd name="connsiteX1" fmla="*/ 139915 w 10547349"/>
                <a:gd name="connsiteY1" fmla="*/ 0 h 839474"/>
                <a:gd name="connsiteX2" fmla="*/ 10407434 w 10547349"/>
                <a:gd name="connsiteY2" fmla="*/ 0 h 839474"/>
                <a:gd name="connsiteX3" fmla="*/ 10547349 w 10547349"/>
                <a:gd name="connsiteY3" fmla="*/ 139915 h 839474"/>
                <a:gd name="connsiteX4" fmla="*/ 10547349 w 10547349"/>
                <a:gd name="connsiteY4" fmla="*/ 699559 h 839474"/>
                <a:gd name="connsiteX5" fmla="*/ 10407434 w 10547349"/>
                <a:gd name="connsiteY5" fmla="*/ 839474 h 839474"/>
                <a:gd name="connsiteX6" fmla="*/ 139915 w 10547349"/>
                <a:gd name="connsiteY6" fmla="*/ 839474 h 839474"/>
                <a:gd name="connsiteX7" fmla="*/ 0 w 10547349"/>
                <a:gd name="connsiteY7" fmla="*/ 699559 h 839474"/>
                <a:gd name="connsiteX8" fmla="*/ 0 w 10547349"/>
                <a:gd name="connsiteY8" fmla="*/ 139915 h 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7349" h="839474">
                  <a:moveTo>
                    <a:pt x="0" y="139915"/>
                  </a:moveTo>
                  <a:cubicBezTo>
                    <a:pt x="0" y="62642"/>
                    <a:pt x="62642" y="0"/>
                    <a:pt x="139915" y="0"/>
                  </a:cubicBezTo>
                  <a:lnTo>
                    <a:pt x="10407434" y="0"/>
                  </a:lnTo>
                  <a:cubicBezTo>
                    <a:pt x="10484707" y="0"/>
                    <a:pt x="10547349" y="62642"/>
                    <a:pt x="10547349" y="139915"/>
                  </a:cubicBezTo>
                  <a:lnTo>
                    <a:pt x="10547349" y="699559"/>
                  </a:lnTo>
                  <a:cubicBezTo>
                    <a:pt x="10547349" y="776832"/>
                    <a:pt x="10484707" y="839474"/>
                    <a:pt x="10407434" y="839474"/>
                  </a:cubicBezTo>
                  <a:lnTo>
                    <a:pt x="139915" y="839474"/>
                  </a:lnTo>
                  <a:cubicBezTo>
                    <a:pt x="62642" y="839474"/>
                    <a:pt x="0" y="776832"/>
                    <a:pt x="0" y="699559"/>
                  </a:cubicBezTo>
                  <a:lnTo>
                    <a:pt x="0" y="139915"/>
                  </a:lnTo>
                  <a:close/>
                </a:path>
              </a:pathLst>
            </a:custGeom>
            <a:solidFill>
              <a:srgbClr val="F0EADE"/>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74330" tIns="174330" rIns="174330" bIns="174330"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lang="en-US" sz="3500">
                  <a:solidFill>
                    <a:srgbClr val="004374"/>
                  </a:solidFill>
                  <a:latin typeface="Myriad Pro" panose="020B0503030403020204" pitchFamily="34" charset="0"/>
                </a:rPr>
                <a:t>Online recurring</a:t>
              </a:r>
              <a:r>
                <a:rPr kumimoji="0" lang="en-US" sz="3500" b="0" i="0" u="none" strike="noStrike" kern="1200" cap="none" spc="0" normalizeH="0" baseline="0" noProof="0">
                  <a:ln>
                    <a:noFill/>
                  </a:ln>
                  <a:solidFill>
                    <a:srgbClr val="004374"/>
                  </a:solidFill>
                  <a:effectLst/>
                  <a:uLnTx/>
                  <a:uFillTx/>
                  <a:latin typeface="Myriad Pro" panose="020B0503030403020204" pitchFamily="34" charset="0"/>
                  <a:ea typeface="+mn-ea"/>
                  <a:cs typeface="+mn-cs"/>
                </a:rPr>
                <a:t> gifts</a:t>
              </a:r>
            </a:p>
          </p:txBody>
        </p:sp>
      </p:grpSp>
      <p:pic>
        <p:nvPicPr>
          <p:cNvPr id="18" name="Picture 17">
            <a:extLst>
              <a:ext uri="{FF2B5EF4-FFF2-40B4-BE49-F238E27FC236}">
                <a16:creationId xmlns:a16="http://schemas.microsoft.com/office/drawing/2014/main" id="{8E7A399A-287D-63F2-316B-76B785EE1C74}"/>
              </a:ext>
            </a:extLst>
          </p:cNvPr>
          <p:cNvPicPr>
            <a:picLocks noChangeAspect="1"/>
          </p:cNvPicPr>
          <p:nvPr/>
        </p:nvPicPr>
        <p:blipFill>
          <a:blip r:embed="rId4"/>
          <a:srcRect t="31510" b="30586"/>
          <a:stretch/>
        </p:blipFill>
        <p:spPr>
          <a:xfrm>
            <a:off x="824376" y="3052003"/>
            <a:ext cx="10543247" cy="1992237"/>
          </a:xfrm>
          <a:prstGeom prst="rect">
            <a:avLst/>
          </a:prstGeom>
        </p:spPr>
      </p:pic>
      <p:sp>
        <p:nvSpPr>
          <p:cNvPr id="2" name="TextBox 1">
            <a:extLst>
              <a:ext uri="{FF2B5EF4-FFF2-40B4-BE49-F238E27FC236}">
                <a16:creationId xmlns:a16="http://schemas.microsoft.com/office/drawing/2014/main" id="{802D1BB2-ACB0-1270-8047-3310DBA707E4}"/>
              </a:ext>
            </a:extLst>
          </p:cNvPr>
          <p:cNvSpPr txBox="1"/>
          <p:nvPr/>
        </p:nvSpPr>
        <p:spPr>
          <a:xfrm>
            <a:off x="686106" y="5214839"/>
            <a:ext cx="10819788" cy="1384995"/>
          </a:xfrm>
          <a:prstGeom prst="rect">
            <a:avLst/>
          </a:prstGeom>
          <a:noFill/>
        </p:spPr>
        <p:txBody>
          <a:bodyPr wrap="square" rtlCol="0">
            <a:spAutoFit/>
          </a:bodyPr>
          <a:lstStyle/>
          <a:p>
            <a:r>
              <a:rPr lang="en-US" sz="2800" kern="100" dirty="0">
                <a:latin typeface="Aptos" panose="020B0004020202020204" pitchFamily="34" charset="0"/>
                <a:ea typeface="Aptos" panose="020B0004020202020204" pitchFamily="34" charset="0"/>
                <a:cs typeface="Times New Roman" panose="02020603050405020304" pitchFamily="18" charset="0"/>
              </a:rPr>
              <a:t>Any donations made from any of your members to the Children's Fund will automatically be credited towards your club's goal.</a:t>
            </a:r>
          </a:p>
          <a:p>
            <a:endParaRPr lang="en-US" sz="2800" dirty="0"/>
          </a:p>
        </p:txBody>
      </p:sp>
    </p:spTree>
    <p:extLst>
      <p:ext uri="{BB962C8B-B14F-4D97-AF65-F5344CB8AC3E}">
        <p14:creationId xmlns:p14="http://schemas.microsoft.com/office/powerpoint/2010/main" val="2779972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4D0D6543-2388-4F00-7A4C-072C8B23CE69}"/>
              </a:ext>
            </a:extLst>
          </p:cNvPr>
          <p:cNvSpPr txBox="1">
            <a:spLocks/>
          </p:cNvSpPr>
          <p:nvPr/>
        </p:nvSpPr>
        <p:spPr>
          <a:xfrm>
            <a:off x="452719" y="471464"/>
            <a:ext cx="11279160" cy="5289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Calibri" panose="020B0604020202020204" pitchFamily="34" charset="0"/>
              <a:buChar char="-"/>
            </a:pPr>
            <a:endParaRPr lang="en-US">
              <a:latin typeface="Myriad Pro" panose="020B0503030403020204" pitchFamily="34" charset="0"/>
            </a:endParaRPr>
          </a:p>
          <a:p>
            <a:pPr marL="342900" indent="-342900">
              <a:buFont typeface="Calibri" panose="020B0604020202020204" pitchFamily="34" charset="0"/>
              <a:buChar char="-"/>
            </a:pPr>
            <a:endParaRPr lang="en-US">
              <a:latin typeface="Myriad Pro" panose="020B0503030403020204" pitchFamily="34" charset="0"/>
            </a:endParaRPr>
          </a:p>
        </p:txBody>
      </p:sp>
      <p:sp>
        <p:nvSpPr>
          <p:cNvPr id="7" name="Text Placeholder 7">
            <a:extLst>
              <a:ext uri="{FF2B5EF4-FFF2-40B4-BE49-F238E27FC236}">
                <a16:creationId xmlns:a16="http://schemas.microsoft.com/office/drawing/2014/main" id="{4D273772-3F74-1057-4682-0C6E2079A522}"/>
              </a:ext>
            </a:extLst>
          </p:cNvPr>
          <p:cNvSpPr txBox="1">
            <a:spLocks/>
          </p:cNvSpPr>
          <p:nvPr/>
        </p:nvSpPr>
        <p:spPr>
          <a:xfrm>
            <a:off x="1367850" y="1654632"/>
            <a:ext cx="3699803" cy="40555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a:ln>
                  <a:noFill/>
                </a:ln>
                <a:solidFill>
                  <a:schemeClr val="accent1"/>
                </a:solidFill>
                <a:effectLst/>
                <a:uLnTx/>
                <a:uFillTx/>
                <a:latin typeface="Myriad Pro" panose="020B0503030403020204" pitchFamily="34" charset="0"/>
                <a:ea typeface="Verdana"/>
              </a:rPr>
              <a:t>George F. Hixson Fellowship</a:t>
            </a:r>
            <a:endParaRPr kumimoji="0" lang="en-US" sz="3000" b="1" i="0" u="none" strike="noStrike" kern="1200" cap="none" spc="0" normalizeH="0" baseline="0" noProof="0">
              <a:ln>
                <a:noFill/>
              </a:ln>
              <a:solidFill>
                <a:schemeClr val="accent1"/>
              </a:solidFill>
              <a:effectLst/>
              <a:uLnTx/>
              <a:uFillTx/>
              <a:latin typeface="Myriad Pro" panose="020B0503030403020204" pitchFamily="34" charset="0"/>
              <a:ea typeface="Verdana" panose="020B0604030504040204" pitchFamily="34" charset="0"/>
            </a:endParaRPr>
          </a:p>
        </p:txBody>
      </p:sp>
      <p:sp>
        <p:nvSpPr>
          <p:cNvPr id="14" name="Text Placeholder 8">
            <a:extLst>
              <a:ext uri="{FF2B5EF4-FFF2-40B4-BE49-F238E27FC236}">
                <a16:creationId xmlns:a16="http://schemas.microsoft.com/office/drawing/2014/main" id="{4FD0C679-4A0F-9EE3-9933-31C9A484BA8F}"/>
              </a:ext>
            </a:extLst>
          </p:cNvPr>
          <p:cNvSpPr txBox="1">
            <a:spLocks/>
          </p:cNvSpPr>
          <p:nvPr/>
        </p:nvSpPr>
        <p:spPr>
          <a:xfrm>
            <a:off x="6888802" y="1654632"/>
            <a:ext cx="3699803" cy="39711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a:ln>
                  <a:noFill/>
                </a:ln>
                <a:solidFill>
                  <a:schemeClr val="accent1"/>
                </a:solidFill>
                <a:effectLst/>
                <a:uLnTx/>
                <a:uFillTx/>
                <a:latin typeface="Myriad Pro" panose="020B0503030403020204" pitchFamily="34" charset="0"/>
                <a:ea typeface="Verdana"/>
              </a:rPr>
              <a:t>Dr. Wil Blechman Fellowship </a:t>
            </a:r>
            <a:endParaRPr kumimoji="0" lang="en-US" sz="3000" b="1" i="0" u="none" strike="noStrike" kern="1200" cap="none" spc="0" normalizeH="0" baseline="0" noProof="0">
              <a:ln>
                <a:noFill/>
              </a:ln>
              <a:solidFill>
                <a:schemeClr val="accent1"/>
              </a:solidFill>
              <a:effectLst/>
              <a:uLnTx/>
              <a:uFillTx/>
              <a:latin typeface="Myriad Pro" panose="020B0503030403020204" pitchFamily="34" charset="0"/>
              <a:ea typeface="Verdana" panose="020B0604030504040204" pitchFamily="34" charset="0"/>
            </a:endParaRPr>
          </a:p>
        </p:txBody>
      </p:sp>
      <p:sp>
        <p:nvSpPr>
          <p:cNvPr id="15" name="Text Placeholder 2">
            <a:extLst>
              <a:ext uri="{FF2B5EF4-FFF2-40B4-BE49-F238E27FC236}">
                <a16:creationId xmlns:a16="http://schemas.microsoft.com/office/drawing/2014/main" id="{CBD9E644-D1FA-48F4-57B6-C552D7BC5554}"/>
              </a:ext>
            </a:extLst>
          </p:cNvPr>
          <p:cNvSpPr txBox="1">
            <a:spLocks/>
          </p:cNvSpPr>
          <p:nvPr/>
        </p:nvSpPr>
        <p:spPr>
          <a:xfrm>
            <a:off x="452719" y="722376"/>
            <a:ext cx="11279160" cy="5289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800">
                <a:latin typeface="Myriad Pro" panose="020B0503030403020204" pitchFamily="34" charset="0"/>
                <a:ea typeface="Verdana"/>
              </a:rPr>
              <a:t>Make Your Gifts Count: Honor Members </a:t>
            </a:r>
            <a:endParaRPr lang="en-US" sz="4800">
              <a:latin typeface="Myriad Pro" panose="020B0503030403020204" pitchFamily="34" charset="0"/>
            </a:endParaRPr>
          </a:p>
        </p:txBody>
      </p:sp>
      <p:pic>
        <p:nvPicPr>
          <p:cNvPr id="16" name="Picture 15" descr="A person wearing glasses and a suit&#10;&#10;AI-generated content may be incorrect.">
            <a:extLst>
              <a:ext uri="{FF2B5EF4-FFF2-40B4-BE49-F238E27FC236}">
                <a16:creationId xmlns:a16="http://schemas.microsoft.com/office/drawing/2014/main" id="{056BE268-739B-BF55-49BB-640DAB3A4A79}"/>
              </a:ext>
            </a:extLst>
          </p:cNvPr>
          <p:cNvPicPr>
            <a:picLocks noChangeAspect="1"/>
          </p:cNvPicPr>
          <p:nvPr/>
        </p:nvPicPr>
        <p:blipFill>
          <a:blip r:embed="rId4"/>
          <a:srcRect t="1478"/>
          <a:stretch/>
        </p:blipFill>
        <p:spPr>
          <a:xfrm>
            <a:off x="2298779" y="2599548"/>
            <a:ext cx="1837944" cy="2224113"/>
          </a:xfrm>
          <a:prstGeom prst="rect">
            <a:avLst/>
          </a:prstGeom>
        </p:spPr>
      </p:pic>
      <p:pic>
        <p:nvPicPr>
          <p:cNvPr id="17" name="Picture 16" descr="A person wearing a bow tie&#10;&#10;AI-generated content may be incorrect.">
            <a:extLst>
              <a:ext uri="{FF2B5EF4-FFF2-40B4-BE49-F238E27FC236}">
                <a16:creationId xmlns:a16="http://schemas.microsoft.com/office/drawing/2014/main" id="{62784F58-FAC7-7522-2F88-A377F5331236}"/>
              </a:ext>
            </a:extLst>
          </p:cNvPr>
          <p:cNvPicPr>
            <a:picLocks/>
          </p:cNvPicPr>
          <p:nvPr/>
        </p:nvPicPr>
        <p:blipFill>
          <a:blip r:embed="rId5"/>
          <a:srcRect t="-97" b="125"/>
          <a:stretch/>
        </p:blipFill>
        <p:spPr>
          <a:xfrm>
            <a:off x="7878100" y="2599548"/>
            <a:ext cx="1837944" cy="2224114"/>
          </a:xfrm>
          <a:prstGeom prst="rect">
            <a:avLst/>
          </a:prstGeom>
        </p:spPr>
      </p:pic>
      <p:grpSp>
        <p:nvGrpSpPr>
          <p:cNvPr id="26" name="Group 25">
            <a:extLst>
              <a:ext uri="{FF2B5EF4-FFF2-40B4-BE49-F238E27FC236}">
                <a16:creationId xmlns:a16="http://schemas.microsoft.com/office/drawing/2014/main" id="{F4702D3C-5702-4004-431A-D8214A305400}"/>
              </a:ext>
            </a:extLst>
          </p:cNvPr>
          <p:cNvGrpSpPr/>
          <p:nvPr/>
        </p:nvGrpSpPr>
        <p:grpSpPr>
          <a:xfrm>
            <a:off x="6274605" y="4951824"/>
            <a:ext cx="5075193" cy="820599"/>
            <a:chOff x="6510151" y="4730444"/>
            <a:chExt cx="5075193" cy="820599"/>
          </a:xfrm>
        </p:grpSpPr>
        <p:sp>
          <p:nvSpPr>
            <p:cNvPr id="24" name="Rectangle: Rounded Corners 23">
              <a:extLst>
                <a:ext uri="{FF2B5EF4-FFF2-40B4-BE49-F238E27FC236}">
                  <a16:creationId xmlns:a16="http://schemas.microsoft.com/office/drawing/2014/main" id="{44C98B3F-616B-AB75-06E2-091118F1EC28}"/>
                </a:ext>
              </a:extLst>
            </p:cNvPr>
            <p:cNvSpPr/>
            <p:nvPr/>
          </p:nvSpPr>
          <p:spPr>
            <a:xfrm>
              <a:off x="6641431" y="4730444"/>
              <a:ext cx="4812632" cy="820599"/>
            </a:xfrm>
            <a:prstGeom prst="roundRect">
              <a:avLst/>
            </a:prstGeom>
            <a:solidFill>
              <a:schemeClr val="accent1">
                <a:alpha val="22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E44ABF0-72CF-F6F6-CA36-2FEB09DEAA6A}"/>
                </a:ext>
              </a:extLst>
            </p:cNvPr>
            <p:cNvSpPr txBox="1"/>
            <p:nvPr/>
          </p:nvSpPr>
          <p:spPr>
            <a:xfrm>
              <a:off x="6510151" y="4781602"/>
              <a:ext cx="507519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ea typeface="verdana"/>
                </a:rPr>
                <a:t>Honors Kiwanis Clubs or members who give </a:t>
              </a:r>
            </a:p>
            <a:p>
              <a:pPr algn="ctr"/>
              <a:r>
                <a:rPr lang="en-US" sz="2400" b="1">
                  <a:ea typeface="verdana"/>
                </a:rPr>
                <a:t>US$2,500</a:t>
              </a:r>
              <a:r>
                <a:rPr lang="en-US" sz="2400">
                  <a:ea typeface="verdana"/>
                </a:rPr>
                <a:t> </a:t>
              </a:r>
            </a:p>
          </p:txBody>
        </p:sp>
      </p:grpSp>
      <p:sp>
        <p:nvSpPr>
          <p:cNvPr id="20" name="TextBox 19">
            <a:extLst>
              <a:ext uri="{FF2B5EF4-FFF2-40B4-BE49-F238E27FC236}">
                <a16:creationId xmlns:a16="http://schemas.microsoft.com/office/drawing/2014/main" id="{D9B445A2-ED3D-19C1-3199-35D5BE54B626}"/>
              </a:ext>
            </a:extLst>
          </p:cNvPr>
          <p:cNvSpPr txBox="1"/>
          <p:nvPr/>
        </p:nvSpPr>
        <p:spPr>
          <a:xfrm>
            <a:off x="2614104" y="5828869"/>
            <a:ext cx="69637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000000"/>
                </a:solidFill>
                <a:ea typeface="verdana"/>
              </a:rPr>
              <a:t>*Option to pay over 12 months</a:t>
            </a:r>
            <a:endParaRPr lang="en-US" sz="2000">
              <a:solidFill>
                <a:srgbClr val="000000"/>
              </a:solidFill>
              <a:ea typeface="verdana"/>
            </a:endParaRPr>
          </a:p>
        </p:txBody>
      </p:sp>
      <p:cxnSp>
        <p:nvCxnSpPr>
          <p:cNvPr id="21" name="Straight Connector 20">
            <a:extLst>
              <a:ext uri="{FF2B5EF4-FFF2-40B4-BE49-F238E27FC236}">
                <a16:creationId xmlns:a16="http://schemas.microsoft.com/office/drawing/2014/main" id="{0A55592A-3ACE-4172-B201-F63DCFB8B54E}"/>
              </a:ext>
            </a:extLst>
          </p:cNvPr>
          <p:cNvCxnSpPr>
            <a:cxnSpLocks/>
          </p:cNvCxnSpPr>
          <p:nvPr/>
        </p:nvCxnSpPr>
        <p:spPr>
          <a:xfrm>
            <a:off x="821055" y="1444752"/>
            <a:ext cx="10549890" cy="0"/>
          </a:xfrm>
          <a:prstGeom prst="line">
            <a:avLst/>
          </a:prstGeom>
          <a:ln w="38100"/>
        </p:spPr>
        <p:style>
          <a:lnRef idx="3">
            <a:schemeClr val="accent3"/>
          </a:lnRef>
          <a:fillRef idx="0">
            <a:schemeClr val="accent3"/>
          </a:fillRef>
          <a:effectRef idx="2">
            <a:schemeClr val="accent3"/>
          </a:effectRef>
          <a:fontRef idx="minor">
            <a:schemeClr val="tx1"/>
          </a:fontRef>
        </p:style>
      </p:cxnSp>
      <p:grpSp>
        <p:nvGrpSpPr>
          <p:cNvPr id="27" name="Group 26">
            <a:extLst>
              <a:ext uri="{FF2B5EF4-FFF2-40B4-BE49-F238E27FC236}">
                <a16:creationId xmlns:a16="http://schemas.microsoft.com/office/drawing/2014/main" id="{A4A221E1-65E4-640F-D68A-18FF12B188D6}"/>
              </a:ext>
            </a:extLst>
          </p:cNvPr>
          <p:cNvGrpSpPr/>
          <p:nvPr/>
        </p:nvGrpSpPr>
        <p:grpSpPr>
          <a:xfrm>
            <a:off x="848876" y="4940597"/>
            <a:ext cx="5075193" cy="820599"/>
            <a:chOff x="6510151" y="4730444"/>
            <a:chExt cx="5075193" cy="820599"/>
          </a:xfrm>
        </p:grpSpPr>
        <p:sp>
          <p:nvSpPr>
            <p:cNvPr id="28" name="Rectangle: Rounded Corners 27">
              <a:extLst>
                <a:ext uri="{FF2B5EF4-FFF2-40B4-BE49-F238E27FC236}">
                  <a16:creationId xmlns:a16="http://schemas.microsoft.com/office/drawing/2014/main" id="{58E7D209-59C6-C312-19AF-844AB9B5DF76}"/>
                </a:ext>
              </a:extLst>
            </p:cNvPr>
            <p:cNvSpPr/>
            <p:nvPr/>
          </p:nvSpPr>
          <p:spPr>
            <a:xfrm>
              <a:off x="6641431" y="4730444"/>
              <a:ext cx="4812632" cy="820599"/>
            </a:xfrm>
            <a:prstGeom prst="roundRect">
              <a:avLst/>
            </a:prstGeom>
            <a:solidFill>
              <a:schemeClr val="accent1">
                <a:alpha val="22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09FEB74-9DB2-D392-203C-2FC9E83DCE5B}"/>
                </a:ext>
              </a:extLst>
            </p:cNvPr>
            <p:cNvSpPr txBox="1"/>
            <p:nvPr/>
          </p:nvSpPr>
          <p:spPr>
            <a:xfrm>
              <a:off x="6510151" y="4781602"/>
              <a:ext cx="507519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ea typeface="verdana"/>
                </a:rPr>
                <a:t>Honors Kiwanis Clubs or members who give </a:t>
              </a:r>
            </a:p>
            <a:p>
              <a:pPr algn="ctr"/>
              <a:r>
                <a:rPr lang="en-US" sz="2400" b="1">
                  <a:ea typeface="verdana"/>
                </a:rPr>
                <a:t>US$2,500</a:t>
              </a:r>
              <a:r>
                <a:rPr lang="en-US" sz="2400">
                  <a:ea typeface="verdana"/>
                </a:rPr>
                <a:t> </a:t>
              </a:r>
            </a:p>
          </p:txBody>
        </p:sp>
      </p:grpSp>
      <p:sp>
        <p:nvSpPr>
          <p:cNvPr id="2" name="TextBox 1">
            <a:extLst>
              <a:ext uri="{FF2B5EF4-FFF2-40B4-BE49-F238E27FC236}">
                <a16:creationId xmlns:a16="http://schemas.microsoft.com/office/drawing/2014/main" id="{BD30F94F-7344-78E7-AAE1-5F36A623A6CC}"/>
              </a:ext>
            </a:extLst>
          </p:cNvPr>
          <p:cNvSpPr txBox="1"/>
          <p:nvPr/>
        </p:nvSpPr>
        <p:spPr>
          <a:xfrm>
            <a:off x="2593632" y="5289021"/>
            <a:ext cx="1522619" cy="461665"/>
          </a:xfrm>
          <a:prstGeom prst="rect">
            <a:avLst/>
          </a:prstGeom>
          <a:solidFill>
            <a:srgbClr val="F8DCD0"/>
          </a:solidFill>
        </p:spPr>
        <p:txBody>
          <a:bodyPr wrap="square" rtlCol="0">
            <a:spAutoFit/>
          </a:bodyPr>
          <a:lstStyle/>
          <a:p>
            <a:r>
              <a:rPr lang="en-US" sz="2400" b="1" dirty="0"/>
              <a:t>US$1,000</a:t>
            </a:r>
          </a:p>
        </p:txBody>
      </p:sp>
      <p:pic>
        <p:nvPicPr>
          <p:cNvPr id="3" name="Picture 2">
            <a:extLst>
              <a:ext uri="{FF2B5EF4-FFF2-40B4-BE49-F238E27FC236}">
                <a16:creationId xmlns:a16="http://schemas.microsoft.com/office/drawing/2014/main" id="{A9F980A2-9323-2FC9-C559-871C67695F91}"/>
              </a:ext>
            </a:extLst>
          </p:cNvPr>
          <p:cNvPicPr>
            <a:picLocks noChangeAspect="1"/>
          </p:cNvPicPr>
          <p:nvPr/>
        </p:nvPicPr>
        <p:blipFill>
          <a:blip r:embed="rId6"/>
          <a:stretch>
            <a:fillRect/>
          </a:stretch>
        </p:blipFill>
        <p:spPr>
          <a:xfrm>
            <a:off x="0" y="-3557"/>
            <a:ext cx="12192000" cy="6858000"/>
          </a:xfrm>
          <a:prstGeom prst="rect">
            <a:avLst/>
          </a:prstGeom>
        </p:spPr>
      </p:pic>
    </p:spTree>
    <p:extLst>
      <p:ext uri="{BB962C8B-B14F-4D97-AF65-F5344CB8AC3E}">
        <p14:creationId xmlns:p14="http://schemas.microsoft.com/office/powerpoint/2010/main" val="1076662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A45B741-A925-DE8D-B10E-4EFBAA1A8E4D}"/>
            </a:ext>
          </a:extLst>
        </p:cNvPr>
        <p:cNvGrpSpPr/>
        <p:nvPr/>
      </p:nvGrpSpPr>
      <p:grpSpPr>
        <a:xfrm>
          <a:off x="0" y="0"/>
          <a:ext cx="0" cy="0"/>
          <a:chOff x="0" y="0"/>
          <a:chExt cx="0" cy="0"/>
        </a:xfrm>
      </p:grpSpPr>
      <p:sp>
        <p:nvSpPr>
          <p:cNvPr id="42" name="Text Placeholder 41">
            <a:extLst>
              <a:ext uri="{FF2B5EF4-FFF2-40B4-BE49-F238E27FC236}">
                <a16:creationId xmlns:a16="http://schemas.microsoft.com/office/drawing/2014/main" id="{23456C6A-24B9-72E5-B1B6-74E98026EBD7}"/>
              </a:ext>
            </a:extLst>
          </p:cNvPr>
          <p:cNvSpPr>
            <a:spLocks noGrp="1"/>
          </p:cNvSpPr>
          <p:nvPr>
            <p:ph type="body" sz="quarter" idx="4294967295"/>
          </p:nvPr>
        </p:nvSpPr>
        <p:spPr>
          <a:xfrm>
            <a:off x="857717" y="816737"/>
            <a:ext cx="10207625" cy="528638"/>
          </a:xfrm>
        </p:spPr>
        <p:txBody>
          <a:bodyPr>
            <a:noAutofit/>
          </a:bodyPr>
          <a:lstStyle/>
          <a:p>
            <a:pPr marL="0" indent="0" algn="ctr">
              <a:buNone/>
            </a:pPr>
            <a:r>
              <a:rPr lang="en-US" sz="3200" b="1">
                <a:solidFill>
                  <a:schemeClr val="tx1"/>
                </a:solidFill>
                <a:latin typeface="Myriad Pro" panose="020B0503030403020204" pitchFamily="34" charset="0"/>
              </a:rPr>
              <a:t>Kiwanis Club of Small Town’s Annual Fundraising Plan</a:t>
            </a:r>
          </a:p>
          <a:p>
            <a:pPr marL="0" indent="0" algn="ctr">
              <a:buNone/>
            </a:pPr>
            <a:endParaRPr lang="en-US" sz="1100" b="1">
              <a:solidFill>
                <a:schemeClr val="tx1"/>
              </a:solidFill>
              <a:latin typeface="Myriad Pro" panose="020B0503030403020204" pitchFamily="34" charset="0"/>
            </a:endParaRPr>
          </a:p>
          <a:p>
            <a:pPr marL="0" indent="0" algn="ctr">
              <a:buNone/>
            </a:pPr>
            <a:r>
              <a:rPr lang="en-US" sz="3200" b="1">
                <a:solidFill>
                  <a:schemeClr val="tx1"/>
                </a:solidFill>
                <a:latin typeface="Myriad Pro" panose="020B0503030403020204" pitchFamily="34" charset="0"/>
              </a:rPr>
              <a:t>Goal: $10,000</a:t>
            </a:r>
          </a:p>
        </p:txBody>
      </p:sp>
      <p:sp>
        <p:nvSpPr>
          <p:cNvPr id="5" name="TextBox 4">
            <a:extLst>
              <a:ext uri="{FF2B5EF4-FFF2-40B4-BE49-F238E27FC236}">
                <a16:creationId xmlns:a16="http://schemas.microsoft.com/office/drawing/2014/main" id="{4710BF3E-3232-36A0-F159-3B73F95EF07A}"/>
              </a:ext>
            </a:extLst>
          </p:cNvPr>
          <p:cNvSpPr txBox="1"/>
          <p:nvPr/>
        </p:nvSpPr>
        <p:spPr>
          <a:xfrm>
            <a:off x="8606362" y="4073360"/>
            <a:ext cx="22277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Myriad Pro" panose="020B0503030403020204" pitchFamily="34" charset="0"/>
                <a:ea typeface="+mn-ea"/>
                <a:cs typeface="+mn-cs"/>
              </a:rPr>
              <a:t>25% Events</a:t>
            </a:r>
          </a:p>
        </p:txBody>
      </p:sp>
      <p:graphicFrame>
        <p:nvGraphicFramePr>
          <p:cNvPr id="3" name="Table 2">
            <a:extLst>
              <a:ext uri="{FF2B5EF4-FFF2-40B4-BE49-F238E27FC236}">
                <a16:creationId xmlns:a16="http://schemas.microsoft.com/office/drawing/2014/main" id="{9F2B3766-1851-2CCF-F57E-B6B65F402806}"/>
              </a:ext>
            </a:extLst>
          </p:cNvPr>
          <p:cNvGraphicFramePr>
            <a:graphicFrameLocks noGrp="1"/>
          </p:cNvGraphicFramePr>
          <p:nvPr>
            <p:extLst>
              <p:ext uri="{D42A27DB-BD31-4B8C-83A1-F6EECF244321}">
                <p14:modId xmlns:p14="http://schemas.microsoft.com/office/powerpoint/2010/main" val="100947328"/>
              </p:ext>
            </p:extLst>
          </p:nvPr>
        </p:nvGraphicFramePr>
        <p:xfrm>
          <a:off x="722631" y="2359039"/>
          <a:ext cx="10746739" cy="2895600"/>
        </p:xfrm>
        <a:graphic>
          <a:graphicData uri="http://schemas.openxmlformats.org/drawingml/2006/table">
            <a:tbl>
              <a:tblPr firstRow="1" firstCol="1" bandRow="1">
                <a:tableStyleId>{073A0DAA-6AF3-43AB-8588-CEC1D06C72B9}</a:tableStyleId>
              </a:tblPr>
              <a:tblGrid>
                <a:gridCol w="2381504">
                  <a:extLst>
                    <a:ext uri="{9D8B030D-6E8A-4147-A177-3AD203B41FA5}">
                      <a16:colId xmlns:a16="http://schemas.microsoft.com/office/drawing/2014/main" val="1128047108"/>
                    </a:ext>
                  </a:extLst>
                </a:gridCol>
                <a:gridCol w="1673047">
                  <a:extLst>
                    <a:ext uri="{9D8B030D-6E8A-4147-A177-3AD203B41FA5}">
                      <a16:colId xmlns:a16="http://schemas.microsoft.com/office/drawing/2014/main" val="369450212"/>
                    </a:ext>
                  </a:extLst>
                </a:gridCol>
                <a:gridCol w="1673047">
                  <a:extLst>
                    <a:ext uri="{9D8B030D-6E8A-4147-A177-3AD203B41FA5}">
                      <a16:colId xmlns:a16="http://schemas.microsoft.com/office/drawing/2014/main" val="3486993051"/>
                    </a:ext>
                  </a:extLst>
                </a:gridCol>
                <a:gridCol w="1673047">
                  <a:extLst>
                    <a:ext uri="{9D8B030D-6E8A-4147-A177-3AD203B41FA5}">
                      <a16:colId xmlns:a16="http://schemas.microsoft.com/office/drawing/2014/main" val="3846829839"/>
                    </a:ext>
                  </a:extLst>
                </a:gridCol>
                <a:gridCol w="1673047">
                  <a:extLst>
                    <a:ext uri="{9D8B030D-6E8A-4147-A177-3AD203B41FA5}">
                      <a16:colId xmlns:a16="http://schemas.microsoft.com/office/drawing/2014/main" val="1487414406"/>
                    </a:ext>
                  </a:extLst>
                </a:gridCol>
                <a:gridCol w="1673047">
                  <a:extLst>
                    <a:ext uri="{9D8B030D-6E8A-4147-A177-3AD203B41FA5}">
                      <a16:colId xmlns:a16="http://schemas.microsoft.com/office/drawing/2014/main" val="4094970333"/>
                    </a:ext>
                  </a:extLst>
                </a:gridCol>
              </a:tblGrid>
              <a:tr h="370840">
                <a:tc>
                  <a:txBody>
                    <a:bodyPr/>
                    <a:lstStyle/>
                    <a:p>
                      <a:endParaRPr lang="en-US"/>
                    </a:p>
                  </a:txBody>
                  <a:tcPr>
                    <a:solidFill>
                      <a:schemeClr val="bg1"/>
                    </a:solidFill>
                  </a:tcPr>
                </a:tc>
                <a:tc>
                  <a:txBody>
                    <a:bodyPr/>
                    <a:lstStyle/>
                    <a:p>
                      <a:pPr algn="ctr"/>
                      <a:r>
                        <a:rPr lang="en-US" sz="2400"/>
                        <a:t>Year 1</a:t>
                      </a:r>
                    </a:p>
                  </a:txBody>
                  <a:tcPr/>
                </a:tc>
                <a:tc>
                  <a:txBody>
                    <a:bodyPr/>
                    <a:lstStyle/>
                    <a:p>
                      <a:pPr algn="ctr"/>
                      <a:r>
                        <a:rPr lang="en-US" sz="2400"/>
                        <a:t>Year 2</a:t>
                      </a:r>
                    </a:p>
                  </a:txBody>
                  <a:tcPr/>
                </a:tc>
                <a:tc>
                  <a:txBody>
                    <a:bodyPr/>
                    <a:lstStyle/>
                    <a:p>
                      <a:pPr algn="ctr"/>
                      <a:r>
                        <a:rPr lang="en-US" sz="2400"/>
                        <a:t>Year 3</a:t>
                      </a:r>
                    </a:p>
                  </a:txBody>
                  <a:tcPr/>
                </a:tc>
                <a:tc>
                  <a:txBody>
                    <a:bodyPr/>
                    <a:lstStyle/>
                    <a:p>
                      <a:pPr algn="ctr"/>
                      <a:r>
                        <a:rPr lang="en-US" sz="2400"/>
                        <a:t>Year 4</a:t>
                      </a:r>
                    </a:p>
                  </a:txBody>
                  <a:tcPr/>
                </a:tc>
                <a:tc>
                  <a:txBody>
                    <a:bodyPr/>
                    <a:lstStyle/>
                    <a:p>
                      <a:pPr algn="ctr"/>
                      <a:r>
                        <a:rPr lang="en-US" sz="2400"/>
                        <a:t>Year 5</a:t>
                      </a:r>
                    </a:p>
                  </a:txBody>
                  <a:tcPr/>
                </a:tc>
                <a:extLst>
                  <a:ext uri="{0D108BD9-81ED-4DB2-BD59-A6C34878D82A}">
                    <a16:rowId xmlns:a16="http://schemas.microsoft.com/office/drawing/2014/main" val="4287084272"/>
                  </a:ext>
                </a:extLst>
              </a:tr>
              <a:tr h="370840">
                <a:tc>
                  <a:txBody>
                    <a:bodyPr/>
                    <a:lstStyle/>
                    <a:p>
                      <a:r>
                        <a:rPr lang="en-US" sz="2400" b="1"/>
                        <a:t>Club Totals</a:t>
                      </a:r>
                    </a:p>
                  </a:txBody>
                  <a:tcPr/>
                </a:tc>
                <a:tc>
                  <a:txBody>
                    <a:bodyPr/>
                    <a:lstStyle/>
                    <a:p>
                      <a:pPr algn="r"/>
                      <a:r>
                        <a:rPr lang="en-US" sz="2400" b="1"/>
                        <a:t>$2,000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a:t>$2,000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a:t>$2,000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a:t>$2,000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a:t>$2,000</a:t>
                      </a:r>
                    </a:p>
                  </a:txBody>
                  <a:tcPr/>
                </a:tc>
                <a:extLst>
                  <a:ext uri="{0D108BD9-81ED-4DB2-BD59-A6C34878D82A}">
                    <a16:rowId xmlns:a16="http://schemas.microsoft.com/office/drawing/2014/main" val="3541506282"/>
                  </a:ext>
                </a:extLst>
              </a:tr>
              <a:tr h="370840">
                <a:tc>
                  <a:txBody>
                    <a:bodyPr/>
                    <a:lstStyle/>
                    <a:p>
                      <a:r>
                        <a:rPr lang="en-US" sz="2000"/>
                        <a:t>Events (50%)</a:t>
                      </a:r>
                    </a:p>
                  </a:txBody>
                  <a:tcPr/>
                </a:tc>
                <a:tc>
                  <a:txBody>
                    <a:bodyPr/>
                    <a:lstStyle/>
                    <a:p>
                      <a:pPr algn="r"/>
                      <a:r>
                        <a:rPr lang="en-US" sz="2000"/>
                        <a:t>$1,000</a:t>
                      </a:r>
                    </a:p>
                  </a:txBody>
                  <a:tcPr/>
                </a:tc>
                <a:tc>
                  <a:txBody>
                    <a:bodyPr/>
                    <a:lstStyle/>
                    <a:p>
                      <a:pPr algn="r"/>
                      <a:r>
                        <a:rPr lang="en-US" sz="2000"/>
                        <a:t>$1,000</a:t>
                      </a:r>
                    </a:p>
                  </a:txBody>
                  <a:tcPr/>
                </a:tc>
                <a:tc>
                  <a:txBody>
                    <a:bodyPr/>
                    <a:lstStyle/>
                    <a:p>
                      <a:pPr algn="r"/>
                      <a:r>
                        <a:rPr lang="en-US" sz="2000"/>
                        <a:t>$1,000</a:t>
                      </a:r>
                    </a:p>
                  </a:txBody>
                  <a:tcPr/>
                </a:tc>
                <a:tc>
                  <a:txBody>
                    <a:bodyPr/>
                    <a:lstStyle/>
                    <a:p>
                      <a:pPr algn="r"/>
                      <a:r>
                        <a:rPr lang="en-US" sz="2000"/>
                        <a:t>$1,000</a:t>
                      </a:r>
                    </a:p>
                  </a:txBody>
                  <a:tcPr/>
                </a:tc>
                <a:tc>
                  <a:txBody>
                    <a:bodyPr/>
                    <a:lstStyle/>
                    <a:p>
                      <a:pPr algn="r"/>
                      <a:r>
                        <a:rPr lang="en-US" sz="2000"/>
                        <a:t>$1,000</a:t>
                      </a:r>
                    </a:p>
                  </a:txBody>
                  <a:tcPr/>
                </a:tc>
                <a:extLst>
                  <a:ext uri="{0D108BD9-81ED-4DB2-BD59-A6C34878D82A}">
                    <a16:rowId xmlns:a16="http://schemas.microsoft.com/office/drawing/2014/main" val="1672846383"/>
                  </a:ext>
                </a:extLst>
              </a:tr>
              <a:tr h="0">
                <a:tc>
                  <a:txBody>
                    <a:bodyPr/>
                    <a:lstStyle/>
                    <a:p>
                      <a:endParaRPr lang="en-US" sz="2000"/>
                    </a:p>
                  </a:txBody>
                  <a:tcPr/>
                </a:tc>
                <a:tc>
                  <a:txBody>
                    <a:bodyPr/>
                    <a:lstStyle/>
                    <a:p>
                      <a:pPr algn="r"/>
                      <a:endParaRPr lang="en-US" sz="2000"/>
                    </a:p>
                  </a:txBody>
                  <a:tcPr/>
                </a:tc>
                <a:tc>
                  <a:txBody>
                    <a:bodyPr/>
                    <a:lstStyle/>
                    <a:p>
                      <a:pPr algn="r"/>
                      <a:endParaRPr lang="en-US" sz="2000"/>
                    </a:p>
                  </a:txBody>
                  <a:tcPr/>
                </a:tc>
                <a:tc>
                  <a:txBody>
                    <a:bodyPr/>
                    <a:lstStyle/>
                    <a:p>
                      <a:pPr algn="r"/>
                      <a:endParaRPr lang="en-US" sz="2000"/>
                    </a:p>
                  </a:txBody>
                  <a:tcPr/>
                </a:tc>
                <a:tc>
                  <a:txBody>
                    <a:bodyPr/>
                    <a:lstStyle/>
                    <a:p>
                      <a:pPr algn="r"/>
                      <a:endParaRPr lang="en-US" sz="2000"/>
                    </a:p>
                  </a:txBody>
                  <a:tcPr/>
                </a:tc>
                <a:tc>
                  <a:txBody>
                    <a:bodyPr/>
                    <a:lstStyle/>
                    <a:p>
                      <a:pPr algn="r"/>
                      <a:endParaRPr lang="en-US" sz="2000"/>
                    </a:p>
                  </a:txBody>
                  <a:tcPr/>
                </a:tc>
                <a:extLst>
                  <a:ext uri="{0D108BD9-81ED-4DB2-BD59-A6C34878D82A}">
                    <a16:rowId xmlns:a16="http://schemas.microsoft.com/office/drawing/2014/main" val="2578911692"/>
                  </a:ext>
                </a:extLst>
              </a:tr>
              <a:tr h="370840">
                <a:tc>
                  <a:txBody>
                    <a:bodyPr/>
                    <a:lstStyle/>
                    <a:p>
                      <a:r>
                        <a:rPr lang="en-US" sz="2000"/>
                        <a:t>Club Funds (25%)</a:t>
                      </a:r>
                    </a:p>
                  </a:txBody>
                  <a:tcPr/>
                </a:tc>
                <a:tc>
                  <a:txBody>
                    <a:bodyPr/>
                    <a:lstStyle/>
                    <a:p>
                      <a:pPr algn="r"/>
                      <a:r>
                        <a:rPr lang="en-US" sz="2000"/>
                        <a:t>$500</a:t>
                      </a:r>
                    </a:p>
                  </a:txBody>
                  <a:tcPr/>
                </a:tc>
                <a:tc>
                  <a:txBody>
                    <a:bodyPr/>
                    <a:lstStyle/>
                    <a:p>
                      <a:pPr algn="r"/>
                      <a:r>
                        <a:rPr lang="en-US" sz="2000"/>
                        <a:t>$500</a:t>
                      </a:r>
                    </a:p>
                  </a:txBody>
                  <a:tcPr/>
                </a:tc>
                <a:tc>
                  <a:txBody>
                    <a:bodyPr/>
                    <a:lstStyle/>
                    <a:p>
                      <a:pPr algn="r"/>
                      <a:r>
                        <a:rPr lang="en-US" sz="2000"/>
                        <a:t>$500</a:t>
                      </a:r>
                    </a:p>
                  </a:txBody>
                  <a:tcPr/>
                </a:tc>
                <a:tc>
                  <a:txBody>
                    <a:bodyPr/>
                    <a:lstStyle/>
                    <a:p>
                      <a:pPr algn="r"/>
                      <a:r>
                        <a:rPr lang="en-US" sz="2000"/>
                        <a:t>$500</a:t>
                      </a:r>
                    </a:p>
                  </a:txBody>
                  <a:tcPr/>
                </a:tc>
                <a:tc>
                  <a:txBody>
                    <a:bodyPr/>
                    <a:lstStyle/>
                    <a:p>
                      <a:pPr algn="r"/>
                      <a:r>
                        <a:rPr lang="en-US" sz="2000"/>
                        <a:t>$500</a:t>
                      </a:r>
                    </a:p>
                  </a:txBody>
                  <a:tcPr/>
                </a:tc>
                <a:extLst>
                  <a:ext uri="{0D108BD9-81ED-4DB2-BD59-A6C34878D82A}">
                    <a16:rowId xmlns:a16="http://schemas.microsoft.com/office/drawing/2014/main" val="3397217827"/>
                  </a:ext>
                </a:extLst>
              </a:tr>
              <a:tr h="370840">
                <a:tc>
                  <a:txBody>
                    <a:bodyPr/>
                    <a:lstStyle/>
                    <a:p>
                      <a:endParaRPr lang="en-US" sz="2000"/>
                    </a:p>
                  </a:txBody>
                  <a:tcPr/>
                </a:tc>
                <a:tc>
                  <a:txBody>
                    <a:bodyPr/>
                    <a:lstStyle/>
                    <a:p>
                      <a:pPr algn="r"/>
                      <a:endParaRPr lang="en-US" sz="2000"/>
                    </a:p>
                  </a:txBody>
                  <a:tcPr/>
                </a:tc>
                <a:tc>
                  <a:txBody>
                    <a:bodyPr/>
                    <a:lstStyle/>
                    <a:p>
                      <a:pPr algn="r"/>
                      <a:endParaRPr lang="en-US" sz="2000"/>
                    </a:p>
                  </a:txBody>
                  <a:tcPr/>
                </a:tc>
                <a:tc>
                  <a:txBody>
                    <a:bodyPr/>
                    <a:lstStyle/>
                    <a:p>
                      <a:pPr algn="r"/>
                      <a:endParaRPr lang="en-US" sz="2000"/>
                    </a:p>
                  </a:txBody>
                  <a:tcPr/>
                </a:tc>
                <a:tc>
                  <a:txBody>
                    <a:bodyPr/>
                    <a:lstStyle/>
                    <a:p>
                      <a:pPr algn="r"/>
                      <a:endParaRPr lang="en-US" sz="2000"/>
                    </a:p>
                  </a:txBody>
                  <a:tcPr/>
                </a:tc>
                <a:tc>
                  <a:txBody>
                    <a:bodyPr/>
                    <a:lstStyle/>
                    <a:p>
                      <a:pPr algn="r"/>
                      <a:endParaRPr lang="en-US" sz="2000"/>
                    </a:p>
                  </a:txBody>
                  <a:tcPr/>
                </a:tc>
                <a:extLst>
                  <a:ext uri="{0D108BD9-81ED-4DB2-BD59-A6C34878D82A}">
                    <a16:rowId xmlns:a16="http://schemas.microsoft.com/office/drawing/2014/main" val="3856650360"/>
                  </a:ext>
                </a:extLst>
              </a:tr>
              <a:tr h="370840">
                <a:tc>
                  <a:txBody>
                    <a:bodyPr/>
                    <a:lstStyle/>
                    <a:p>
                      <a:r>
                        <a:rPr lang="en-US" sz="2000"/>
                        <a:t>Membership (25%)</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srgbClr val="004374"/>
                          </a:solidFill>
                          <a:effectLst/>
                          <a:uLnTx/>
                          <a:uFillTx/>
                        </a:rPr>
                        <a:t>$500</a:t>
                      </a:r>
                      <a:endParaRPr kumimoji="0" lang="en-US" sz="2000" b="0" i="0" u="none" strike="noStrike" kern="1200" cap="none" spc="0" normalizeH="0" baseline="0" noProof="0">
                        <a:ln>
                          <a:noFill/>
                        </a:ln>
                        <a:solidFill>
                          <a:srgbClr val="004374"/>
                        </a:solidFill>
                        <a:effectLst/>
                        <a:uLnTx/>
                        <a:uFillTx/>
                        <a:latin typeface="Myriad Pro"/>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srgbClr val="004374"/>
                          </a:solidFill>
                          <a:effectLst/>
                          <a:uLnTx/>
                          <a:uFillTx/>
                        </a:rPr>
                        <a:t>$500</a:t>
                      </a:r>
                      <a:endParaRPr kumimoji="0" lang="en-US" sz="2000" b="0" i="0" u="none" strike="noStrike" kern="1200" cap="none" spc="0" normalizeH="0" baseline="0" noProof="0">
                        <a:ln>
                          <a:noFill/>
                        </a:ln>
                        <a:solidFill>
                          <a:srgbClr val="004374"/>
                        </a:solidFill>
                        <a:effectLst/>
                        <a:uLnTx/>
                        <a:uFillTx/>
                        <a:latin typeface="Myriad Pro"/>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srgbClr val="004374"/>
                          </a:solidFill>
                          <a:effectLst/>
                          <a:uLnTx/>
                          <a:uFillTx/>
                        </a:rPr>
                        <a:t>$500</a:t>
                      </a:r>
                      <a:endParaRPr kumimoji="0" lang="en-US" sz="2000" b="0" i="0" u="none" strike="noStrike" kern="1200" cap="none" spc="0" normalizeH="0" baseline="0" noProof="0">
                        <a:ln>
                          <a:noFill/>
                        </a:ln>
                        <a:solidFill>
                          <a:srgbClr val="004374"/>
                        </a:solidFill>
                        <a:effectLst/>
                        <a:uLnTx/>
                        <a:uFillTx/>
                        <a:latin typeface="Myriad Pro"/>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srgbClr val="004374"/>
                          </a:solidFill>
                          <a:effectLst/>
                          <a:uLnTx/>
                          <a:uFillTx/>
                        </a:rPr>
                        <a:t>$500</a:t>
                      </a:r>
                      <a:endParaRPr kumimoji="0" lang="en-US" sz="2000" b="0" i="0" u="none" strike="noStrike" kern="1200" cap="none" spc="0" normalizeH="0" baseline="0" noProof="0">
                        <a:ln>
                          <a:noFill/>
                        </a:ln>
                        <a:solidFill>
                          <a:srgbClr val="004374"/>
                        </a:solidFill>
                        <a:effectLst/>
                        <a:uLnTx/>
                        <a:uFillTx/>
                        <a:latin typeface="Myriad Pro"/>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srgbClr val="004374"/>
                          </a:solidFill>
                          <a:effectLst/>
                          <a:uLnTx/>
                          <a:uFillTx/>
                        </a:rPr>
                        <a:t>$500</a:t>
                      </a:r>
                      <a:endParaRPr kumimoji="0" lang="en-US" sz="2000" b="0" i="0" u="none" strike="noStrike" kern="1200" cap="none" spc="0" normalizeH="0" baseline="0" noProof="0">
                        <a:ln>
                          <a:noFill/>
                        </a:ln>
                        <a:solidFill>
                          <a:srgbClr val="004374"/>
                        </a:solidFill>
                        <a:effectLst/>
                        <a:uLnTx/>
                        <a:uFillTx/>
                        <a:latin typeface="Myriad Pro"/>
                        <a:ea typeface="+mn-ea"/>
                        <a:cs typeface="+mn-cs"/>
                      </a:endParaRPr>
                    </a:p>
                  </a:txBody>
                  <a:tcPr/>
                </a:tc>
                <a:extLst>
                  <a:ext uri="{0D108BD9-81ED-4DB2-BD59-A6C34878D82A}">
                    <a16:rowId xmlns:a16="http://schemas.microsoft.com/office/drawing/2014/main" val="3224349676"/>
                  </a:ext>
                </a:extLst>
              </a:tr>
            </a:tbl>
          </a:graphicData>
        </a:graphic>
      </p:graphicFrame>
      <p:cxnSp>
        <p:nvCxnSpPr>
          <p:cNvPr id="4" name="Straight Connector 3">
            <a:extLst>
              <a:ext uri="{FF2B5EF4-FFF2-40B4-BE49-F238E27FC236}">
                <a16:creationId xmlns:a16="http://schemas.microsoft.com/office/drawing/2014/main" id="{E65800BD-3FD2-B7CA-137F-1ADD8EF8FEDF}"/>
              </a:ext>
            </a:extLst>
          </p:cNvPr>
          <p:cNvCxnSpPr>
            <a:cxnSpLocks/>
          </p:cNvCxnSpPr>
          <p:nvPr/>
        </p:nvCxnSpPr>
        <p:spPr>
          <a:xfrm>
            <a:off x="1097280" y="1444752"/>
            <a:ext cx="9736873" cy="0"/>
          </a:xfrm>
          <a:prstGeom prst="line">
            <a:avLst/>
          </a:prstGeom>
          <a:ln w="3810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596180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C91B-2135-44E9-1A3A-B017BE66EA45}"/>
              </a:ext>
            </a:extLst>
          </p:cNvPr>
          <p:cNvSpPr>
            <a:spLocks noGrp="1"/>
          </p:cNvSpPr>
          <p:nvPr>
            <p:ph type="title"/>
          </p:nvPr>
        </p:nvSpPr>
        <p:spPr/>
        <p:txBody>
          <a:bodyPr/>
          <a:lstStyle/>
          <a:p>
            <a:endParaRPr lang="en-US"/>
          </a:p>
        </p:txBody>
      </p:sp>
      <p:pic>
        <p:nvPicPr>
          <p:cNvPr id="4" name="Online Media 3" descr="The Possibility Project: Every child deserves a chance">
            <a:hlinkClick r:id="" action="ppaction://media"/>
            <a:extLst>
              <a:ext uri="{FF2B5EF4-FFF2-40B4-BE49-F238E27FC236}">
                <a16:creationId xmlns:a16="http://schemas.microsoft.com/office/drawing/2014/main" id="{B7458115-42BF-6EB3-C3EA-C06330161D3B}"/>
              </a:ext>
            </a:extLst>
          </p:cNvPr>
          <p:cNvPicPr>
            <a:picLocks noGrp="1" noRot="1" noChangeAspect="1"/>
          </p:cNvPicPr>
          <p:nvPr>
            <p:ph idx="1"/>
            <a:videoFile r:link="rId1"/>
          </p:nvPr>
        </p:nvPicPr>
        <p:blipFill>
          <a:blip r:embed="rId3"/>
          <a:stretch>
            <a:fillRect/>
          </a:stretch>
        </p:blipFill>
        <p:spPr>
          <a:xfrm>
            <a:off x="0" y="0"/>
            <a:ext cx="12172262" cy="6858000"/>
          </a:xfrm>
          <a:prstGeom prst="rect">
            <a:avLst/>
          </a:prstGeom>
        </p:spPr>
      </p:pic>
    </p:spTree>
    <p:extLst>
      <p:ext uri="{BB962C8B-B14F-4D97-AF65-F5344CB8AC3E}">
        <p14:creationId xmlns:p14="http://schemas.microsoft.com/office/powerpoint/2010/main" val="181535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8078C-F273-A765-B6C5-10BDD1CFE4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30568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9FD509-04DA-74B8-B00B-B83C1F96BDFF}"/>
              </a:ext>
            </a:extLst>
          </p:cNvPr>
          <p:cNvPicPr>
            <a:picLocks noChangeAspect="1"/>
          </p:cNvPicPr>
          <p:nvPr/>
        </p:nvPicPr>
        <p:blipFill>
          <a:blip r:embed="rId3"/>
          <a:stretch>
            <a:fillRect/>
          </a:stretch>
        </p:blipFill>
        <p:spPr>
          <a:xfrm>
            <a:off x="-10006" y="-38100"/>
            <a:ext cx="12250232" cy="6896100"/>
          </a:xfrm>
          <a:prstGeom prst="rect">
            <a:avLst/>
          </a:prstGeom>
        </p:spPr>
      </p:pic>
    </p:spTree>
    <p:extLst>
      <p:ext uri="{BB962C8B-B14F-4D97-AF65-F5344CB8AC3E}">
        <p14:creationId xmlns:p14="http://schemas.microsoft.com/office/powerpoint/2010/main" val="2636430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DF2D0-B958-E5F2-355E-FF8D2CBE13FE}"/>
            </a:ext>
          </a:extLst>
        </p:cNvPr>
        <p:cNvGrpSpPr/>
        <p:nvPr/>
      </p:nvGrpSpPr>
      <p:grpSpPr>
        <a:xfrm>
          <a:off x="0" y="0"/>
          <a:ext cx="0" cy="0"/>
          <a:chOff x="0" y="0"/>
          <a:chExt cx="0" cy="0"/>
        </a:xfrm>
      </p:grpSpPr>
      <p:pic>
        <p:nvPicPr>
          <p:cNvPr id="2" name="Picture 1" descr="A close up of a baby&#10;&#10;Description automatically generated">
            <a:extLst>
              <a:ext uri="{FF2B5EF4-FFF2-40B4-BE49-F238E27FC236}">
                <a16:creationId xmlns:a16="http://schemas.microsoft.com/office/drawing/2014/main" id="{9E1376CF-5105-FFCA-B4D2-142D3C12C6CE}"/>
              </a:ext>
            </a:extLst>
          </p:cNvPr>
          <p:cNvPicPr>
            <a:picLocks noChangeAspect="1"/>
          </p:cNvPicPr>
          <p:nvPr/>
        </p:nvPicPr>
        <p:blipFill rotWithShape="1">
          <a:blip r:embed="rId3"/>
          <a:srcRect t="9210" b="6203"/>
          <a:stretch/>
        </p:blipFill>
        <p:spPr>
          <a:xfrm>
            <a:off x="20" y="10"/>
            <a:ext cx="12191980" cy="6857990"/>
          </a:xfrm>
          <a:prstGeom prst="rect">
            <a:avLst/>
          </a:prstGeom>
          <a:noFill/>
        </p:spPr>
      </p:pic>
      <p:sp>
        <p:nvSpPr>
          <p:cNvPr id="3" name="TextBox 2">
            <a:extLst>
              <a:ext uri="{FF2B5EF4-FFF2-40B4-BE49-F238E27FC236}">
                <a16:creationId xmlns:a16="http://schemas.microsoft.com/office/drawing/2014/main" id="{96106F2E-353F-BCC8-68D5-ED6F11863351}"/>
              </a:ext>
            </a:extLst>
          </p:cNvPr>
          <p:cNvSpPr txBox="1"/>
          <p:nvPr/>
        </p:nvSpPr>
        <p:spPr>
          <a:xfrm>
            <a:off x="146162" y="5054751"/>
            <a:ext cx="762014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300" normalizeH="0" baseline="0" noProof="0">
                <a:ln>
                  <a:noFill/>
                </a:ln>
                <a:solidFill>
                  <a:prstClr val="white"/>
                </a:solidFill>
                <a:effectLst/>
                <a:uLnTx/>
                <a:uFillTx/>
                <a:latin typeface="Knockout 67 Full Bantamwt" panose="02000508020000020004" pitchFamily="50" charset="0"/>
                <a:ea typeface="+mn-ea"/>
                <a:cs typeface="+mn-cs"/>
              </a:rPr>
              <a:t>QUESTIONS?</a:t>
            </a:r>
          </a:p>
        </p:txBody>
      </p:sp>
    </p:spTree>
    <p:extLst>
      <p:ext uri="{BB962C8B-B14F-4D97-AF65-F5344CB8AC3E}">
        <p14:creationId xmlns:p14="http://schemas.microsoft.com/office/powerpoint/2010/main" val="1735556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2C9E33-7E44-C4C2-3392-044B4EA4FC9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062"/>
          <a:stretch/>
        </p:blipFill>
        <p:spPr>
          <a:xfrm>
            <a:off x="8005777" y="960293"/>
            <a:ext cx="3178892" cy="5042328"/>
          </a:xfrm>
          <a:custGeom>
            <a:avLst/>
            <a:gdLst>
              <a:gd name="csX0" fmla="*/ 0 w 3178892"/>
              <a:gd name="csY0" fmla="*/ 0 h 5042328"/>
              <a:gd name="csX1" fmla="*/ 434449 w 3178892"/>
              <a:gd name="csY1" fmla="*/ 0 h 5042328"/>
              <a:gd name="csX2" fmla="*/ 996053 w 3178892"/>
              <a:gd name="csY2" fmla="*/ 0 h 5042328"/>
              <a:gd name="csX3" fmla="*/ 1494079 w 3178892"/>
              <a:gd name="csY3" fmla="*/ 0 h 5042328"/>
              <a:gd name="csX4" fmla="*/ 2023895 w 3178892"/>
              <a:gd name="csY4" fmla="*/ 0 h 5042328"/>
              <a:gd name="csX5" fmla="*/ 2617288 w 3178892"/>
              <a:gd name="csY5" fmla="*/ 0 h 5042328"/>
              <a:gd name="csX6" fmla="*/ 3178892 w 3178892"/>
              <a:gd name="csY6" fmla="*/ 0 h 5042328"/>
              <a:gd name="csX7" fmla="*/ 3178892 w 3178892"/>
              <a:gd name="csY7" fmla="*/ 610682 h 5042328"/>
              <a:gd name="csX8" fmla="*/ 3178892 w 3178892"/>
              <a:gd name="csY8" fmla="*/ 1070094 h 5042328"/>
              <a:gd name="csX9" fmla="*/ 3178892 w 3178892"/>
              <a:gd name="csY9" fmla="*/ 1579929 h 5042328"/>
              <a:gd name="csX10" fmla="*/ 3178892 w 3178892"/>
              <a:gd name="csY10" fmla="*/ 2140188 h 5042328"/>
              <a:gd name="csX11" fmla="*/ 3178892 w 3178892"/>
              <a:gd name="csY11" fmla="*/ 2599600 h 5042328"/>
              <a:gd name="csX12" fmla="*/ 3178892 w 3178892"/>
              <a:gd name="csY12" fmla="*/ 3260705 h 5042328"/>
              <a:gd name="csX13" fmla="*/ 3178892 w 3178892"/>
              <a:gd name="csY13" fmla="*/ 3820964 h 5042328"/>
              <a:gd name="csX14" fmla="*/ 3178892 w 3178892"/>
              <a:gd name="csY14" fmla="*/ 4482069 h 5042328"/>
              <a:gd name="csX15" fmla="*/ 3178892 w 3178892"/>
              <a:gd name="csY15" fmla="*/ 5042328 h 5042328"/>
              <a:gd name="csX16" fmla="*/ 2680866 w 3178892"/>
              <a:gd name="csY16" fmla="*/ 5042328 h 5042328"/>
              <a:gd name="csX17" fmla="*/ 2182839 w 3178892"/>
              <a:gd name="csY17" fmla="*/ 5042328 h 5042328"/>
              <a:gd name="csX18" fmla="*/ 1621235 w 3178892"/>
              <a:gd name="csY18" fmla="*/ 5042328 h 5042328"/>
              <a:gd name="csX19" fmla="*/ 1091420 w 3178892"/>
              <a:gd name="csY19" fmla="*/ 5042328 h 5042328"/>
              <a:gd name="csX20" fmla="*/ 498026 w 3178892"/>
              <a:gd name="csY20" fmla="*/ 5042328 h 5042328"/>
              <a:gd name="csX21" fmla="*/ 0 w 3178892"/>
              <a:gd name="csY21" fmla="*/ 5042328 h 5042328"/>
              <a:gd name="csX22" fmla="*/ 0 w 3178892"/>
              <a:gd name="csY22" fmla="*/ 4431646 h 5042328"/>
              <a:gd name="csX23" fmla="*/ 0 w 3178892"/>
              <a:gd name="csY23" fmla="*/ 3871387 h 5042328"/>
              <a:gd name="csX24" fmla="*/ 0 w 3178892"/>
              <a:gd name="csY24" fmla="*/ 3260705 h 5042328"/>
              <a:gd name="csX25" fmla="*/ 0 w 3178892"/>
              <a:gd name="csY25" fmla="*/ 2700447 h 5042328"/>
              <a:gd name="csX26" fmla="*/ 0 w 3178892"/>
              <a:gd name="csY26" fmla="*/ 2140188 h 5042328"/>
              <a:gd name="csX27" fmla="*/ 0 w 3178892"/>
              <a:gd name="csY27" fmla="*/ 1579929 h 5042328"/>
              <a:gd name="csX28" fmla="*/ 0 w 3178892"/>
              <a:gd name="csY28" fmla="*/ 1170941 h 5042328"/>
              <a:gd name="csX29" fmla="*/ 0 w 3178892"/>
              <a:gd name="csY29" fmla="*/ 560259 h 5042328"/>
              <a:gd name="csX30" fmla="*/ 0 w 3178892"/>
              <a:gd name="csY30" fmla="*/ 0 h 50423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3178892" h="5042328" fill="none" extrusionOk="0">
                <a:moveTo>
                  <a:pt x="0" y="0"/>
                </a:moveTo>
                <a:cubicBezTo>
                  <a:pt x="180101" y="-15168"/>
                  <a:pt x="337470" y="45074"/>
                  <a:pt x="434449" y="0"/>
                </a:cubicBezTo>
                <a:cubicBezTo>
                  <a:pt x="531428" y="-45074"/>
                  <a:pt x="725044" y="19944"/>
                  <a:pt x="996053" y="0"/>
                </a:cubicBezTo>
                <a:cubicBezTo>
                  <a:pt x="1267062" y="-19944"/>
                  <a:pt x="1306371" y="13698"/>
                  <a:pt x="1494079" y="0"/>
                </a:cubicBezTo>
                <a:cubicBezTo>
                  <a:pt x="1681787" y="-13698"/>
                  <a:pt x="1888367" y="56866"/>
                  <a:pt x="2023895" y="0"/>
                </a:cubicBezTo>
                <a:cubicBezTo>
                  <a:pt x="2159423" y="-56866"/>
                  <a:pt x="2354482" y="44588"/>
                  <a:pt x="2617288" y="0"/>
                </a:cubicBezTo>
                <a:cubicBezTo>
                  <a:pt x="2880094" y="-44588"/>
                  <a:pt x="2928379" y="24014"/>
                  <a:pt x="3178892" y="0"/>
                </a:cubicBezTo>
                <a:cubicBezTo>
                  <a:pt x="3216712" y="178009"/>
                  <a:pt x="3138481" y="375364"/>
                  <a:pt x="3178892" y="610682"/>
                </a:cubicBezTo>
                <a:cubicBezTo>
                  <a:pt x="3219303" y="846000"/>
                  <a:pt x="3125620" y="948830"/>
                  <a:pt x="3178892" y="1070094"/>
                </a:cubicBezTo>
                <a:cubicBezTo>
                  <a:pt x="3232164" y="1191358"/>
                  <a:pt x="3121292" y="1339805"/>
                  <a:pt x="3178892" y="1579929"/>
                </a:cubicBezTo>
                <a:cubicBezTo>
                  <a:pt x="3236492" y="1820053"/>
                  <a:pt x="3137557" y="1864249"/>
                  <a:pt x="3178892" y="2140188"/>
                </a:cubicBezTo>
                <a:cubicBezTo>
                  <a:pt x="3220227" y="2416127"/>
                  <a:pt x="3142741" y="2394430"/>
                  <a:pt x="3178892" y="2599600"/>
                </a:cubicBezTo>
                <a:cubicBezTo>
                  <a:pt x="3215043" y="2804770"/>
                  <a:pt x="3122455" y="3098757"/>
                  <a:pt x="3178892" y="3260705"/>
                </a:cubicBezTo>
                <a:cubicBezTo>
                  <a:pt x="3235329" y="3422654"/>
                  <a:pt x="3119538" y="3680782"/>
                  <a:pt x="3178892" y="3820964"/>
                </a:cubicBezTo>
                <a:cubicBezTo>
                  <a:pt x="3238246" y="3961146"/>
                  <a:pt x="3115195" y="4311995"/>
                  <a:pt x="3178892" y="4482069"/>
                </a:cubicBezTo>
                <a:cubicBezTo>
                  <a:pt x="3242589" y="4652144"/>
                  <a:pt x="3131575" y="4791288"/>
                  <a:pt x="3178892" y="5042328"/>
                </a:cubicBezTo>
                <a:cubicBezTo>
                  <a:pt x="3009885" y="5099762"/>
                  <a:pt x="2878631" y="4996357"/>
                  <a:pt x="2680866" y="5042328"/>
                </a:cubicBezTo>
                <a:cubicBezTo>
                  <a:pt x="2483101" y="5088299"/>
                  <a:pt x="2395581" y="5041602"/>
                  <a:pt x="2182839" y="5042328"/>
                </a:cubicBezTo>
                <a:cubicBezTo>
                  <a:pt x="1970097" y="5043054"/>
                  <a:pt x="1884596" y="5008137"/>
                  <a:pt x="1621235" y="5042328"/>
                </a:cubicBezTo>
                <a:cubicBezTo>
                  <a:pt x="1357874" y="5076519"/>
                  <a:pt x="1270243" y="5012836"/>
                  <a:pt x="1091420" y="5042328"/>
                </a:cubicBezTo>
                <a:cubicBezTo>
                  <a:pt x="912598" y="5071820"/>
                  <a:pt x="736865" y="5001260"/>
                  <a:pt x="498026" y="5042328"/>
                </a:cubicBezTo>
                <a:cubicBezTo>
                  <a:pt x="259187" y="5083396"/>
                  <a:pt x="232062" y="5013273"/>
                  <a:pt x="0" y="5042328"/>
                </a:cubicBezTo>
                <a:cubicBezTo>
                  <a:pt x="-68743" y="4765017"/>
                  <a:pt x="15035" y="4647436"/>
                  <a:pt x="0" y="4431646"/>
                </a:cubicBezTo>
                <a:cubicBezTo>
                  <a:pt x="-15035" y="4215856"/>
                  <a:pt x="3801" y="4054883"/>
                  <a:pt x="0" y="3871387"/>
                </a:cubicBezTo>
                <a:cubicBezTo>
                  <a:pt x="-3801" y="3687891"/>
                  <a:pt x="43189" y="3472507"/>
                  <a:pt x="0" y="3260705"/>
                </a:cubicBezTo>
                <a:cubicBezTo>
                  <a:pt x="-43189" y="3048903"/>
                  <a:pt x="65640" y="2913806"/>
                  <a:pt x="0" y="2700447"/>
                </a:cubicBezTo>
                <a:cubicBezTo>
                  <a:pt x="-65640" y="2487088"/>
                  <a:pt x="12725" y="2307562"/>
                  <a:pt x="0" y="2140188"/>
                </a:cubicBezTo>
                <a:cubicBezTo>
                  <a:pt x="-12725" y="1972814"/>
                  <a:pt x="45516" y="1829192"/>
                  <a:pt x="0" y="1579929"/>
                </a:cubicBezTo>
                <a:cubicBezTo>
                  <a:pt x="-45516" y="1330666"/>
                  <a:pt x="12247" y="1274137"/>
                  <a:pt x="0" y="1170941"/>
                </a:cubicBezTo>
                <a:cubicBezTo>
                  <a:pt x="-12247" y="1067745"/>
                  <a:pt x="26495" y="706776"/>
                  <a:pt x="0" y="560259"/>
                </a:cubicBezTo>
                <a:cubicBezTo>
                  <a:pt x="-26495" y="413742"/>
                  <a:pt x="16152" y="212721"/>
                  <a:pt x="0" y="0"/>
                </a:cubicBezTo>
                <a:close/>
              </a:path>
              <a:path w="3178892" h="5042328" stroke="0" extrusionOk="0">
                <a:moveTo>
                  <a:pt x="0" y="0"/>
                </a:moveTo>
                <a:cubicBezTo>
                  <a:pt x="135361" y="-28981"/>
                  <a:pt x="348312" y="4040"/>
                  <a:pt x="498026" y="0"/>
                </a:cubicBezTo>
                <a:cubicBezTo>
                  <a:pt x="647740" y="-4040"/>
                  <a:pt x="794673" y="18310"/>
                  <a:pt x="932475" y="0"/>
                </a:cubicBezTo>
                <a:cubicBezTo>
                  <a:pt x="1070277" y="-18310"/>
                  <a:pt x="1338069" y="16654"/>
                  <a:pt x="1525868" y="0"/>
                </a:cubicBezTo>
                <a:cubicBezTo>
                  <a:pt x="1713667" y="-16654"/>
                  <a:pt x="1785841" y="51956"/>
                  <a:pt x="2023895" y="0"/>
                </a:cubicBezTo>
                <a:cubicBezTo>
                  <a:pt x="2261949" y="-51956"/>
                  <a:pt x="2291871" y="21437"/>
                  <a:pt x="2521921" y="0"/>
                </a:cubicBezTo>
                <a:cubicBezTo>
                  <a:pt x="2751971" y="-21437"/>
                  <a:pt x="2934039" y="39857"/>
                  <a:pt x="3178892" y="0"/>
                </a:cubicBezTo>
                <a:cubicBezTo>
                  <a:pt x="3183992" y="216605"/>
                  <a:pt x="3173222" y="333382"/>
                  <a:pt x="3178892" y="459412"/>
                </a:cubicBezTo>
                <a:cubicBezTo>
                  <a:pt x="3184562" y="585442"/>
                  <a:pt x="3143889" y="841499"/>
                  <a:pt x="3178892" y="1019671"/>
                </a:cubicBezTo>
                <a:cubicBezTo>
                  <a:pt x="3213895" y="1197843"/>
                  <a:pt x="3135970" y="1287846"/>
                  <a:pt x="3178892" y="1479083"/>
                </a:cubicBezTo>
                <a:cubicBezTo>
                  <a:pt x="3221814" y="1670320"/>
                  <a:pt x="3126310" y="1749870"/>
                  <a:pt x="3178892" y="1938495"/>
                </a:cubicBezTo>
                <a:cubicBezTo>
                  <a:pt x="3231474" y="2127120"/>
                  <a:pt x="3121839" y="2310949"/>
                  <a:pt x="3178892" y="2498754"/>
                </a:cubicBezTo>
                <a:cubicBezTo>
                  <a:pt x="3235945" y="2686559"/>
                  <a:pt x="3113230" y="2964692"/>
                  <a:pt x="3178892" y="3109436"/>
                </a:cubicBezTo>
                <a:cubicBezTo>
                  <a:pt x="3244554" y="3254180"/>
                  <a:pt x="3145961" y="3347838"/>
                  <a:pt x="3178892" y="3518424"/>
                </a:cubicBezTo>
                <a:cubicBezTo>
                  <a:pt x="3211823" y="3689010"/>
                  <a:pt x="3160544" y="3843821"/>
                  <a:pt x="3178892" y="4078683"/>
                </a:cubicBezTo>
                <a:cubicBezTo>
                  <a:pt x="3197240" y="4313545"/>
                  <a:pt x="3099603" y="4710154"/>
                  <a:pt x="3178892" y="5042328"/>
                </a:cubicBezTo>
                <a:cubicBezTo>
                  <a:pt x="2997291" y="5064559"/>
                  <a:pt x="2774484" y="5017864"/>
                  <a:pt x="2649077" y="5042328"/>
                </a:cubicBezTo>
                <a:cubicBezTo>
                  <a:pt x="2523670" y="5066792"/>
                  <a:pt x="2182408" y="4987442"/>
                  <a:pt x="2055683" y="5042328"/>
                </a:cubicBezTo>
                <a:cubicBezTo>
                  <a:pt x="1928958" y="5097214"/>
                  <a:pt x="1667915" y="5021162"/>
                  <a:pt x="1525868" y="5042328"/>
                </a:cubicBezTo>
                <a:cubicBezTo>
                  <a:pt x="1383822" y="5063494"/>
                  <a:pt x="1245111" y="5025737"/>
                  <a:pt x="1091420" y="5042328"/>
                </a:cubicBezTo>
                <a:cubicBezTo>
                  <a:pt x="937729" y="5058919"/>
                  <a:pt x="805635" y="5037303"/>
                  <a:pt x="625182" y="5042328"/>
                </a:cubicBezTo>
                <a:cubicBezTo>
                  <a:pt x="444729" y="5047353"/>
                  <a:pt x="297539" y="5007528"/>
                  <a:pt x="0" y="5042328"/>
                </a:cubicBezTo>
                <a:cubicBezTo>
                  <a:pt x="-35803" y="4829663"/>
                  <a:pt x="48988" y="4692288"/>
                  <a:pt x="0" y="4482069"/>
                </a:cubicBezTo>
                <a:cubicBezTo>
                  <a:pt x="-48988" y="4271850"/>
                  <a:pt x="62664" y="4130259"/>
                  <a:pt x="0" y="3921811"/>
                </a:cubicBezTo>
                <a:cubicBezTo>
                  <a:pt x="-62664" y="3713363"/>
                  <a:pt x="51416" y="3645928"/>
                  <a:pt x="0" y="3411975"/>
                </a:cubicBezTo>
                <a:cubicBezTo>
                  <a:pt x="-51416" y="3178022"/>
                  <a:pt x="27862" y="3119500"/>
                  <a:pt x="0" y="3002986"/>
                </a:cubicBezTo>
                <a:cubicBezTo>
                  <a:pt x="-27862" y="2886472"/>
                  <a:pt x="33924" y="2770962"/>
                  <a:pt x="0" y="2593998"/>
                </a:cubicBezTo>
                <a:cubicBezTo>
                  <a:pt x="-33924" y="2417034"/>
                  <a:pt x="24860" y="2241907"/>
                  <a:pt x="0" y="1983316"/>
                </a:cubicBezTo>
                <a:cubicBezTo>
                  <a:pt x="-24860" y="1724725"/>
                  <a:pt x="21326" y="1688300"/>
                  <a:pt x="0" y="1523904"/>
                </a:cubicBezTo>
                <a:cubicBezTo>
                  <a:pt x="-21326" y="1359508"/>
                  <a:pt x="15803" y="1088049"/>
                  <a:pt x="0" y="862798"/>
                </a:cubicBezTo>
                <a:cubicBezTo>
                  <a:pt x="-15803" y="637547"/>
                  <a:pt x="71693" y="199237"/>
                  <a:pt x="0" y="0"/>
                </a:cubicBezTo>
                <a:close/>
              </a:path>
            </a:pathLst>
          </a:custGeom>
          <a:ln w="184150">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10" name="TextBox 9">
            <a:extLst>
              <a:ext uri="{FF2B5EF4-FFF2-40B4-BE49-F238E27FC236}">
                <a16:creationId xmlns:a16="http://schemas.microsoft.com/office/drawing/2014/main" id="{FD7B73F3-66F7-531D-5E18-FC54DF36CD28}"/>
              </a:ext>
            </a:extLst>
          </p:cNvPr>
          <p:cNvSpPr txBox="1"/>
          <p:nvPr/>
        </p:nvSpPr>
        <p:spPr>
          <a:xfrm>
            <a:off x="-317500" y="2209800"/>
            <a:ext cx="8989579" cy="964880"/>
          </a:xfrm>
          <a:prstGeom prst="rect">
            <a:avLst/>
          </a:prstGeom>
          <a:noFill/>
        </p:spPr>
        <p:txBody>
          <a:bodyPr wrap="square" rtlCol="0">
            <a:spAutoFit/>
          </a:bodyPr>
          <a:lstStyle/>
          <a:p>
            <a:pPr algn="ctr">
              <a:lnSpc>
                <a:spcPts val="6000"/>
              </a:lnSpc>
            </a:pPr>
            <a:r>
              <a:rPr lang="en-US" sz="9600" b="1">
                <a:latin typeface="Myriad Pro Black" panose="020B0903030403020204" pitchFamily="34" charset="0"/>
              </a:rPr>
              <a:t>Thank You</a:t>
            </a:r>
            <a:endParaRPr lang="en-US" sz="4400" b="1">
              <a:latin typeface="Myriad Pro Black" panose="020B0903030403020204" pitchFamily="34" charset="0"/>
            </a:endParaRPr>
          </a:p>
        </p:txBody>
      </p:sp>
      <p:pic>
        <p:nvPicPr>
          <p:cNvPr id="12" name="Picture 11" descr="A black background with blue and orange text&#10;&#10;AI-generated content may be incorrect.">
            <a:extLst>
              <a:ext uri="{FF2B5EF4-FFF2-40B4-BE49-F238E27FC236}">
                <a16:creationId xmlns:a16="http://schemas.microsoft.com/office/drawing/2014/main" id="{442FDF45-877A-9013-B205-9B994C4AE9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361" y="3304676"/>
            <a:ext cx="6951856" cy="2531403"/>
          </a:xfrm>
          <a:prstGeom prst="rect">
            <a:avLst/>
          </a:prstGeom>
        </p:spPr>
      </p:pic>
      <p:cxnSp>
        <p:nvCxnSpPr>
          <p:cNvPr id="13" name="Straight Connector 12">
            <a:extLst>
              <a:ext uri="{FF2B5EF4-FFF2-40B4-BE49-F238E27FC236}">
                <a16:creationId xmlns:a16="http://schemas.microsoft.com/office/drawing/2014/main" id="{EFC6EC1C-CB03-1675-AC96-C3689B60A508}"/>
              </a:ext>
            </a:extLst>
          </p:cNvPr>
          <p:cNvCxnSpPr>
            <a:cxnSpLocks/>
          </p:cNvCxnSpPr>
          <p:nvPr/>
        </p:nvCxnSpPr>
        <p:spPr>
          <a:xfrm>
            <a:off x="1626050" y="3450361"/>
            <a:ext cx="5102479"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434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little, playground&#10;&#10;Description automatically generated">
            <a:extLst>
              <a:ext uri="{FF2B5EF4-FFF2-40B4-BE49-F238E27FC236}">
                <a16:creationId xmlns:a16="http://schemas.microsoft.com/office/drawing/2014/main" id="{261CEEA4-3459-F13F-0039-617A906AC805}"/>
              </a:ext>
            </a:extLst>
          </p:cNvPr>
          <p:cNvPicPr>
            <a:picLocks noChangeAspect="1"/>
          </p:cNvPicPr>
          <p:nvPr/>
        </p:nvPicPr>
        <p:blipFill rotWithShape="1">
          <a:blip r:embed="rId3">
            <a:alphaModFix/>
          </a:blip>
          <a:srcRect t="4680" b="16346"/>
          <a:stretch/>
        </p:blipFill>
        <p:spPr>
          <a:xfrm>
            <a:off x="0" y="0"/>
            <a:ext cx="12192000" cy="6858000"/>
          </a:xfrm>
          <a:prstGeom prst="rect">
            <a:avLst/>
          </a:prstGeom>
        </p:spPr>
      </p:pic>
      <p:sp>
        <p:nvSpPr>
          <p:cNvPr id="5" name="TextBox 4">
            <a:extLst>
              <a:ext uri="{FF2B5EF4-FFF2-40B4-BE49-F238E27FC236}">
                <a16:creationId xmlns:a16="http://schemas.microsoft.com/office/drawing/2014/main" id="{122D74FB-FBF8-C8B6-9F5E-FBDBC8A7DB4F}"/>
              </a:ext>
            </a:extLst>
          </p:cNvPr>
          <p:cNvSpPr txBox="1"/>
          <p:nvPr/>
        </p:nvSpPr>
        <p:spPr>
          <a:xfrm>
            <a:off x="674110" y="5384965"/>
            <a:ext cx="10856834" cy="1477328"/>
          </a:xfrm>
          <a:prstGeom prst="rect">
            <a:avLst/>
          </a:prstGeom>
          <a:solidFill>
            <a:schemeClr val="bg2"/>
          </a:solidFill>
          <a:ln>
            <a:solidFill>
              <a:schemeClr val="bg1"/>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a:latin typeface="Myriad Pro"/>
              </a:rPr>
              <a:t>WHAT IS POSSIBLE?</a:t>
            </a:r>
            <a:endParaRPr lang="en-US" sz="9000">
              <a:latin typeface="Myriad Pro"/>
            </a:endParaRPr>
          </a:p>
        </p:txBody>
      </p:sp>
    </p:spTree>
    <p:extLst>
      <p:ext uri="{BB962C8B-B14F-4D97-AF65-F5344CB8AC3E}">
        <p14:creationId xmlns:p14="http://schemas.microsoft.com/office/powerpoint/2010/main" val="2027883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DFBEE25E-53A5-5C79-E1DF-7295C56437DF}"/>
              </a:ext>
            </a:extLst>
          </p:cNvPr>
          <p:cNvSpPr/>
          <p:nvPr/>
        </p:nvSpPr>
        <p:spPr>
          <a:xfrm>
            <a:off x="1219198" y="2798190"/>
            <a:ext cx="4363454" cy="3103682"/>
          </a:xfrm>
          <a:prstGeom prst="roundRect">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Myriad Pro"/>
                <a:ea typeface="+mn-ea"/>
                <a:cs typeface="+mn-cs"/>
              </a:rPr>
              <a:t>$261M for global children’s health and nutrition since 1990s</a:t>
            </a:r>
          </a:p>
        </p:txBody>
      </p:sp>
      <p:pic>
        <p:nvPicPr>
          <p:cNvPr id="17" name="Picture 16" descr="A collage of a group of people&#10;&#10;Description automatically generated">
            <a:extLst>
              <a:ext uri="{FF2B5EF4-FFF2-40B4-BE49-F238E27FC236}">
                <a16:creationId xmlns:a16="http://schemas.microsoft.com/office/drawing/2014/main" id="{01416921-E032-B9A1-6857-5E61BC25A850}"/>
              </a:ext>
            </a:extLst>
          </p:cNvPr>
          <p:cNvPicPr>
            <a:picLocks noChangeAspect="1"/>
          </p:cNvPicPr>
          <p:nvPr/>
        </p:nvPicPr>
        <p:blipFill rotWithShape="1">
          <a:blip r:embed="rId3"/>
          <a:srcRect l="53080" t="50743" r="2204" b="8497"/>
          <a:stretch/>
        </p:blipFill>
        <p:spPr>
          <a:xfrm>
            <a:off x="6704509" y="3065691"/>
            <a:ext cx="4058650" cy="2568680"/>
          </a:xfrm>
          <a:custGeom>
            <a:avLst/>
            <a:gdLst>
              <a:gd name="csX0" fmla="*/ 0 w 4058650"/>
              <a:gd name="csY0" fmla="*/ 0 h 2568680"/>
              <a:gd name="csX1" fmla="*/ 458048 w 4058650"/>
              <a:gd name="csY1" fmla="*/ 0 h 2568680"/>
              <a:gd name="csX2" fmla="*/ 1119028 w 4058650"/>
              <a:gd name="csY2" fmla="*/ 0 h 2568680"/>
              <a:gd name="csX3" fmla="*/ 1739421 w 4058650"/>
              <a:gd name="csY3" fmla="*/ 0 h 2568680"/>
              <a:gd name="csX4" fmla="*/ 2197469 w 4058650"/>
              <a:gd name="csY4" fmla="*/ 0 h 2568680"/>
              <a:gd name="csX5" fmla="*/ 2736690 w 4058650"/>
              <a:gd name="csY5" fmla="*/ 0 h 2568680"/>
              <a:gd name="csX6" fmla="*/ 3397670 w 4058650"/>
              <a:gd name="csY6" fmla="*/ 0 h 2568680"/>
              <a:gd name="csX7" fmla="*/ 4058650 w 4058650"/>
              <a:gd name="csY7" fmla="*/ 0 h 2568680"/>
              <a:gd name="csX8" fmla="*/ 4058650 w 4058650"/>
              <a:gd name="csY8" fmla="*/ 539423 h 2568680"/>
              <a:gd name="csX9" fmla="*/ 4058650 w 4058650"/>
              <a:gd name="csY9" fmla="*/ 976098 h 2568680"/>
              <a:gd name="csX10" fmla="*/ 4058650 w 4058650"/>
              <a:gd name="csY10" fmla="*/ 1438461 h 2568680"/>
              <a:gd name="csX11" fmla="*/ 4058650 w 4058650"/>
              <a:gd name="csY11" fmla="*/ 1977884 h 2568680"/>
              <a:gd name="csX12" fmla="*/ 4058650 w 4058650"/>
              <a:gd name="csY12" fmla="*/ 2568680 h 2568680"/>
              <a:gd name="csX13" fmla="*/ 3600602 w 4058650"/>
              <a:gd name="csY13" fmla="*/ 2568680 h 2568680"/>
              <a:gd name="csX14" fmla="*/ 3142555 w 4058650"/>
              <a:gd name="csY14" fmla="*/ 2568680 h 2568680"/>
              <a:gd name="csX15" fmla="*/ 2522161 w 4058650"/>
              <a:gd name="csY15" fmla="*/ 2568680 h 2568680"/>
              <a:gd name="csX16" fmla="*/ 2064113 w 4058650"/>
              <a:gd name="csY16" fmla="*/ 2568680 h 2568680"/>
              <a:gd name="csX17" fmla="*/ 1484306 w 4058650"/>
              <a:gd name="csY17" fmla="*/ 2568680 h 2568680"/>
              <a:gd name="csX18" fmla="*/ 985672 w 4058650"/>
              <a:gd name="csY18" fmla="*/ 2568680 h 2568680"/>
              <a:gd name="csX19" fmla="*/ 0 w 4058650"/>
              <a:gd name="csY19" fmla="*/ 2568680 h 2568680"/>
              <a:gd name="csX20" fmla="*/ 0 w 4058650"/>
              <a:gd name="csY20" fmla="*/ 2054944 h 2568680"/>
              <a:gd name="csX21" fmla="*/ 0 w 4058650"/>
              <a:gd name="csY21" fmla="*/ 1489834 h 2568680"/>
              <a:gd name="csX22" fmla="*/ 0 w 4058650"/>
              <a:gd name="csY22" fmla="*/ 1001785 h 2568680"/>
              <a:gd name="csX23" fmla="*/ 0 w 4058650"/>
              <a:gd name="csY23" fmla="*/ 513736 h 2568680"/>
              <a:gd name="csX24" fmla="*/ 0 w 4058650"/>
              <a:gd name="csY24" fmla="*/ 0 h 25686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4058650" h="2568680" fill="none" extrusionOk="0">
                <a:moveTo>
                  <a:pt x="0" y="0"/>
                </a:moveTo>
                <a:cubicBezTo>
                  <a:pt x="138558" y="-3985"/>
                  <a:pt x="233916" y="31003"/>
                  <a:pt x="458048" y="0"/>
                </a:cubicBezTo>
                <a:cubicBezTo>
                  <a:pt x="682180" y="-31003"/>
                  <a:pt x="943941" y="40059"/>
                  <a:pt x="1119028" y="0"/>
                </a:cubicBezTo>
                <a:cubicBezTo>
                  <a:pt x="1294115" y="-40059"/>
                  <a:pt x="1560792" y="6451"/>
                  <a:pt x="1739421" y="0"/>
                </a:cubicBezTo>
                <a:cubicBezTo>
                  <a:pt x="1918050" y="-6451"/>
                  <a:pt x="2073510" y="39800"/>
                  <a:pt x="2197469" y="0"/>
                </a:cubicBezTo>
                <a:cubicBezTo>
                  <a:pt x="2321428" y="-39800"/>
                  <a:pt x="2575440" y="9585"/>
                  <a:pt x="2736690" y="0"/>
                </a:cubicBezTo>
                <a:cubicBezTo>
                  <a:pt x="2897940" y="-9585"/>
                  <a:pt x="3248576" y="4636"/>
                  <a:pt x="3397670" y="0"/>
                </a:cubicBezTo>
                <a:cubicBezTo>
                  <a:pt x="3546764" y="-4636"/>
                  <a:pt x="3811133" y="10763"/>
                  <a:pt x="4058650" y="0"/>
                </a:cubicBezTo>
                <a:cubicBezTo>
                  <a:pt x="4102461" y="180045"/>
                  <a:pt x="4050945" y="410355"/>
                  <a:pt x="4058650" y="539423"/>
                </a:cubicBezTo>
                <a:cubicBezTo>
                  <a:pt x="4066355" y="668491"/>
                  <a:pt x="4053914" y="819120"/>
                  <a:pt x="4058650" y="976098"/>
                </a:cubicBezTo>
                <a:cubicBezTo>
                  <a:pt x="4063386" y="1133077"/>
                  <a:pt x="4026843" y="1208065"/>
                  <a:pt x="4058650" y="1438461"/>
                </a:cubicBezTo>
                <a:cubicBezTo>
                  <a:pt x="4090457" y="1668857"/>
                  <a:pt x="4033490" y="1740134"/>
                  <a:pt x="4058650" y="1977884"/>
                </a:cubicBezTo>
                <a:cubicBezTo>
                  <a:pt x="4083810" y="2215634"/>
                  <a:pt x="3996902" y="2416929"/>
                  <a:pt x="4058650" y="2568680"/>
                </a:cubicBezTo>
                <a:cubicBezTo>
                  <a:pt x="3863851" y="2582620"/>
                  <a:pt x="3795360" y="2561749"/>
                  <a:pt x="3600602" y="2568680"/>
                </a:cubicBezTo>
                <a:cubicBezTo>
                  <a:pt x="3405844" y="2575611"/>
                  <a:pt x="3315270" y="2525565"/>
                  <a:pt x="3142555" y="2568680"/>
                </a:cubicBezTo>
                <a:cubicBezTo>
                  <a:pt x="2969840" y="2611795"/>
                  <a:pt x="2723430" y="2496955"/>
                  <a:pt x="2522161" y="2568680"/>
                </a:cubicBezTo>
                <a:cubicBezTo>
                  <a:pt x="2320892" y="2640405"/>
                  <a:pt x="2223100" y="2567793"/>
                  <a:pt x="2064113" y="2568680"/>
                </a:cubicBezTo>
                <a:cubicBezTo>
                  <a:pt x="1905126" y="2569567"/>
                  <a:pt x="1681778" y="2535488"/>
                  <a:pt x="1484306" y="2568680"/>
                </a:cubicBezTo>
                <a:cubicBezTo>
                  <a:pt x="1286834" y="2601872"/>
                  <a:pt x="1105945" y="2537993"/>
                  <a:pt x="985672" y="2568680"/>
                </a:cubicBezTo>
                <a:cubicBezTo>
                  <a:pt x="865399" y="2599367"/>
                  <a:pt x="383181" y="2495658"/>
                  <a:pt x="0" y="2568680"/>
                </a:cubicBezTo>
                <a:cubicBezTo>
                  <a:pt x="-1019" y="2426210"/>
                  <a:pt x="45902" y="2303511"/>
                  <a:pt x="0" y="2054944"/>
                </a:cubicBezTo>
                <a:cubicBezTo>
                  <a:pt x="-45902" y="1806377"/>
                  <a:pt x="67534" y="1622560"/>
                  <a:pt x="0" y="1489834"/>
                </a:cubicBezTo>
                <a:cubicBezTo>
                  <a:pt x="-67534" y="1357108"/>
                  <a:pt x="16294" y="1233858"/>
                  <a:pt x="0" y="1001785"/>
                </a:cubicBezTo>
                <a:cubicBezTo>
                  <a:pt x="-16294" y="769712"/>
                  <a:pt x="57423" y="733122"/>
                  <a:pt x="0" y="513736"/>
                </a:cubicBezTo>
                <a:cubicBezTo>
                  <a:pt x="-57423" y="294350"/>
                  <a:pt x="19887" y="146529"/>
                  <a:pt x="0" y="0"/>
                </a:cubicBezTo>
                <a:close/>
              </a:path>
              <a:path w="4058650" h="2568680" stroke="0" extrusionOk="0">
                <a:moveTo>
                  <a:pt x="0" y="0"/>
                </a:moveTo>
                <a:cubicBezTo>
                  <a:pt x="145304" y="-63034"/>
                  <a:pt x="295553" y="58992"/>
                  <a:pt x="539221" y="0"/>
                </a:cubicBezTo>
                <a:cubicBezTo>
                  <a:pt x="782889" y="-58992"/>
                  <a:pt x="821863" y="31662"/>
                  <a:pt x="997268" y="0"/>
                </a:cubicBezTo>
                <a:cubicBezTo>
                  <a:pt x="1172673" y="-31662"/>
                  <a:pt x="1404053" y="8506"/>
                  <a:pt x="1658248" y="0"/>
                </a:cubicBezTo>
                <a:cubicBezTo>
                  <a:pt x="1912443" y="-8506"/>
                  <a:pt x="2087839" y="13237"/>
                  <a:pt x="2197469" y="0"/>
                </a:cubicBezTo>
                <a:cubicBezTo>
                  <a:pt x="2307099" y="-13237"/>
                  <a:pt x="2607635" y="32053"/>
                  <a:pt x="2736690" y="0"/>
                </a:cubicBezTo>
                <a:cubicBezTo>
                  <a:pt x="2865745" y="-32053"/>
                  <a:pt x="3173948" y="21893"/>
                  <a:pt x="3397670" y="0"/>
                </a:cubicBezTo>
                <a:cubicBezTo>
                  <a:pt x="3621392" y="-21893"/>
                  <a:pt x="3834391" y="76097"/>
                  <a:pt x="4058650" y="0"/>
                </a:cubicBezTo>
                <a:cubicBezTo>
                  <a:pt x="4077679" y="219179"/>
                  <a:pt x="4021372" y="443740"/>
                  <a:pt x="4058650" y="565110"/>
                </a:cubicBezTo>
                <a:cubicBezTo>
                  <a:pt x="4095928" y="686480"/>
                  <a:pt x="4021202" y="885119"/>
                  <a:pt x="4058650" y="1027472"/>
                </a:cubicBezTo>
                <a:cubicBezTo>
                  <a:pt x="4096098" y="1169825"/>
                  <a:pt x="4019285" y="1376521"/>
                  <a:pt x="4058650" y="1489834"/>
                </a:cubicBezTo>
                <a:cubicBezTo>
                  <a:pt x="4098015" y="1603147"/>
                  <a:pt x="4056099" y="1880102"/>
                  <a:pt x="4058650" y="2003570"/>
                </a:cubicBezTo>
                <a:cubicBezTo>
                  <a:pt x="4061201" y="2127038"/>
                  <a:pt x="4034196" y="2431399"/>
                  <a:pt x="4058650" y="2568680"/>
                </a:cubicBezTo>
                <a:cubicBezTo>
                  <a:pt x="3884051" y="2607799"/>
                  <a:pt x="3725842" y="2546918"/>
                  <a:pt x="3600602" y="2568680"/>
                </a:cubicBezTo>
                <a:cubicBezTo>
                  <a:pt x="3475362" y="2590442"/>
                  <a:pt x="3076063" y="2516897"/>
                  <a:pt x="2939622" y="2568680"/>
                </a:cubicBezTo>
                <a:cubicBezTo>
                  <a:pt x="2803181" y="2620463"/>
                  <a:pt x="2637652" y="2509959"/>
                  <a:pt x="2440988" y="2568680"/>
                </a:cubicBezTo>
                <a:cubicBezTo>
                  <a:pt x="2244324" y="2627401"/>
                  <a:pt x="2138954" y="2564534"/>
                  <a:pt x="1861181" y="2568680"/>
                </a:cubicBezTo>
                <a:cubicBezTo>
                  <a:pt x="1583408" y="2572826"/>
                  <a:pt x="1437716" y="2546892"/>
                  <a:pt x="1200201" y="2568680"/>
                </a:cubicBezTo>
                <a:cubicBezTo>
                  <a:pt x="962686" y="2590468"/>
                  <a:pt x="786941" y="2513730"/>
                  <a:pt x="620394" y="2568680"/>
                </a:cubicBezTo>
                <a:cubicBezTo>
                  <a:pt x="453847" y="2623630"/>
                  <a:pt x="293548" y="2522610"/>
                  <a:pt x="0" y="2568680"/>
                </a:cubicBezTo>
                <a:cubicBezTo>
                  <a:pt x="-42886" y="2408139"/>
                  <a:pt x="5602" y="2337058"/>
                  <a:pt x="0" y="2106318"/>
                </a:cubicBezTo>
                <a:cubicBezTo>
                  <a:pt x="-5602" y="1875578"/>
                  <a:pt x="26420" y="1720458"/>
                  <a:pt x="0" y="1618268"/>
                </a:cubicBezTo>
                <a:cubicBezTo>
                  <a:pt x="-26420" y="1516078"/>
                  <a:pt x="30319" y="1248730"/>
                  <a:pt x="0" y="1053159"/>
                </a:cubicBezTo>
                <a:cubicBezTo>
                  <a:pt x="-30319" y="857588"/>
                  <a:pt x="39352" y="694146"/>
                  <a:pt x="0" y="539423"/>
                </a:cubicBezTo>
                <a:cubicBezTo>
                  <a:pt x="-39352" y="384700"/>
                  <a:pt x="13514" y="168212"/>
                  <a:pt x="0" y="0"/>
                </a:cubicBezTo>
                <a:close/>
              </a:path>
            </a:pathLst>
          </a:custGeom>
          <a:ln w="168275">
            <a:solidFill>
              <a:schemeClr val="tx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grpSp>
        <p:nvGrpSpPr>
          <p:cNvPr id="24" name="Group 23">
            <a:extLst>
              <a:ext uri="{FF2B5EF4-FFF2-40B4-BE49-F238E27FC236}">
                <a16:creationId xmlns:a16="http://schemas.microsoft.com/office/drawing/2014/main" id="{8A69EDCB-42F8-13A3-258B-3D982C497B05}"/>
              </a:ext>
            </a:extLst>
          </p:cNvPr>
          <p:cNvGrpSpPr/>
          <p:nvPr/>
        </p:nvGrpSpPr>
        <p:grpSpPr>
          <a:xfrm>
            <a:off x="2306519" y="878308"/>
            <a:ext cx="7863939" cy="1631322"/>
            <a:chOff x="1915234" y="878308"/>
            <a:chExt cx="7863939" cy="1631322"/>
          </a:xfrm>
        </p:grpSpPr>
        <p:sp>
          <p:nvSpPr>
            <p:cNvPr id="6" name="Rectangle: Rounded Corners 5">
              <a:extLst>
                <a:ext uri="{FF2B5EF4-FFF2-40B4-BE49-F238E27FC236}">
                  <a16:creationId xmlns:a16="http://schemas.microsoft.com/office/drawing/2014/main" id="{2E1580FB-800C-A427-23C8-1B2A68C13D20}"/>
                </a:ext>
              </a:extLst>
            </p:cNvPr>
            <p:cNvSpPr/>
            <p:nvPr/>
          </p:nvSpPr>
          <p:spPr>
            <a:xfrm>
              <a:off x="1915234" y="878308"/>
              <a:ext cx="7863939" cy="1631322"/>
            </a:xfrm>
            <a:prstGeom prst="roundRect">
              <a:avLst/>
            </a:prstGeom>
            <a:solidFill>
              <a:schemeClr val="accent3">
                <a:alpha val="62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4" name="Picture 3" descr="A blue and black logo&#10;&#10;AI-generated content may be incorrect.">
              <a:extLst>
                <a:ext uri="{FF2B5EF4-FFF2-40B4-BE49-F238E27FC236}">
                  <a16:creationId xmlns:a16="http://schemas.microsoft.com/office/drawing/2014/main" id="{301FF5CC-49DB-A28D-73DE-19E0B87964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1893" y="1244688"/>
              <a:ext cx="3574948" cy="898562"/>
            </a:xfrm>
            <a:prstGeom prst="rect">
              <a:avLst/>
            </a:prstGeom>
          </p:spPr>
        </p:pic>
        <p:pic>
          <p:nvPicPr>
            <p:cNvPr id="8" name="Graphic 7" descr="Add with solid fill">
              <a:extLst>
                <a:ext uri="{FF2B5EF4-FFF2-40B4-BE49-F238E27FC236}">
                  <a16:creationId xmlns:a16="http://schemas.microsoft.com/office/drawing/2014/main" id="{F2F0853D-9269-2A9F-7903-B7951C5A3C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1623" y="1395881"/>
              <a:ext cx="576143" cy="576143"/>
            </a:xfrm>
            <a:prstGeom prst="rect">
              <a:avLst/>
            </a:prstGeom>
          </p:spPr>
        </p:pic>
        <p:sp>
          <p:nvSpPr>
            <p:cNvPr id="23" name="TextBox 22">
              <a:extLst>
                <a:ext uri="{FF2B5EF4-FFF2-40B4-BE49-F238E27FC236}">
                  <a16:creationId xmlns:a16="http://schemas.microsoft.com/office/drawing/2014/main" id="{017841D4-1EA6-7B0A-3ACB-75BB26BC6275}"/>
                </a:ext>
              </a:extLst>
            </p:cNvPr>
            <p:cNvSpPr txBox="1"/>
            <p:nvPr/>
          </p:nvSpPr>
          <p:spPr>
            <a:xfrm>
              <a:off x="6186348" y="1022692"/>
              <a:ext cx="35923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4374"/>
                  </a:solidFill>
                  <a:effectLst/>
                  <a:uLnTx/>
                  <a:uFillTx/>
                  <a:latin typeface="Myriad Pro"/>
                  <a:ea typeface="+mn-ea"/>
                  <a:cs typeface="+mn-cs"/>
                </a:rPr>
                <a:t>UNICEF</a:t>
              </a:r>
            </a:p>
          </p:txBody>
        </p:sp>
      </p:grpSp>
    </p:spTree>
    <p:extLst>
      <p:ext uri="{BB962C8B-B14F-4D97-AF65-F5344CB8AC3E}">
        <p14:creationId xmlns:p14="http://schemas.microsoft.com/office/powerpoint/2010/main" val="440763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F7FA6B-36B5-0D18-D6CC-2BDB5FB57BB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254140F-A287-5140-41F6-17D811AA60E9}"/>
              </a:ext>
            </a:extLst>
          </p:cNvPr>
          <p:cNvPicPr>
            <a:picLocks noChangeAspect="1"/>
          </p:cNvPicPr>
          <p:nvPr/>
        </p:nvPicPr>
        <p:blipFill>
          <a:blip r:embed="rId3"/>
          <a:stretch>
            <a:fillRect/>
          </a:stretch>
        </p:blipFill>
        <p:spPr>
          <a:xfrm>
            <a:off x="0" y="-297"/>
            <a:ext cx="12192528" cy="6858297"/>
          </a:xfrm>
          <a:prstGeom prst="rect">
            <a:avLst/>
          </a:prstGeom>
        </p:spPr>
      </p:pic>
      <p:pic>
        <p:nvPicPr>
          <p:cNvPr id="2" name="Picture 1">
            <a:extLst>
              <a:ext uri="{FF2B5EF4-FFF2-40B4-BE49-F238E27FC236}">
                <a16:creationId xmlns:a16="http://schemas.microsoft.com/office/drawing/2014/main" id="{5D44FC36-B00B-1C72-C022-EFD9770391A9}"/>
              </a:ext>
            </a:extLst>
          </p:cNvPr>
          <p:cNvPicPr>
            <a:picLocks noChangeAspect="1"/>
          </p:cNvPicPr>
          <p:nvPr/>
        </p:nvPicPr>
        <p:blipFill>
          <a:blip r:embed="rId4"/>
          <a:srcRect l="5407" t="10857" r="7733" b="10073"/>
          <a:stretch/>
        </p:blipFill>
        <p:spPr>
          <a:xfrm>
            <a:off x="800985" y="717697"/>
            <a:ext cx="10590029" cy="5422605"/>
          </a:xfrm>
          <a:prstGeom prst="rect">
            <a:avLst/>
          </a:prstGeom>
        </p:spPr>
      </p:pic>
    </p:spTree>
    <p:extLst>
      <p:ext uri="{BB962C8B-B14F-4D97-AF65-F5344CB8AC3E}">
        <p14:creationId xmlns:p14="http://schemas.microsoft.com/office/powerpoint/2010/main" val="145991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D82334F9-EDB6-3F27-E414-08B58E020B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2E76D1-1407-5AF8-A5DF-8A5720FC5D5D}"/>
              </a:ext>
            </a:extLst>
          </p:cNvPr>
          <p:cNvSpPr>
            <a:spLocks noGrp="1"/>
          </p:cNvSpPr>
          <p:nvPr>
            <p:ph type="title"/>
          </p:nvPr>
        </p:nvSpPr>
        <p:spPr/>
        <p:txBody>
          <a:bodyPr>
            <a:noAutofit/>
          </a:bodyPr>
          <a:lstStyle/>
          <a:p>
            <a:r>
              <a:rPr lang="en-US" sz="4800" b="1">
                <a:solidFill>
                  <a:srgbClr val="003974"/>
                </a:solidFill>
                <a:latin typeface="Myriad Pro" panose="020B0503030403020204" pitchFamily="34" charset="0"/>
                <a:cs typeface="Arial" panose="020B0604020202020204" pitchFamily="34" charset="0"/>
              </a:rPr>
              <a:t>Kids Need Help Now</a:t>
            </a:r>
            <a:endParaRPr lang="en-US" sz="4800">
              <a:latin typeface="Myriad Pro" panose="020B0503030403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93D32EA-020B-146A-C6DE-51A3225571BE}"/>
              </a:ext>
            </a:extLst>
          </p:cNvPr>
          <p:cNvSpPr/>
          <p:nvPr/>
        </p:nvSpPr>
        <p:spPr>
          <a:xfrm rot="5400000">
            <a:off x="7642461" y="106639"/>
            <a:ext cx="1856232" cy="5271372"/>
          </a:xfrm>
          <a:prstGeom prst="rect">
            <a:avLst/>
          </a:prstGeom>
          <a:solidFill>
            <a:schemeClr val="bg1"/>
          </a:solidFill>
          <a:ln w="38100">
            <a:solidFill>
              <a:schemeClr val="accent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7" name="Rectangle 6">
            <a:extLst>
              <a:ext uri="{FF2B5EF4-FFF2-40B4-BE49-F238E27FC236}">
                <a16:creationId xmlns:a16="http://schemas.microsoft.com/office/drawing/2014/main" id="{F854EAD5-407A-CDFF-ED73-ED304A7F7CF1}"/>
              </a:ext>
            </a:extLst>
          </p:cNvPr>
          <p:cNvSpPr/>
          <p:nvPr/>
        </p:nvSpPr>
        <p:spPr>
          <a:xfrm rot="5400000">
            <a:off x="5935348" y="1818013"/>
            <a:ext cx="1847830" cy="1847088"/>
          </a:xfrm>
          <a:prstGeom prst="rect">
            <a:avLst/>
          </a:prstGeom>
          <a:solidFill>
            <a:schemeClr val="accent1"/>
          </a:solidFill>
          <a:ln>
            <a:solidFill>
              <a:schemeClr val="accent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yriad Pro Black" panose="020B0903030403020204" pitchFamily="34" charset="0"/>
              <a:ea typeface="+mn-ea"/>
              <a:cs typeface="+mn-cs"/>
            </a:endParaRPr>
          </a:p>
        </p:txBody>
      </p:sp>
      <p:sp>
        <p:nvSpPr>
          <p:cNvPr id="10" name="Rectangle 9">
            <a:extLst>
              <a:ext uri="{FF2B5EF4-FFF2-40B4-BE49-F238E27FC236}">
                <a16:creationId xmlns:a16="http://schemas.microsoft.com/office/drawing/2014/main" id="{CCE9CC0C-34A2-1B0B-7B23-1E3CDE2AD23D}"/>
              </a:ext>
            </a:extLst>
          </p:cNvPr>
          <p:cNvSpPr/>
          <p:nvPr/>
        </p:nvSpPr>
        <p:spPr>
          <a:xfrm rot="5400000">
            <a:off x="7642461" y="2226484"/>
            <a:ext cx="1856232" cy="527137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11" name="Rectangle 10">
            <a:extLst>
              <a:ext uri="{FF2B5EF4-FFF2-40B4-BE49-F238E27FC236}">
                <a16:creationId xmlns:a16="http://schemas.microsoft.com/office/drawing/2014/main" id="{96E262BA-03D4-E901-4697-EEEE93881EE9}"/>
              </a:ext>
            </a:extLst>
          </p:cNvPr>
          <p:cNvSpPr/>
          <p:nvPr/>
        </p:nvSpPr>
        <p:spPr>
          <a:xfrm rot="5400000">
            <a:off x="5936346" y="3936026"/>
            <a:ext cx="1844179" cy="1847088"/>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yriad Pro Black" panose="020B0903030403020204" pitchFamily="34" charset="0"/>
              <a:ea typeface="+mn-ea"/>
              <a:cs typeface="+mn-cs"/>
            </a:endParaRPr>
          </a:p>
        </p:txBody>
      </p:sp>
      <p:pic>
        <p:nvPicPr>
          <p:cNvPr id="13" name="Picture 12" descr="A young child sitting at a desk&#10;&#10;AI-generated content may be incorrect.">
            <a:extLst>
              <a:ext uri="{FF2B5EF4-FFF2-40B4-BE49-F238E27FC236}">
                <a16:creationId xmlns:a16="http://schemas.microsoft.com/office/drawing/2014/main" id="{8BA46558-C2E7-D2B6-5D89-F6DD281C71AE}"/>
              </a:ext>
            </a:extLst>
          </p:cNvPr>
          <p:cNvPicPr>
            <a:picLocks noChangeAspect="1"/>
          </p:cNvPicPr>
          <p:nvPr/>
        </p:nvPicPr>
        <p:blipFill>
          <a:blip r:embed="rId5"/>
          <a:stretch>
            <a:fillRect/>
          </a:stretch>
        </p:blipFill>
        <p:spPr>
          <a:xfrm>
            <a:off x="1213279" y="1814209"/>
            <a:ext cx="4051602" cy="4051602"/>
          </a:xfrm>
          <a:prstGeom prst="rect">
            <a:avLst/>
          </a:prstGeom>
        </p:spPr>
      </p:pic>
      <p:sp>
        <p:nvSpPr>
          <p:cNvPr id="14" name="Rectangle 13">
            <a:extLst>
              <a:ext uri="{FF2B5EF4-FFF2-40B4-BE49-F238E27FC236}">
                <a16:creationId xmlns:a16="http://schemas.microsoft.com/office/drawing/2014/main" id="{D746A8BC-F7A6-2A6B-183C-902A1495E905}"/>
              </a:ext>
            </a:extLst>
          </p:cNvPr>
          <p:cNvSpPr/>
          <p:nvPr/>
        </p:nvSpPr>
        <p:spPr>
          <a:xfrm>
            <a:off x="5580035" y="1872575"/>
            <a:ext cx="2571743"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6600">
                  <a:solidFill>
                    <a:srgbClr val="008080"/>
                  </a:solidFill>
                  <a:prstDash val="solid"/>
                </a:ln>
                <a:solidFill>
                  <a:srgbClr val="FFFFFF"/>
                </a:solidFill>
                <a:effectLst>
                  <a:outerShdw dist="38100" dir="2700000" algn="tl" rotWithShape="0">
                    <a:srgbClr val="004374"/>
                  </a:outerShdw>
                </a:effectLst>
                <a:uLnTx/>
                <a:uFillTx/>
                <a:latin typeface="Myriad Pro Black" panose="020B0903030403020204" pitchFamily="34" charset="0"/>
                <a:ea typeface="+mn-ea"/>
                <a:cs typeface="+mn-cs"/>
              </a:rPr>
              <a:t>$1</a:t>
            </a:r>
          </a:p>
        </p:txBody>
      </p:sp>
      <p:sp>
        <p:nvSpPr>
          <p:cNvPr id="15" name="Rectangle 14">
            <a:extLst>
              <a:ext uri="{FF2B5EF4-FFF2-40B4-BE49-F238E27FC236}">
                <a16:creationId xmlns:a16="http://schemas.microsoft.com/office/drawing/2014/main" id="{6BA1677F-1677-3A64-6B98-46FCACE14736}"/>
              </a:ext>
            </a:extLst>
          </p:cNvPr>
          <p:cNvSpPr/>
          <p:nvPr/>
        </p:nvSpPr>
        <p:spPr>
          <a:xfrm>
            <a:off x="5525391" y="4017948"/>
            <a:ext cx="2571743"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250" normalizeH="0" baseline="0" noProof="0">
                <a:ln w="6600">
                  <a:solidFill>
                    <a:srgbClr val="008080"/>
                  </a:solidFill>
                  <a:prstDash val="solid"/>
                </a:ln>
                <a:solidFill>
                  <a:srgbClr val="FFFFFF"/>
                </a:solidFill>
                <a:effectLst>
                  <a:outerShdw dist="38100" dir="2700000" algn="tl" rotWithShape="0">
                    <a:srgbClr val="004374"/>
                  </a:outerShdw>
                </a:effectLst>
                <a:uLnTx/>
                <a:uFillTx/>
                <a:latin typeface="Myriad Pro Black" panose="020B0903030403020204" pitchFamily="34" charset="0"/>
                <a:ea typeface="+mn-ea"/>
                <a:cs typeface="+mn-cs"/>
              </a:rPr>
              <a:t>10x</a:t>
            </a:r>
            <a:endParaRPr kumimoji="0" lang="en-US" sz="8800" b="1" i="0" u="none" strike="noStrike" kern="1200" cap="none" spc="-200" normalizeH="0" baseline="0" noProof="0">
              <a:ln w="6600">
                <a:solidFill>
                  <a:srgbClr val="008080"/>
                </a:solidFill>
                <a:prstDash val="solid"/>
              </a:ln>
              <a:solidFill>
                <a:srgbClr val="FFFFFF"/>
              </a:solidFill>
              <a:effectLst>
                <a:outerShdw dist="38100" dir="2700000" algn="tl" rotWithShape="0">
                  <a:srgbClr val="004374"/>
                </a:outerShdw>
              </a:effectLst>
              <a:uLnTx/>
              <a:uFillTx/>
              <a:latin typeface="Myriad Pro Black" panose="020B0903030403020204" pitchFamily="34" charset="0"/>
              <a:ea typeface="+mn-ea"/>
              <a:cs typeface="+mn-cs"/>
            </a:endParaRPr>
          </a:p>
        </p:txBody>
      </p:sp>
      <p:sp>
        <p:nvSpPr>
          <p:cNvPr id="19" name="TextBox 18">
            <a:extLst>
              <a:ext uri="{FF2B5EF4-FFF2-40B4-BE49-F238E27FC236}">
                <a16:creationId xmlns:a16="http://schemas.microsoft.com/office/drawing/2014/main" id="{A75CE72B-122B-C2D0-06D0-BBBAFF979679}"/>
              </a:ext>
            </a:extLst>
          </p:cNvPr>
          <p:cNvSpPr txBox="1"/>
          <p:nvPr/>
        </p:nvSpPr>
        <p:spPr>
          <a:xfrm>
            <a:off x="7918315" y="1872575"/>
            <a:ext cx="313230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4374"/>
                </a:solidFill>
                <a:effectLst/>
                <a:uLnTx/>
                <a:uFillTx/>
                <a:latin typeface="Myriad Pro Black" panose="020B0903030403020204" pitchFamily="34" charset="0"/>
                <a:ea typeface="+mn-ea"/>
                <a:cs typeface="+mn-cs"/>
              </a:rPr>
              <a:t>available for every $2 requested</a:t>
            </a:r>
          </a:p>
        </p:txBody>
      </p:sp>
      <p:sp>
        <p:nvSpPr>
          <p:cNvPr id="22" name="TextBox 21">
            <a:extLst>
              <a:ext uri="{FF2B5EF4-FFF2-40B4-BE49-F238E27FC236}">
                <a16:creationId xmlns:a16="http://schemas.microsoft.com/office/drawing/2014/main" id="{5D7A93A3-562E-0EEC-901F-39024165C4AF}"/>
              </a:ext>
            </a:extLst>
          </p:cNvPr>
          <p:cNvSpPr txBox="1"/>
          <p:nvPr/>
        </p:nvSpPr>
        <p:spPr>
          <a:xfrm>
            <a:off x="7918315" y="4017948"/>
            <a:ext cx="313230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4374"/>
                </a:solidFill>
                <a:effectLst/>
                <a:uLnTx/>
                <a:uFillTx/>
                <a:latin typeface="Myriad Pro Black" panose="020B0903030403020204" pitchFamily="34" charset="0"/>
                <a:ea typeface="+mn-ea"/>
                <a:cs typeface="+mn-cs"/>
              </a:rPr>
              <a:t>Increase in requests in the last 5 years</a:t>
            </a:r>
          </a:p>
        </p:txBody>
      </p:sp>
    </p:spTree>
    <p:extLst>
      <p:ext uri="{BB962C8B-B14F-4D97-AF65-F5344CB8AC3E}">
        <p14:creationId xmlns:p14="http://schemas.microsoft.com/office/powerpoint/2010/main" val="2797479824"/>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F95D5A1-4480-9E40-36FD-BC335B141D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563"/>
          <a:stretch/>
        </p:blipFill>
        <p:spPr bwMode="auto">
          <a:xfrm>
            <a:off x="932718" y="3229935"/>
            <a:ext cx="10326563" cy="2527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ack background with blue and orange text&#10;&#10;AI-generated content may be incorrect.">
            <a:extLst>
              <a:ext uri="{FF2B5EF4-FFF2-40B4-BE49-F238E27FC236}">
                <a16:creationId xmlns:a16="http://schemas.microsoft.com/office/drawing/2014/main" id="{1E0E4B59-9E92-7526-9CEE-8837F0EE44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665" y="372139"/>
            <a:ext cx="10044669" cy="3657600"/>
          </a:xfrm>
          <a:prstGeom prst="rect">
            <a:avLst/>
          </a:prstGeom>
        </p:spPr>
      </p:pic>
    </p:spTree>
    <p:extLst>
      <p:ext uri="{BB962C8B-B14F-4D97-AF65-F5344CB8AC3E}">
        <p14:creationId xmlns:p14="http://schemas.microsoft.com/office/powerpoint/2010/main" val="3691854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91CBD-7F36-CDA2-2638-61B55CF36E0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87CE5EF-7948-5C2E-763C-3807BD5B4BEA}"/>
              </a:ext>
            </a:extLst>
          </p:cNvPr>
          <p:cNvSpPr txBox="1"/>
          <p:nvPr/>
        </p:nvSpPr>
        <p:spPr>
          <a:xfrm>
            <a:off x="980064" y="896058"/>
            <a:ext cx="10220668"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a:solidFill>
                  <a:schemeClr val="accent1"/>
                </a:solidFill>
              </a:rPr>
              <a:t>OVER</a:t>
            </a:r>
          </a:p>
          <a:p>
            <a:pPr algn="ctr"/>
            <a:r>
              <a:rPr lang="en-US" sz="5400" b="1">
                <a:solidFill>
                  <a:schemeClr val="accent1"/>
                </a:solidFill>
              </a:rPr>
              <a:t>$10 MILLION </a:t>
            </a:r>
          </a:p>
          <a:p>
            <a:pPr algn="ctr"/>
            <a:r>
              <a:rPr lang="en-US" sz="5400" b="1">
                <a:solidFill>
                  <a:schemeClr val="accent1"/>
                </a:solidFill>
              </a:rPr>
              <a:t>RAISED</a:t>
            </a:r>
            <a:br>
              <a:rPr lang="en-US" sz="5400" b="1" dirty="0">
                <a:solidFill>
                  <a:schemeClr val="accent1"/>
                </a:solidFill>
              </a:rPr>
            </a:br>
            <a:r>
              <a:rPr lang="en-US" sz="2000" b="1" dirty="0">
                <a:solidFill>
                  <a:schemeClr val="accent1"/>
                </a:solidFill>
              </a:rPr>
              <a:t>  </a:t>
            </a:r>
            <a:br>
              <a:rPr lang="en-US" sz="5400" b="1" dirty="0">
                <a:solidFill>
                  <a:schemeClr val="accent1"/>
                </a:solidFill>
              </a:rPr>
            </a:br>
            <a:r>
              <a:rPr lang="en-US" sz="5400" b="1">
                <a:solidFill>
                  <a:srgbClr val="004374"/>
                </a:solidFill>
              </a:rPr>
              <a:t>IMPACTING</a:t>
            </a:r>
            <a:r>
              <a:rPr lang="en-US" sz="5400" b="1" dirty="0"/>
              <a:t> </a:t>
            </a:r>
          </a:p>
          <a:p>
            <a:pPr algn="ctr"/>
            <a:r>
              <a:rPr lang="en-US" sz="5400" b="1"/>
              <a:t>OVER</a:t>
            </a:r>
          </a:p>
          <a:p>
            <a:pPr algn="ctr"/>
            <a:r>
              <a:rPr lang="en-US" sz="5400" b="1"/>
              <a:t>4 MILLION CHILDREN</a:t>
            </a:r>
          </a:p>
        </p:txBody>
      </p:sp>
      <p:cxnSp>
        <p:nvCxnSpPr>
          <p:cNvPr id="5" name="Straight Arrow Connector 4">
            <a:extLst>
              <a:ext uri="{FF2B5EF4-FFF2-40B4-BE49-F238E27FC236}">
                <a16:creationId xmlns:a16="http://schemas.microsoft.com/office/drawing/2014/main" id="{C94F1E3E-2432-BFBE-A54E-301CBDED6AA8}"/>
              </a:ext>
            </a:extLst>
          </p:cNvPr>
          <p:cNvCxnSpPr/>
          <p:nvPr/>
        </p:nvCxnSpPr>
        <p:spPr>
          <a:xfrm>
            <a:off x="1428093" y="3612236"/>
            <a:ext cx="9156598" cy="28014"/>
          </a:xfrm>
          <a:prstGeom prst="straightConnector1">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5001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345178-10C7-7AF6-466E-4DB5FE09E0BD}"/>
              </a:ext>
            </a:extLst>
          </p:cNvPr>
          <p:cNvSpPr>
            <a:spLocks noGrp="1"/>
          </p:cNvSpPr>
          <p:nvPr>
            <p:ph type="title"/>
          </p:nvPr>
        </p:nvSpPr>
        <p:spPr/>
        <p:txBody>
          <a:bodyPr/>
          <a:lstStyle/>
          <a:p>
            <a:r>
              <a:rPr lang="en-US"/>
              <a:t>Momentum is Building</a:t>
            </a:r>
          </a:p>
        </p:txBody>
      </p:sp>
      <p:sp>
        <p:nvSpPr>
          <p:cNvPr id="5" name="TextBox 4">
            <a:extLst>
              <a:ext uri="{FF2B5EF4-FFF2-40B4-BE49-F238E27FC236}">
                <a16:creationId xmlns:a16="http://schemas.microsoft.com/office/drawing/2014/main" id="{5525E091-B7CF-F236-65F3-45ED40E04C31}"/>
              </a:ext>
            </a:extLst>
          </p:cNvPr>
          <p:cNvSpPr txBox="1"/>
          <p:nvPr/>
        </p:nvSpPr>
        <p:spPr>
          <a:xfrm>
            <a:off x="980064" y="2132511"/>
            <a:ext cx="1022066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b="1">
                <a:solidFill>
                  <a:schemeClr val="accent1"/>
                </a:solidFill>
              </a:rPr>
              <a:t>OVER 140 CLUBS</a:t>
            </a:r>
            <a:endParaRPr lang="en-US" sz="7200">
              <a:solidFill>
                <a:schemeClr val="accent1"/>
              </a:solidFill>
            </a:endParaRPr>
          </a:p>
          <a:p>
            <a:pPr algn="ctr"/>
            <a:r>
              <a:rPr lang="en-US" sz="7200" b="1"/>
              <a:t>HAVE PLEDGED</a:t>
            </a:r>
            <a:endParaRPr lang="en-US" sz="7200"/>
          </a:p>
          <a:p>
            <a:pPr algn="ctr"/>
            <a:r>
              <a:rPr lang="en-US" sz="7200" b="1"/>
              <a:t>$2.8+ MILLION</a:t>
            </a:r>
            <a:br>
              <a:rPr lang="en-US" sz="7200" b="1" dirty="0"/>
            </a:br>
            <a:endParaRPr lang="en-US" sz="7200" b="1">
              <a:solidFill>
                <a:schemeClr val="accent1"/>
              </a:solidFill>
            </a:endParaRPr>
          </a:p>
        </p:txBody>
      </p:sp>
    </p:spTree>
    <p:extLst>
      <p:ext uri="{BB962C8B-B14F-4D97-AF65-F5344CB8AC3E}">
        <p14:creationId xmlns:p14="http://schemas.microsoft.com/office/powerpoint/2010/main" val="38023794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PP 2025 Small Logo">
  <a:themeElements>
    <a:clrScheme name="TPP 2025">
      <a:dk1>
        <a:srgbClr val="004374"/>
      </a:dk1>
      <a:lt1>
        <a:srgbClr val="FFFFFF"/>
      </a:lt1>
      <a:dk2>
        <a:srgbClr val="004374"/>
      </a:dk2>
      <a:lt2>
        <a:srgbClr val="FFFFFF"/>
      </a:lt2>
      <a:accent1>
        <a:srgbClr val="DE6127"/>
      </a:accent1>
      <a:accent2>
        <a:srgbClr val="008080"/>
      </a:accent2>
      <a:accent3>
        <a:srgbClr val="FEC212"/>
      </a:accent3>
      <a:accent4>
        <a:srgbClr val="408862"/>
      </a:accent4>
      <a:accent5>
        <a:srgbClr val="C28E34"/>
      </a:accent5>
      <a:accent6>
        <a:srgbClr val="EC382B"/>
      </a:accent6>
      <a:hlink>
        <a:srgbClr val="008080"/>
      </a:hlink>
      <a:folHlink>
        <a:srgbClr val="DBA59D"/>
      </a:folHlink>
    </a:clrScheme>
    <a:fontScheme name="Myriad Pro">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PP 2025 Large Logo">
  <a:themeElements>
    <a:clrScheme name="TPP 2025">
      <a:dk1>
        <a:srgbClr val="004374"/>
      </a:dk1>
      <a:lt1>
        <a:srgbClr val="FFFFFF"/>
      </a:lt1>
      <a:dk2>
        <a:srgbClr val="004374"/>
      </a:dk2>
      <a:lt2>
        <a:srgbClr val="FFFFFF"/>
      </a:lt2>
      <a:accent1>
        <a:srgbClr val="DE6127"/>
      </a:accent1>
      <a:accent2>
        <a:srgbClr val="008080"/>
      </a:accent2>
      <a:accent3>
        <a:srgbClr val="FEC212"/>
      </a:accent3>
      <a:accent4>
        <a:srgbClr val="408862"/>
      </a:accent4>
      <a:accent5>
        <a:srgbClr val="C28E34"/>
      </a:accent5>
      <a:accent6>
        <a:srgbClr val="EC382B"/>
      </a:accent6>
      <a:hlink>
        <a:srgbClr val="008080"/>
      </a:hlink>
      <a:folHlink>
        <a:srgbClr val="DBA59D"/>
      </a:folHlink>
    </a:clrScheme>
    <a:fontScheme name="Myriad Pro">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ade548b-e066-4a27-8fa1-98c1fcc7d010">
      <Terms xmlns="http://schemas.microsoft.com/office/infopath/2007/PartnerControls"/>
    </lcf76f155ced4ddcb4097134ff3c332f>
    <TaxCatchAll xmlns="9a441896-49b2-4e3b-9585-ad256bf5e304"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25B008DCAFDD499AE1D17D06317D99" ma:contentTypeVersion="20" ma:contentTypeDescription="Create a new document." ma:contentTypeScope="" ma:versionID="10056b147d9f1515be81ca2a38ec94da">
  <xsd:schema xmlns:xsd="http://www.w3.org/2001/XMLSchema" xmlns:xs="http://www.w3.org/2001/XMLSchema" xmlns:p="http://schemas.microsoft.com/office/2006/metadata/properties" xmlns:ns1="http://schemas.microsoft.com/sharepoint/v3" xmlns:ns2="9a441896-49b2-4e3b-9585-ad256bf5e304" xmlns:ns3="4ade548b-e066-4a27-8fa1-98c1fcc7d010" targetNamespace="http://schemas.microsoft.com/office/2006/metadata/properties" ma:root="true" ma:fieldsID="7c6b239b85acb031e79e0c622c93cc93" ns1:_="" ns2:_="" ns3:_="">
    <xsd:import namespace="http://schemas.microsoft.com/sharepoint/v3"/>
    <xsd:import namespace="9a441896-49b2-4e3b-9585-ad256bf5e304"/>
    <xsd:import namespace="4ade548b-e066-4a27-8fa1-98c1fcc7d01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441896-49b2-4e3b-9585-ad256bf5e30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7feca663-7b00-43c5-82c3-c492a4f4977e}" ma:internalName="TaxCatchAll" ma:showField="CatchAllData" ma:web="9a441896-49b2-4e3b-9585-ad256bf5e30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de548b-e066-4a27-8fa1-98c1fcc7d010"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a5082c5-51f8-46a4-bf5e-5f5c80b7f45f"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8BE4A2-534D-45AD-A023-17B2EF3A4057}">
  <ds:schemaRefs>
    <ds:schemaRef ds:uri="4ade548b-e066-4a27-8fa1-98c1fcc7d010"/>
    <ds:schemaRef ds:uri="9a441896-49b2-4e3b-9585-ad256bf5e3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ADC7ACA-ADBE-41EF-A336-77802B2D5A2C}">
  <ds:schemaRefs>
    <ds:schemaRef ds:uri="4ade548b-e066-4a27-8fa1-98c1fcc7d010"/>
    <ds:schemaRef ds:uri="9a441896-49b2-4e3b-9585-ad256bf5e3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BB1CDA5-073A-4C32-8EEA-37A0D23EDA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1367</TotalTime>
  <Words>3423</Words>
  <Application>Microsoft Macintosh PowerPoint</Application>
  <PresentationFormat>Widescreen</PresentationFormat>
  <Paragraphs>272</Paragraphs>
  <Slides>23</Slides>
  <Notes>22</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Aptos</vt:lpstr>
      <vt:lpstr>Aptos Display</vt:lpstr>
      <vt:lpstr>Arial</vt:lpstr>
      <vt:lpstr>Calibri</vt:lpstr>
      <vt:lpstr>Knockout 67 Full Bantamwt</vt:lpstr>
      <vt:lpstr>Myriad Pro</vt:lpstr>
      <vt:lpstr>Myriad Pro Black</vt:lpstr>
      <vt:lpstr>Symbol</vt:lpstr>
      <vt:lpstr>Verdana</vt:lpstr>
      <vt:lpstr>Wingdings</vt:lpstr>
      <vt:lpstr>Office Theme</vt:lpstr>
      <vt:lpstr>TPP 2025 Small Logo</vt:lpstr>
      <vt:lpstr>TPP 2025 Large Logo</vt:lpstr>
      <vt:lpstr>PowerPoint Presentation</vt:lpstr>
      <vt:lpstr>PowerPoint Presentation</vt:lpstr>
      <vt:lpstr>PowerPoint Presentation</vt:lpstr>
      <vt:lpstr>PowerPoint Presentation</vt:lpstr>
      <vt:lpstr>PowerPoint Presentation</vt:lpstr>
      <vt:lpstr>Kids Need Help Now</vt:lpstr>
      <vt:lpstr>PowerPoint Presentation</vt:lpstr>
      <vt:lpstr>PowerPoint Presentation</vt:lpstr>
      <vt:lpstr>Momentum is Building</vt:lpstr>
      <vt:lpstr>PowerPoint Presentation</vt:lpstr>
      <vt:lpstr>Lead the Way</vt:lpstr>
      <vt:lpstr>PowerPoint Presentation</vt:lpstr>
      <vt:lpstr>PowerPoint Presentation</vt:lpstr>
      <vt:lpstr>PowerPoint Presentation</vt:lpstr>
      <vt:lpstr>Annual Club Funds</vt:lpstr>
      <vt:lpstr>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Kylie Kaspar Howenstein</dc:creator>
  <cp:lastModifiedBy>Jeffrey Wolff</cp:lastModifiedBy>
  <cp:revision>68</cp:revision>
  <dcterms:created xsi:type="dcterms:W3CDTF">2025-07-08T20:01:26Z</dcterms:created>
  <dcterms:modified xsi:type="dcterms:W3CDTF">2026-02-28T03:21:31Z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0x0101004A25B008DCAFDD499AE1D17D06317D99</vt:lpwstr>
  </property>
  <property fmtid="{D5CDD505-2E9C-101B-9397-08002B2CF9AE}" pid="3" name="MediaServiceImageTags">
    <vt:lpwstr/>
  </property>
</Properties>
</file>