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27C_D7BFE19C.xml" ContentType="application/vnd.ms-powerpoint.comments+xml"/>
  <Override PartName="/ppt/notesSlides/notesSlide6.xml" ContentType="application/vnd.openxmlformats-officedocument.presentationml.notesSlide+xml"/>
  <Override PartName="/ppt/comments/modernComment_2A7_72CBE306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2A1_B77E7FC3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194_74C1BCB6.xml" ContentType="application/vnd.ms-powerpoint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4"/>
  </p:sldMasterIdLst>
  <p:notesMasterIdLst>
    <p:notesMasterId r:id="rId36"/>
  </p:notesMasterIdLst>
  <p:sldIdLst>
    <p:sldId id="294" r:id="rId5"/>
    <p:sldId id="684" r:id="rId6"/>
    <p:sldId id="650" r:id="rId7"/>
    <p:sldId id="390" r:id="rId8"/>
    <p:sldId id="688" r:id="rId9"/>
    <p:sldId id="689" r:id="rId10"/>
    <p:sldId id="636" r:id="rId11"/>
    <p:sldId id="679" r:id="rId12"/>
    <p:sldId id="690" r:id="rId13"/>
    <p:sldId id="673" r:id="rId14"/>
    <p:sldId id="676" r:id="rId15"/>
    <p:sldId id="680" r:id="rId16"/>
    <p:sldId id="393" r:id="rId17"/>
    <p:sldId id="667" r:id="rId18"/>
    <p:sldId id="651" r:id="rId19"/>
    <p:sldId id="691" r:id="rId20"/>
    <p:sldId id="686" r:id="rId21"/>
    <p:sldId id="675" r:id="rId22"/>
    <p:sldId id="674" r:id="rId23"/>
    <p:sldId id="404" r:id="rId24"/>
    <p:sldId id="687" r:id="rId25"/>
    <p:sldId id="671" r:id="rId26"/>
    <p:sldId id="678" r:id="rId27"/>
    <p:sldId id="693" r:id="rId28"/>
    <p:sldId id="694" r:id="rId29"/>
    <p:sldId id="695" r:id="rId30"/>
    <p:sldId id="696" r:id="rId31"/>
    <p:sldId id="697" r:id="rId32"/>
    <p:sldId id="698" r:id="rId33"/>
    <p:sldId id="699" r:id="rId34"/>
    <p:sldId id="6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481BB0-6343-6A8B-DBA5-B39E5BC839DC}" name="Julie Saetre" initials="JS" userId="S::jsaetre@kiwanis.org::2cb45120-4105-4187-b9a7-94822825c37d" providerId="AD"/>
  <p188:author id="{A8744DCC-0CE5-45C2-99BA-C8AEADD36D93}" name="Tony Knoderer" initials="TK" userId="S::tknoderer@kiwanis.org::3f76742e-2775-4991-bb3f-a2794605bfd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974"/>
    <a:srgbClr val="F3FAFE"/>
    <a:srgbClr val="B49759"/>
    <a:srgbClr val="000000"/>
    <a:srgbClr val="FBF7F0"/>
    <a:srgbClr val="ECDAB6"/>
    <a:srgbClr val="99C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7C1825-FF27-4BBC-AA08-AD1F0804AE18}" v="138" dt="2025-08-22T17:17:24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2"/>
    <p:restoredTop sz="94694"/>
  </p:normalViewPr>
  <p:slideViewPr>
    <p:cSldViewPr snapToGrid="0">
      <p:cViewPr varScale="1">
        <p:scale>
          <a:sx n="121" d="100"/>
          <a:sy n="121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yce Kinder" userId="e5199ae7-b22e-475a-bb75-f87cce78f90d" providerId="ADAL" clId="{F2768C0A-58B1-4DF7-A1C0-31E8B3221DFB}"/>
    <pc:docChg chg="undo redo custSel addSld delSld modSld">
      <pc:chgData name="Bryce Kinder" userId="e5199ae7-b22e-475a-bb75-f87cce78f90d" providerId="ADAL" clId="{F2768C0A-58B1-4DF7-A1C0-31E8B3221DFB}" dt="2025-08-08T18:01:22.078" v="134" actId="1076"/>
      <pc:docMkLst>
        <pc:docMk/>
      </pc:docMkLst>
      <pc:sldChg chg="modSp mod">
        <pc:chgData name="Bryce Kinder" userId="e5199ae7-b22e-475a-bb75-f87cce78f90d" providerId="ADAL" clId="{F2768C0A-58B1-4DF7-A1C0-31E8B3221DFB}" dt="2025-08-08T18:01:22.078" v="134" actId="1076"/>
        <pc:sldMkLst>
          <pc:docMk/>
          <pc:sldMk cId="0" sldId="294"/>
        </pc:sldMkLst>
        <pc:spChg chg="mod">
          <ac:chgData name="Bryce Kinder" userId="e5199ae7-b22e-475a-bb75-f87cce78f90d" providerId="ADAL" clId="{F2768C0A-58B1-4DF7-A1C0-31E8B3221DFB}" dt="2025-08-08T17:48:33.597" v="57" actId="20577"/>
          <ac:spMkLst>
            <pc:docMk/>
            <pc:sldMk cId="0" sldId="294"/>
            <ac:spMk id="5" creationId="{00000000-0000-0000-0000-000000000000}"/>
          </ac:spMkLst>
        </pc:spChg>
      </pc:sldChg>
      <pc:sldChg chg="modSp mod modAnim">
        <pc:chgData name="Bryce Kinder" userId="e5199ae7-b22e-475a-bb75-f87cce78f90d" providerId="ADAL" clId="{F2768C0A-58B1-4DF7-A1C0-31E8B3221DFB}" dt="2025-08-08T17:49:15.620" v="93" actId="20577"/>
        <pc:sldMkLst>
          <pc:docMk/>
          <pc:sldMk cId="1626883583" sldId="650"/>
        </pc:sldMkLst>
        <pc:spChg chg="mod">
          <ac:chgData name="Bryce Kinder" userId="e5199ae7-b22e-475a-bb75-f87cce78f90d" providerId="ADAL" clId="{F2768C0A-58B1-4DF7-A1C0-31E8B3221DFB}" dt="2025-08-08T17:49:15.620" v="93" actId="20577"/>
          <ac:spMkLst>
            <pc:docMk/>
            <pc:sldMk cId="1626883583" sldId="650"/>
            <ac:spMk id="10" creationId="{04E905DB-C4DE-FC76-774D-F4BFDF8F3C05}"/>
          </ac:spMkLst>
        </pc:spChg>
      </pc:sldChg>
      <pc:sldChg chg="modSp">
        <pc:chgData name="Bryce Kinder" userId="e5199ae7-b22e-475a-bb75-f87cce78f90d" providerId="ADAL" clId="{F2768C0A-58B1-4DF7-A1C0-31E8B3221DFB}" dt="2025-08-08T17:51:36.364" v="94" actId="20577"/>
        <pc:sldMkLst>
          <pc:docMk/>
          <pc:sldMk cId="4063128487" sldId="651"/>
        </pc:sldMkLst>
        <pc:spChg chg="mod">
          <ac:chgData name="Bryce Kinder" userId="e5199ae7-b22e-475a-bb75-f87cce78f90d" providerId="ADAL" clId="{F2768C0A-58B1-4DF7-A1C0-31E8B3221DFB}" dt="2025-08-08T17:51:36.364" v="94" actId="20577"/>
          <ac:spMkLst>
            <pc:docMk/>
            <pc:sldMk cId="4063128487" sldId="651"/>
            <ac:spMk id="6" creationId="{4B1A9CD1-D6BC-D62B-B33A-8AF190306427}"/>
          </ac:spMkLst>
        </pc:spChg>
      </pc:sldChg>
      <pc:sldChg chg="modSp add del mod">
        <pc:chgData name="Bryce Kinder" userId="e5199ae7-b22e-475a-bb75-f87cce78f90d" providerId="ADAL" clId="{F2768C0A-58B1-4DF7-A1C0-31E8B3221DFB}" dt="2025-08-08T17:55:52.036" v="130" actId="27636"/>
        <pc:sldMkLst>
          <pc:docMk/>
          <pc:sldMk cId="3449463004" sldId="677"/>
        </pc:sldMkLst>
        <pc:spChg chg="mod">
          <ac:chgData name="Bryce Kinder" userId="e5199ae7-b22e-475a-bb75-f87cce78f90d" providerId="ADAL" clId="{F2768C0A-58B1-4DF7-A1C0-31E8B3221DFB}" dt="2025-08-08T17:55:52.036" v="130" actId="27636"/>
          <ac:spMkLst>
            <pc:docMk/>
            <pc:sldMk cId="3449463004" sldId="677"/>
            <ac:spMk id="4" creationId="{10968C29-D3F1-4A92-50FD-10B0063837BA}"/>
          </ac:spMkLst>
        </pc:spChg>
      </pc:sldChg>
      <pc:sldChg chg="add">
        <pc:chgData name="Bryce Kinder" userId="e5199ae7-b22e-475a-bb75-f87cce78f90d" providerId="ADAL" clId="{F2768C0A-58B1-4DF7-A1C0-31E8B3221DFB}" dt="2025-08-08T17:57:33.361" v="131"/>
        <pc:sldMkLst>
          <pc:docMk/>
          <pc:sldMk cId="2928311274" sldId="681"/>
        </pc:sldMkLst>
      </pc:sldChg>
      <pc:sldChg chg="modSp">
        <pc:chgData name="Bryce Kinder" userId="e5199ae7-b22e-475a-bb75-f87cce78f90d" providerId="ADAL" clId="{F2768C0A-58B1-4DF7-A1C0-31E8B3221DFB}" dt="2025-08-08T17:53:44.450" v="127" actId="20577"/>
        <pc:sldMkLst>
          <pc:docMk/>
          <pc:sldMk cId="1361411161" sldId="685"/>
        </pc:sldMkLst>
      </pc:sldChg>
    </pc:docChg>
  </pc:docChgLst>
  <pc:docChgLst>
    <pc:chgData name="Bryce Kinder" userId="e5199ae7-b22e-475a-bb75-f87cce78f90d" providerId="ADAL" clId="{6F7C1825-FF27-4BBC-AA08-AD1F0804AE18}"/>
    <pc:docChg chg="undo custSel addSld delSld modSld sldOrd">
      <pc:chgData name="Bryce Kinder" userId="e5199ae7-b22e-475a-bb75-f87cce78f90d" providerId="ADAL" clId="{6F7C1825-FF27-4BBC-AA08-AD1F0804AE18}" dt="2025-08-22T17:17:24.603" v="348"/>
      <pc:docMkLst>
        <pc:docMk/>
      </pc:docMkLst>
      <pc:sldChg chg="delSp modSp mod">
        <pc:chgData name="Bryce Kinder" userId="e5199ae7-b22e-475a-bb75-f87cce78f90d" providerId="ADAL" clId="{6F7C1825-FF27-4BBC-AA08-AD1F0804AE18}" dt="2025-08-22T15:15:17.822" v="2" actId="478"/>
        <pc:sldMkLst>
          <pc:docMk/>
          <pc:sldMk cId="0" sldId="294"/>
        </pc:sldMkLst>
        <pc:spChg chg="del mod">
          <ac:chgData name="Bryce Kinder" userId="e5199ae7-b22e-475a-bb75-f87cce78f90d" providerId="ADAL" clId="{6F7C1825-FF27-4BBC-AA08-AD1F0804AE18}" dt="2025-08-22T15:15:17.822" v="2" actId="478"/>
          <ac:spMkLst>
            <pc:docMk/>
            <pc:sldMk cId="0" sldId="294"/>
            <ac:spMk id="7" creationId="{00000000-0000-0000-0000-000000000000}"/>
          </ac:spMkLst>
        </pc:spChg>
      </pc:sldChg>
      <pc:sldChg chg="modSp modAnim">
        <pc:chgData name="Bryce Kinder" userId="e5199ae7-b22e-475a-bb75-f87cce78f90d" providerId="ADAL" clId="{6F7C1825-FF27-4BBC-AA08-AD1F0804AE18}" dt="2025-08-22T17:09:00.381" v="311" actId="207"/>
        <pc:sldMkLst>
          <pc:docMk/>
          <pc:sldMk cId="1626883583" sldId="650"/>
        </pc:sldMkLst>
        <pc:spChg chg="mod">
          <ac:chgData name="Bryce Kinder" userId="e5199ae7-b22e-475a-bb75-f87cce78f90d" providerId="ADAL" clId="{6F7C1825-FF27-4BBC-AA08-AD1F0804AE18}" dt="2025-08-22T17:09:00.381" v="311" actId="207"/>
          <ac:spMkLst>
            <pc:docMk/>
            <pc:sldMk cId="1626883583" sldId="650"/>
            <ac:spMk id="10" creationId="{04E905DB-C4DE-FC76-774D-F4BFDF8F3C05}"/>
          </ac:spMkLst>
        </pc:spChg>
      </pc:sldChg>
      <pc:sldChg chg="modSp mod">
        <pc:chgData name="Bryce Kinder" userId="e5199ae7-b22e-475a-bb75-f87cce78f90d" providerId="ADAL" clId="{6F7C1825-FF27-4BBC-AA08-AD1F0804AE18}" dt="2025-08-22T16:53:53.488" v="106" actId="20577"/>
        <pc:sldMkLst>
          <pc:docMk/>
          <pc:sldMk cId="3531277929" sldId="678"/>
        </pc:sldMkLst>
        <pc:spChg chg="mod">
          <ac:chgData name="Bryce Kinder" userId="e5199ae7-b22e-475a-bb75-f87cce78f90d" providerId="ADAL" clId="{6F7C1825-FF27-4BBC-AA08-AD1F0804AE18}" dt="2025-08-22T16:53:53.488" v="106" actId="20577"/>
          <ac:spMkLst>
            <pc:docMk/>
            <pc:sldMk cId="3531277929" sldId="678"/>
            <ac:spMk id="3" creationId="{D18EB4B7-33EE-DF9F-4E7F-B1F7664E1A73}"/>
          </ac:spMkLst>
        </pc:spChg>
        <pc:picChg chg="mod">
          <ac:chgData name="Bryce Kinder" userId="e5199ae7-b22e-475a-bb75-f87cce78f90d" providerId="ADAL" clId="{6F7C1825-FF27-4BBC-AA08-AD1F0804AE18}" dt="2025-08-22T16:53:42.620" v="75" actId="14826"/>
          <ac:picMkLst>
            <pc:docMk/>
            <pc:sldMk cId="3531277929" sldId="678"/>
            <ac:picMk id="6" creationId="{2CF1FAEB-4955-9BFC-E6A2-A9E3C429A620}"/>
          </ac:picMkLst>
        </pc:picChg>
      </pc:sldChg>
      <pc:sldChg chg="del">
        <pc:chgData name="Bryce Kinder" userId="e5199ae7-b22e-475a-bb75-f87cce78f90d" providerId="ADAL" clId="{6F7C1825-FF27-4BBC-AA08-AD1F0804AE18}" dt="2025-08-22T15:15:06.634" v="0" actId="47"/>
        <pc:sldMkLst>
          <pc:docMk/>
          <pc:sldMk cId="2928311274" sldId="681"/>
        </pc:sldMkLst>
      </pc:sldChg>
      <pc:sldChg chg="add">
        <pc:chgData name="Bryce Kinder" userId="e5199ae7-b22e-475a-bb75-f87cce78f90d" providerId="ADAL" clId="{6F7C1825-FF27-4BBC-AA08-AD1F0804AE18}" dt="2025-08-22T16:53:16.060" v="72" actId="2890"/>
        <pc:sldMkLst>
          <pc:docMk/>
          <pc:sldMk cId="3900534607" sldId="692"/>
        </pc:sldMkLst>
      </pc:sldChg>
      <pc:sldChg chg="addSp delSp modSp add mod ord delAnim modAnim">
        <pc:chgData name="Bryce Kinder" userId="e5199ae7-b22e-475a-bb75-f87cce78f90d" providerId="ADAL" clId="{6F7C1825-FF27-4BBC-AA08-AD1F0804AE18}" dt="2025-08-22T17:16:30.493" v="345"/>
        <pc:sldMkLst>
          <pc:docMk/>
          <pc:sldMk cId="3444957332" sldId="693"/>
        </pc:sldMkLst>
        <pc:spChg chg="del">
          <ac:chgData name="Bryce Kinder" userId="e5199ae7-b22e-475a-bb75-f87cce78f90d" providerId="ADAL" clId="{6F7C1825-FF27-4BBC-AA08-AD1F0804AE18}" dt="2025-08-22T16:54:14.603" v="111" actId="478"/>
          <ac:spMkLst>
            <pc:docMk/>
            <pc:sldMk cId="3444957332" sldId="693"/>
            <ac:spMk id="3" creationId="{0DE99ECB-9137-1D5B-2616-563160871229}"/>
          </ac:spMkLst>
        </pc:spChg>
        <pc:spChg chg="mod">
          <ac:chgData name="Bryce Kinder" userId="e5199ae7-b22e-475a-bb75-f87cce78f90d" providerId="ADAL" clId="{6F7C1825-FF27-4BBC-AA08-AD1F0804AE18}" dt="2025-08-22T16:55:14.351" v="146" actId="20577"/>
          <ac:spMkLst>
            <pc:docMk/>
            <pc:sldMk cId="3444957332" sldId="693"/>
            <ac:spMk id="4" creationId="{A0ECD418-1C1B-93A0-82EB-C426700D3726}"/>
          </ac:spMkLst>
        </pc:spChg>
        <pc:spChg chg="add del mod">
          <ac:chgData name="Bryce Kinder" userId="e5199ae7-b22e-475a-bb75-f87cce78f90d" providerId="ADAL" clId="{6F7C1825-FF27-4BBC-AA08-AD1F0804AE18}" dt="2025-08-22T16:54:21.959" v="112" actId="478"/>
          <ac:spMkLst>
            <pc:docMk/>
            <pc:sldMk cId="3444957332" sldId="693"/>
            <ac:spMk id="5" creationId="{96A9919E-47E7-2B5B-98EE-B0A14047B941}"/>
          </ac:spMkLst>
        </pc:spChg>
        <pc:picChg chg="del">
          <ac:chgData name="Bryce Kinder" userId="e5199ae7-b22e-475a-bb75-f87cce78f90d" providerId="ADAL" clId="{6F7C1825-FF27-4BBC-AA08-AD1F0804AE18}" dt="2025-08-22T16:54:09.879" v="110" actId="478"/>
          <ac:picMkLst>
            <pc:docMk/>
            <pc:sldMk cId="3444957332" sldId="693"/>
            <ac:picMk id="7" creationId="{01BAEACB-FDF5-EE20-7DA8-E7520D18EE79}"/>
          </ac:picMkLst>
        </pc:picChg>
        <pc:picChg chg="add mod">
          <ac:chgData name="Bryce Kinder" userId="e5199ae7-b22e-475a-bb75-f87cce78f90d" providerId="ADAL" clId="{6F7C1825-FF27-4BBC-AA08-AD1F0804AE18}" dt="2025-08-22T16:55:37.865" v="148" actId="1076"/>
          <ac:picMkLst>
            <pc:docMk/>
            <pc:sldMk cId="3444957332" sldId="693"/>
            <ac:picMk id="8" creationId="{E416303D-B174-A38E-8529-80059ECF604E}"/>
          </ac:picMkLst>
        </pc:picChg>
        <pc:cxnChg chg="add mod">
          <ac:chgData name="Bryce Kinder" userId="e5199ae7-b22e-475a-bb75-f87cce78f90d" providerId="ADAL" clId="{6F7C1825-FF27-4BBC-AA08-AD1F0804AE18}" dt="2025-08-22T17:11:16.488" v="315" actId="14100"/>
          <ac:cxnSpMkLst>
            <pc:docMk/>
            <pc:sldMk cId="3444957332" sldId="693"/>
            <ac:cxnSpMk id="9" creationId="{4F71E4FB-5F10-BE6D-51D0-DFD903D7FB89}"/>
          </ac:cxnSpMkLst>
        </pc:cxnChg>
        <pc:cxnChg chg="add mod">
          <ac:chgData name="Bryce Kinder" userId="e5199ae7-b22e-475a-bb75-f87cce78f90d" providerId="ADAL" clId="{6F7C1825-FF27-4BBC-AA08-AD1F0804AE18}" dt="2025-08-22T17:11:19.881" v="316" actId="1076"/>
          <ac:cxnSpMkLst>
            <pc:docMk/>
            <pc:sldMk cId="3444957332" sldId="693"/>
            <ac:cxnSpMk id="10" creationId="{702F05C2-988D-3BB2-1841-D077F453FB88}"/>
          </ac:cxnSpMkLst>
        </pc:cxnChg>
      </pc:sldChg>
      <pc:sldChg chg="addSp delSp modSp add mod modAnim">
        <pc:chgData name="Bryce Kinder" userId="e5199ae7-b22e-475a-bb75-f87cce78f90d" providerId="ADAL" clId="{6F7C1825-FF27-4BBC-AA08-AD1F0804AE18}" dt="2025-08-22T17:16:55.259" v="346"/>
        <pc:sldMkLst>
          <pc:docMk/>
          <pc:sldMk cId="9231070" sldId="694"/>
        </pc:sldMkLst>
        <pc:spChg chg="mod">
          <ac:chgData name="Bryce Kinder" userId="e5199ae7-b22e-475a-bb75-f87cce78f90d" providerId="ADAL" clId="{6F7C1825-FF27-4BBC-AA08-AD1F0804AE18}" dt="2025-08-22T16:58:20.800" v="197" actId="20577"/>
          <ac:spMkLst>
            <pc:docMk/>
            <pc:sldMk cId="9231070" sldId="694"/>
            <ac:spMk id="4" creationId="{E2E4269B-42C0-6EC6-CFF8-2A7EE9D29DEB}"/>
          </ac:spMkLst>
        </pc:spChg>
        <pc:picChg chg="add del mod">
          <ac:chgData name="Bryce Kinder" userId="e5199ae7-b22e-475a-bb75-f87cce78f90d" providerId="ADAL" clId="{6F7C1825-FF27-4BBC-AA08-AD1F0804AE18}" dt="2025-08-22T16:57:37.283" v="160" actId="478"/>
          <ac:picMkLst>
            <pc:docMk/>
            <pc:sldMk cId="9231070" sldId="694"/>
            <ac:picMk id="3" creationId="{07E298C3-BFB7-BCB2-1E4C-BE4322EB0C8A}"/>
          </ac:picMkLst>
        </pc:picChg>
        <pc:picChg chg="add mod">
          <ac:chgData name="Bryce Kinder" userId="e5199ae7-b22e-475a-bb75-f87cce78f90d" providerId="ADAL" clId="{6F7C1825-FF27-4BBC-AA08-AD1F0804AE18}" dt="2025-08-22T16:57:49.119" v="165" actId="208"/>
          <ac:picMkLst>
            <pc:docMk/>
            <pc:sldMk cId="9231070" sldId="694"/>
            <ac:picMk id="6" creationId="{2E6F02E7-FC3F-E53F-7016-A1754ACB6984}"/>
          </ac:picMkLst>
        </pc:picChg>
        <pc:picChg chg="del">
          <ac:chgData name="Bryce Kinder" userId="e5199ae7-b22e-475a-bb75-f87cce78f90d" providerId="ADAL" clId="{6F7C1825-FF27-4BBC-AA08-AD1F0804AE18}" dt="2025-08-22T16:56:36.567" v="151" actId="478"/>
          <ac:picMkLst>
            <pc:docMk/>
            <pc:sldMk cId="9231070" sldId="694"/>
            <ac:picMk id="8" creationId="{9A14F69C-F322-0D21-6AC4-6E652B7F5446}"/>
          </ac:picMkLst>
        </pc:picChg>
        <pc:cxnChg chg="add mod">
          <ac:chgData name="Bryce Kinder" userId="e5199ae7-b22e-475a-bb75-f87cce78f90d" providerId="ADAL" clId="{6F7C1825-FF27-4BBC-AA08-AD1F0804AE18}" dt="2025-08-22T17:11:47.174" v="322" actId="1076"/>
          <ac:cxnSpMkLst>
            <pc:docMk/>
            <pc:sldMk cId="9231070" sldId="694"/>
            <ac:cxnSpMk id="7" creationId="{5C9C0E6C-A84D-FE4D-B97E-67A47F6EE891}"/>
          </ac:cxnSpMkLst>
        </pc:cxnChg>
        <pc:cxnChg chg="add mod">
          <ac:chgData name="Bryce Kinder" userId="e5199ae7-b22e-475a-bb75-f87cce78f90d" providerId="ADAL" clId="{6F7C1825-FF27-4BBC-AA08-AD1F0804AE18}" dt="2025-08-22T17:11:58.317" v="326" actId="1076"/>
          <ac:cxnSpMkLst>
            <pc:docMk/>
            <pc:sldMk cId="9231070" sldId="694"/>
            <ac:cxnSpMk id="11" creationId="{646B66ED-8EA0-14E3-F3C9-9EC939351DCB}"/>
          </ac:cxnSpMkLst>
        </pc:cxnChg>
        <pc:cxnChg chg="add mod">
          <ac:chgData name="Bryce Kinder" userId="e5199ae7-b22e-475a-bb75-f87cce78f90d" providerId="ADAL" clId="{6F7C1825-FF27-4BBC-AA08-AD1F0804AE18}" dt="2025-08-22T17:12:10.441" v="331" actId="1076"/>
          <ac:cxnSpMkLst>
            <pc:docMk/>
            <pc:sldMk cId="9231070" sldId="694"/>
            <ac:cxnSpMk id="13" creationId="{BA918A32-660B-3A1D-0722-E417B9A3BE62}"/>
          </ac:cxnSpMkLst>
        </pc:cxnChg>
      </pc:sldChg>
      <pc:sldChg chg="addSp delSp modSp add mod modAnim">
        <pc:chgData name="Bryce Kinder" userId="e5199ae7-b22e-475a-bb75-f87cce78f90d" providerId="ADAL" clId="{6F7C1825-FF27-4BBC-AA08-AD1F0804AE18}" dt="2025-08-22T17:17:13.079" v="347"/>
        <pc:sldMkLst>
          <pc:docMk/>
          <pc:sldMk cId="453824139" sldId="695"/>
        </pc:sldMkLst>
        <pc:spChg chg="mod">
          <ac:chgData name="Bryce Kinder" userId="e5199ae7-b22e-475a-bb75-f87cce78f90d" providerId="ADAL" clId="{6F7C1825-FF27-4BBC-AA08-AD1F0804AE18}" dt="2025-08-22T16:58:14.892" v="180" actId="20577"/>
          <ac:spMkLst>
            <pc:docMk/>
            <pc:sldMk cId="453824139" sldId="695"/>
            <ac:spMk id="4" creationId="{93FCB27B-8BC5-92D8-A711-EA38EE695DBD}"/>
          </ac:spMkLst>
        </pc:spChg>
        <pc:graphicFrameChg chg="add del modGraphic">
          <ac:chgData name="Bryce Kinder" userId="e5199ae7-b22e-475a-bb75-f87cce78f90d" providerId="ADAL" clId="{6F7C1825-FF27-4BBC-AA08-AD1F0804AE18}" dt="2025-08-22T16:58:26.993" v="199" actId="27309"/>
          <ac:graphicFrameMkLst>
            <pc:docMk/>
            <pc:sldMk cId="453824139" sldId="695"/>
            <ac:graphicFrameMk id="3" creationId="{5D67E493-1AB2-C935-FAA4-5179591BB122}"/>
          </ac:graphicFrameMkLst>
        </pc:graphicFrameChg>
        <pc:picChg chg="add mod">
          <ac:chgData name="Bryce Kinder" userId="e5199ae7-b22e-475a-bb75-f87cce78f90d" providerId="ADAL" clId="{6F7C1825-FF27-4BBC-AA08-AD1F0804AE18}" dt="2025-08-22T16:58:43.837" v="203" actId="208"/>
          <ac:picMkLst>
            <pc:docMk/>
            <pc:sldMk cId="453824139" sldId="695"/>
            <ac:picMk id="6" creationId="{0FBF1A5A-B4CC-020B-1BB1-13B41B998DA0}"/>
          </ac:picMkLst>
        </pc:picChg>
        <pc:picChg chg="del">
          <ac:chgData name="Bryce Kinder" userId="e5199ae7-b22e-475a-bb75-f87cce78f90d" providerId="ADAL" clId="{6F7C1825-FF27-4BBC-AA08-AD1F0804AE18}" dt="2025-08-22T16:57:53.224" v="166" actId="478"/>
          <ac:picMkLst>
            <pc:docMk/>
            <pc:sldMk cId="453824139" sldId="695"/>
            <ac:picMk id="8" creationId="{2C380089-9191-0575-E2EF-608E5CD319F0}"/>
          </ac:picMkLst>
        </pc:picChg>
        <pc:cxnChg chg="add mod">
          <ac:chgData name="Bryce Kinder" userId="e5199ae7-b22e-475a-bb75-f87cce78f90d" providerId="ADAL" clId="{6F7C1825-FF27-4BBC-AA08-AD1F0804AE18}" dt="2025-08-22T17:15:05.787" v="334" actId="1076"/>
          <ac:cxnSpMkLst>
            <pc:docMk/>
            <pc:sldMk cId="453824139" sldId="695"/>
            <ac:cxnSpMk id="7" creationId="{DCFAB912-10D5-448E-F58C-D8EA96DEE2EA}"/>
          </ac:cxnSpMkLst>
        </pc:cxnChg>
        <pc:cxnChg chg="add mod">
          <ac:chgData name="Bryce Kinder" userId="e5199ae7-b22e-475a-bb75-f87cce78f90d" providerId="ADAL" clId="{6F7C1825-FF27-4BBC-AA08-AD1F0804AE18}" dt="2025-08-22T17:15:17.959" v="337" actId="1076"/>
          <ac:cxnSpMkLst>
            <pc:docMk/>
            <pc:sldMk cId="453824139" sldId="695"/>
            <ac:cxnSpMk id="10" creationId="{1B2A0E11-9F6A-4014-8B49-8A6F29A71622}"/>
          </ac:cxnSpMkLst>
        </pc:cxnChg>
      </pc:sldChg>
      <pc:sldChg chg="addSp delSp modSp add mod modAnim">
        <pc:chgData name="Bryce Kinder" userId="e5199ae7-b22e-475a-bb75-f87cce78f90d" providerId="ADAL" clId="{6F7C1825-FF27-4BBC-AA08-AD1F0804AE18}" dt="2025-08-22T17:15:34.319" v="340" actId="1076"/>
        <pc:sldMkLst>
          <pc:docMk/>
          <pc:sldMk cId="995276760" sldId="696"/>
        </pc:sldMkLst>
        <pc:spChg chg="mod">
          <ac:chgData name="Bryce Kinder" userId="e5199ae7-b22e-475a-bb75-f87cce78f90d" providerId="ADAL" clId="{6F7C1825-FF27-4BBC-AA08-AD1F0804AE18}" dt="2025-08-22T17:04:29.785" v="224" actId="20577"/>
          <ac:spMkLst>
            <pc:docMk/>
            <pc:sldMk cId="995276760" sldId="696"/>
            <ac:spMk id="4" creationId="{51DF8590-B075-3DE1-9157-9A5D88DF7E04}"/>
          </ac:spMkLst>
        </pc:spChg>
        <pc:picChg chg="add mod">
          <ac:chgData name="Bryce Kinder" userId="e5199ae7-b22e-475a-bb75-f87cce78f90d" providerId="ADAL" clId="{6F7C1825-FF27-4BBC-AA08-AD1F0804AE18}" dt="2025-08-22T17:04:23.768" v="212" actId="1076"/>
          <ac:picMkLst>
            <pc:docMk/>
            <pc:sldMk cId="995276760" sldId="696"/>
            <ac:picMk id="3" creationId="{00A0074D-B51D-A5B1-5F2F-89E5C4A57613}"/>
          </ac:picMkLst>
        </pc:picChg>
        <pc:picChg chg="del">
          <ac:chgData name="Bryce Kinder" userId="e5199ae7-b22e-475a-bb75-f87cce78f90d" providerId="ADAL" clId="{6F7C1825-FF27-4BBC-AA08-AD1F0804AE18}" dt="2025-08-22T17:04:04.912" v="206" actId="478"/>
          <ac:picMkLst>
            <pc:docMk/>
            <pc:sldMk cId="995276760" sldId="696"/>
            <ac:picMk id="6" creationId="{7B7C9B9C-15EB-C0DD-3D51-0E0B44C2E414}"/>
          </ac:picMkLst>
        </pc:picChg>
        <pc:cxnChg chg="add mod">
          <ac:chgData name="Bryce Kinder" userId="e5199ae7-b22e-475a-bb75-f87cce78f90d" providerId="ADAL" clId="{6F7C1825-FF27-4BBC-AA08-AD1F0804AE18}" dt="2025-08-22T17:15:34.319" v="340" actId="1076"/>
          <ac:cxnSpMkLst>
            <pc:docMk/>
            <pc:sldMk cId="995276760" sldId="696"/>
            <ac:cxnSpMk id="5" creationId="{CB35C848-C842-8D99-E031-23CFE034EA80}"/>
          </ac:cxnSpMkLst>
        </pc:cxnChg>
      </pc:sldChg>
      <pc:sldChg chg="addSp delSp modSp add mod">
        <pc:chgData name="Bryce Kinder" userId="e5199ae7-b22e-475a-bb75-f87cce78f90d" providerId="ADAL" clId="{6F7C1825-FF27-4BBC-AA08-AD1F0804AE18}" dt="2025-08-22T17:06:37.681" v="246" actId="208"/>
        <pc:sldMkLst>
          <pc:docMk/>
          <pc:sldMk cId="346546425" sldId="697"/>
        </pc:sldMkLst>
        <pc:spChg chg="mod">
          <ac:chgData name="Bryce Kinder" userId="e5199ae7-b22e-475a-bb75-f87cce78f90d" providerId="ADAL" clId="{6F7C1825-FF27-4BBC-AA08-AD1F0804AE18}" dt="2025-08-22T17:06:23.320" v="242" actId="20577"/>
          <ac:spMkLst>
            <pc:docMk/>
            <pc:sldMk cId="346546425" sldId="697"/>
            <ac:spMk id="4" creationId="{2AE7AB90-3D5F-96A2-5CCB-57AA50AE1EA9}"/>
          </ac:spMkLst>
        </pc:spChg>
        <pc:picChg chg="add mod">
          <ac:chgData name="Bryce Kinder" userId="e5199ae7-b22e-475a-bb75-f87cce78f90d" providerId="ADAL" clId="{6F7C1825-FF27-4BBC-AA08-AD1F0804AE18}" dt="2025-08-22T17:06:37.681" v="246" actId="208"/>
          <ac:picMkLst>
            <pc:docMk/>
            <pc:sldMk cId="346546425" sldId="697"/>
            <ac:picMk id="3" creationId="{C23EF397-3646-FED8-012B-B228C4997343}"/>
          </ac:picMkLst>
        </pc:picChg>
        <pc:picChg chg="del">
          <ac:chgData name="Bryce Kinder" userId="e5199ae7-b22e-475a-bb75-f87cce78f90d" providerId="ADAL" clId="{6F7C1825-FF27-4BBC-AA08-AD1F0804AE18}" dt="2025-08-22T17:04:34.035" v="225" actId="478"/>
          <ac:picMkLst>
            <pc:docMk/>
            <pc:sldMk cId="346546425" sldId="697"/>
            <ac:picMk id="6" creationId="{25CDFD53-96B7-CBB6-9C46-68D825B9BF8A}"/>
          </ac:picMkLst>
        </pc:picChg>
      </pc:sldChg>
      <pc:sldChg chg="addSp delSp modSp add mod modAnim">
        <pc:chgData name="Bryce Kinder" userId="e5199ae7-b22e-475a-bb75-f87cce78f90d" providerId="ADAL" clId="{6F7C1825-FF27-4BBC-AA08-AD1F0804AE18}" dt="2025-08-22T17:17:24.603" v="348"/>
        <pc:sldMkLst>
          <pc:docMk/>
          <pc:sldMk cId="824360658" sldId="698"/>
        </pc:sldMkLst>
        <pc:picChg chg="del">
          <ac:chgData name="Bryce Kinder" userId="e5199ae7-b22e-475a-bb75-f87cce78f90d" providerId="ADAL" clId="{6F7C1825-FF27-4BBC-AA08-AD1F0804AE18}" dt="2025-08-22T17:07:05.882" v="248" actId="478"/>
          <ac:picMkLst>
            <pc:docMk/>
            <pc:sldMk cId="824360658" sldId="698"/>
            <ac:picMk id="3" creationId="{DCC93797-26E1-4BD7-F4C4-5CA0F17CCFFE}"/>
          </ac:picMkLst>
        </pc:picChg>
        <pc:picChg chg="add mod">
          <ac:chgData name="Bryce Kinder" userId="e5199ae7-b22e-475a-bb75-f87cce78f90d" providerId="ADAL" clId="{6F7C1825-FF27-4BBC-AA08-AD1F0804AE18}" dt="2025-08-22T17:07:16.410" v="252" actId="208"/>
          <ac:picMkLst>
            <pc:docMk/>
            <pc:sldMk cId="824360658" sldId="698"/>
            <ac:picMk id="5" creationId="{882818AB-AAFB-2878-7A1D-D4FD53B699B6}"/>
          </ac:picMkLst>
        </pc:picChg>
        <pc:cxnChg chg="add mod">
          <ac:chgData name="Bryce Kinder" userId="e5199ae7-b22e-475a-bb75-f87cce78f90d" providerId="ADAL" clId="{6F7C1825-FF27-4BBC-AA08-AD1F0804AE18}" dt="2025-08-22T17:15:50.319" v="344" actId="14100"/>
          <ac:cxnSpMkLst>
            <pc:docMk/>
            <pc:sldMk cId="824360658" sldId="698"/>
            <ac:cxnSpMk id="6" creationId="{86AA40C3-E7AA-5EC9-6AA6-BA0E73B7C346}"/>
          </ac:cxnSpMkLst>
        </pc:cxnChg>
      </pc:sldChg>
      <pc:sldChg chg="addSp delSp modSp add mod">
        <pc:chgData name="Bryce Kinder" userId="e5199ae7-b22e-475a-bb75-f87cce78f90d" providerId="ADAL" clId="{6F7C1825-FF27-4BBC-AA08-AD1F0804AE18}" dt="2025-08-22T17:07:48.398" v="259" actId="208"/>
        <pc:sldMkLst>
          <pc:docMk/>
          <pc:sldMk cId="847860962" sldId="699"/>
        </pc:sldMkLst>
        <pc:picChg chg="add mod">
          <ac:chgData name="Bryce Kinder" userId="e5199ae7-b22e-475a-bb75-f87cce78f90d" providerId="ADAL" clId="{6F7C1825-FF27-4BBC-AA08-AD1F0804AE18}" dt="2025-08-22T17:07:48.398" v="259" actId="208"/>
          <ac:picMkLst>
            <pc:docMk/>
            <pc:sldMk cId="847860962" sldId="699"/>
            <ac:picMk id="3" creationId="{6905016E-4A2B-6380-3507-8E643BFB53FC}"/>
          </ac:picMkLst>
        </pc:picChg>
        <pc:picChg chg="del">
          <ac:chgData name="Bryce Kinder" userId="e5199ae7-b22e-475a-bb75-f87cce78f90d" providerId="ADAL" clId="{6F7C1825-FF27-4BBC-AA08-AD1F0804AE18}" dt="2025-08-22T17:07:37.300" v="254" actId="478"/>
          <ac:picMkLst>
            <pc:docMk/>
            <pc:sldMk cId="847860962" sldId="699"/>
            <ac:picMk id="5" creationId="{24C8647B-0F7E-CB7A-FBEF-CC4AC74B2712}"/>
          </ac:picMkLst>
        </pc:picChg>
      </pc:sldChg>
    </pc:docChg>
  </pc:docChgLst>
  <pc:docChgLst>
    <pc:chgData name="Bryce Kinder" userId="e5199ae7-b22e-475a-bb75-f87cce78f90d" providerId="ADAL" clId="{5D4850CE-C4A3-4001-866F-4F6119A1622C}"/>
    <pc:docChg chg="custSel addSld modSld sldOrd">
      <pc:chgData name="Bryce Kinder" userId="e5199ae7-b22e-475a-bb75-f87cce78f90d" providerId="ADAL" clId="{5D4850CE-C4A3-4001-866F-4F6119A1622C}" dt="2025-07-31T20:09:47.523" v="61"/>
      <pc:docMkLst>
        <pc:docMk/>
      </pc:docMkLst>
      <pc:sldChg chg="addSp delSp modSp add mod ord delAnim modAnim">
        <pc:chgData name="Bryce Kinder" userId="e5199ae7-b22e-475a-bb75-f87cce78f90d" providerId="ADAL" clId="{5D4850CE-C4A3-4001-866F-4F6119A1622C}" dt="2025-07-31T20:09:47.523" v="61"/>
        <pc:sldMkLst>
          <pc:docMk/>
          <pc:sldMk cId="4131567510" sldId="691"/>
        </pc:sldMkLst>
        <pc:spChg chg="mod">
          <ac:chgData name="Bryce Kinder" userId="e5199ae7-b22e-475a-bb75-f87cce78f90d" providerId="ADAL" clId="{5D4850CE-C4A3-4001-866F-4F6119A1622C}" dt="2025-07-31T20:01:45.590" v="47" actId="20577"/>
          <ac:spMkLst>
            <pc:docMk/>
            <pc:sldMk cId="4131567510" sldId="691"/>
            <ac:spMk id="4" creationId="{3CB2DF6F-1A36-7C1D-F494-5609D933F9CA}"/>
          </ac:spMkLst>
        </pc:spChg>
        <pc:picChg chg="add mod">
          <ac:chgData name="Bryce Kinder" userId="e5199ae7-b22e-475a-bb75-f87cce78f90d" providerId="ADAL" clId="{5D4850CE-C4A3-4001-866F-4F6119A1622C}" dt="2025-07-31T20:03:25.392" v="58" actId="1076"/>
          <ac:picMkLst>
            <pc:docMk/>
            <pc:sldMk cId="4131567510" sldId="691"/>
            <ac:picMk id="7" creationId="{EF9695D5-1CAB-48A9-5924-59051C94D850}"/>
          </ac:picMkLst>
        </pc:picChg>
        <pc:cxnChg chg="add mod">
          <ac:chgData name="Bryce Kinder" userId="e5199ae7-b22e-475a-bb75-f87cce78f90d" providerId="ADAL" clId="{5D4850CE-C4A3-4001-866F-4F6119A1622C}" dt="2025-07-31T20:02:20.607" v="54" actId="1582"/>
          <ac:cxnSpMkLst>
            <pc:docMk/>
            <pc:sldMk cId="4131567510" sldId="691"/>
            <ac:cxnSpMk id="9" creationId="{DE1A602F-8067-F36C-3509-417EF0A4F9AC}"/>
          </ac:cxnSpMkLst>
        </pc:cxnChg>
      </pc:sldChg>
    </pc:docChg>
  </pc:docChgLst>
  <pc:docChgLst>
    <pc:chgData name="Bryce Kinder" userId="e5199ae7-b22e-475a-bb75-f87cce78f90d" providerId="ADAL" clId="{0126BCC6-5DC1-447F-8031-630934A3C13F}"/>
    <pc:docChg chg="undo custSel delSld modSld">
      <pc:chgData name="Bryce Kinder" userId="e5199ae7-b22e-475a-bb75-f87cce78f90d" providerId="ADAL" clId="{0126BCC6-5DC1-447F-8031-630934A3C13F}" dt="2025-08-16T14:50:41.148" v="50" actId="1076"/>
      <pc:docMkLst>
        <pc:docMk/>
      </pc:docMkLst>
      <pc:sldChg chg="addSp modSp mod">
        <pc:chgData name="Bryce Kinder" userId="e5199ae7-b22e-475a-bb75-f87cce78f90d" providerId="ADAL" clId="{0126BCC6-5DC1-447F-8031-630934A3C13F}" dt="2025-08-16T14:50:41.148" v="50" actId="1076"/>
        <pc:sldMkLst>
          <pc:docMk/>
          <pc:sldMk cId="0" sldId="294"/>
        </pc:sldMkLst>
        <pc:spChg chg="add mod">
          <ac:chgData name="Bryce Kinder" userId="e5199ae7-b22e-475a-bb75-f87cce78f90d" providerId="ADAL" clId="{0126BCC6-5DC1-447F-8031-630934A3C13F}" dt="2025-08-16T14:47:05.757" v="41" actId="207"/>
          <ac:spMkLst>
            <pc:docMk/>
            <pc:sldMk cId="0" sldId="294"/>
            <ac:spMk id="2" creationId="{FF30F54C-40A5-E002-FC5E-218E11C6A0C2}"/>
          </ac:spMkLst>
        </pc:spChg>
        <pc:picChg chg="mod">
          <ac:chgData name="Bryce Kinder" userId="e5199ae7-b22e-475a-bb75-f87cce78f90d" providerId="ADAL" clId="{0126BCC6-5DC1-447F-8031-630934A3C13F}" dt="2025-08-16T14:47:37.169" v="48" actId="1076"/>
          <ac:picMkLst>
            <pc:docMk/>
            <pc:sldMk cId="0" sldId="294"/>
            <ac:picMk id="4" creationId="{E0E95A07-9C60-E98C-CE1D-4CAEFA0C2A56}"/>
          </ac:picMkLst>
        </pc:picChg>
      </pc:sldChg>
      <pc:sldChg chg="del">
        <pc:chgData name="Bryce Kinder" userId="e5199ae7-b22e-475a-bb75-f87cce78f90d" providerId="ADAL" clId="{0126BCC6-5DC1-447F-8031-630934A3C13F}" dt="2025-08-16T13:28:51.814" v="0" actId="47"/>
        <pc:sldMkLst>
          <pc:docMk/>
          <pc:sldMk cId="659927016" sldId="389"/>
        </pc:sldMkLst>
      </pc:sldChg>
      <pc:sldChg chg="del">
        <pc:chgData name="Bryce Kinder" userId="e5199ae7-b22e-475a-bb75-f87cce78f90d" providerId="ADAL" clId="{0126BCC6-5DC1-447F-8031-630934A3C13F}" dt="2025-08-16T13:28:51.814" v="0" actId="47"/>
        <pc:sldMkLst>
          <pc:docMk/>
          <pc:sldMk cId="488389278" sldId="668"/>
        </pc:sldMkLst>
      </pc:sldChg>
      <pc:sldChg chg="del">
        <pc:chgData name="Bryce Kinder" userId="e5199ae7-b22e-475a-bb75-f87cce78f90d" providerId="ADAL" clId="{0126BCC6-5DC1-447F-8031-630934A3C13F}" dt="2025-08-16T13:28:51.814" v="0" actId="47"/>
        <pc:sldMkLst>
          <pc:docMk/>
          <pc:sldMk cId="3224070296" sldId="669"/>
        </pc:sldMkLst>
      </pc:sldChg>
      <pc:sldChg chg="del">
        <pc:chgData name="Bryce Kinder" userId="e5199ae7-b22e-475a-bb75-f87cce78f90d" providerId="ADAL" clId="{0126BCC6-5DC1-447F-8031-630934A3C13F}" dt="2025-08-16T13:31:07.134" v="2" actId="47"/>
        <pc:sldMkLst>
          <pc:docMk/>
          <pc:sldMk cId="2325813178" sldId="683"/>
        </pc:sldMkLst>
      </pc:sldChg>
      <pc:sldChg chg="del">
        <pc:chgData name="Bryce Kinder" userId="e5199ae7-b22e-475a-bb75-f87cce78f90d" providerId="ADAL" clId="{0126BCC6-5DC1-447F-8031-630934A3C13F}" dt="2025-08-16T13:30:51.384" v="1" actId="47"/>
        <pc:sldMkLst>
          <pc:docMk/>
          <pc:sldMk cId="1361411161" sldId="685"/>
        </pc:sldMkLst>
      </pc:sldChg>
    </pc:docChg>
  </pc:docChgLst>
  <pc:docChgLst>
    <pc:chgData name="Bryce Kinder" userId="e5199ae7-b22e-475a-bb75-f87cce78f90d" providerId="ADAL" clId="{8A60F083-243F-485B-B4BE-2148691549C0}"/>
    <pc:docChg chg="delSld">
      <pc:chgData name="Bryce Kinder" userId="e5199ae7-b22e-475a-bb75-f87cce78f90d" providerId="ADAL" clId="{8A60F083-243F-485B-B4BE-2148691549C0}" dt="2025-07-22T19:17:36.419" v="0" actId="47"/>
      <pc:docMkLst>
        <pc:docMk/>
      </pc:docMkLst>
      <pc:sldChg chg="del">
        <pc:chgData name="Bryce Kinder" userId="e5199ae7-b22e-475a-bb75-f87cce78f90d" providerId="ADAL" clId="{8A60F083-243F-485B-B4BE-2148691549C0}" dt="2025-07-22T19:17:36.419" v="0" actId="47"/>
        <pc:sldMkLst>
          <pc:docMk/>
          <pc:sldMk cId="2325176359" sldId="682"/>
        </pc:sldMkLst>
      </pc:sldChg>
    </pc:docChg>
  </pc:docChgLst>
  <pc:docChgLst>
    <pc:chgData name="Bryce Kinder" userId="e5199ae7-b22e-475a-bb75-f87cce78f90d" providerId="ADAL" clId="{483537D5-A04E-4D5D-9EC6-2D43B8C551AB}"/>
    <pc:docChg chg="undo custSel addSld delSld modSld sldOrd">
      <pc:chgData name="Bryce Kinder" userId="e5199ae7-b22e-475a-bb75-f87cce78f90d" providerId="ADAL" clId="{483537D5-A04E-4D5D-9EC6-2D43B8C551AB}" dt="2025-07-24T21:39:40.968" v="1295"/>
      <pc:docMkLst>
        <pc:docMk/>
      </pc:docMkLst>
      <pc:sldChg chg="addSp modSp mod modAnim">
        <pc:chgData name="Bryce Kinder" userId="e5199ae7-b22e-475a-bb75-f87cce78f90d" providerId="ADAL" clId="{483537D5-A04E-4D5D-9EC6-2D43B8C551AB}" dt="2025-07-24T20:43:21.309" v="676"/>
        <pc:sldMkLst>
          <pc:docMk/>
          <pc:sldMk cId="3619676572" sldId="636"/>
        </pc:sldMkLst>
        <pc:spChg chg="add mod">
          <ac:chgData name="Bryce Kinder" userId="e5199ae7-b22e-475a-bb75-f87cce78f90d" providerId="ADAL" clId="{483537D5-A04E-4D5D-9EC6-2D43B8C551AB}" dt="2025-07-24T20:41:51.071" v="661" actId="1076"/>
          <ac:spMkLst>
            <pc:docMk/>
            <pc:sldMk cId="3619676572" sldId="636"/>
            <ac:spMk id="9" creationId="{4FA088CB-7A0D-61FA-0F67-B168C470F160}"/>
          </ac:spMkLst>
        </pc:spChg>
        <pc:spChg chg="add mod">
          <ac:chgData name="Bryce Kinder" userId="e5199ae7-b22e-475a-bb75-f87cce78f90d" providerId="ADAL" clId="{483537D5-A04E-4D5D-9EC6-2D43B8C551AB}" dt="2025-07-24T20:42:09.201" v="668" actId="1076"/>
          <ac:spMkLst>
            <pc:docMk/>
            <pc:sldMk cId="3619676572" sldId="636"/>
            <ac:spMk id="10" creationId="{D420EE9C-21F3-76EB-92EC-450282E0FD1B}"/>
          </ac:spMkLst>
        </pc:spChg>
        <pc:picChg chg="mod">
          <ac:chgData name="Bryce Kinder" userId="e5199ae7-b22e-475a-bb75-f87cce78f90d" providerId="ADAL" clId="{483537D5-A04E-4D5D-9EC6-2D43B8C551AB}" dt="2025-07-24T20:40:06.949" v="643" actId="14826"/>
          <ac:picMkLst>
            <pc:docMk/>
            <pc:sldMk cId="3619676572" sldId="636"/>
            <ac:picMk id="5" creationId="{B102532A-B5D9-B8C7-47CA-8B37D943DB53}"/>
          </ac:picMkLst>
        </pc:picChg>
        <pc:cxnChg chg="add mod">
          <ac:chgData name="Bryce Kinder" userId="e5199ae7-b22e-475a-bb75-f87cce78f90d" providerId="ADAL" clId="{483537D5-A04E-4D5D-9EC6-2D43B8C551AB}" dt="2025-07-24T20:41:10.401" v="647" actId="1582"/>
          <ac:cxnSpMkLst>
            <pc:docMk/>
            <pc:sldMk cId="3619676572" sldId="636"/>
            <ac:cxnSpMk id="6" creationId="{15E3650F-8AFA-A759-95B1-2DA214FB9579}"/>
          </ac:cxnSpMkLst>
        </pc:cxnChg>
        <pc:cxnChg chg="add mod">
          <ac:chgData name="Bryce Kinder" userId="e5199ae7-b22e-475a-bb75-f87cce78f90d" providerId="ADAL" clId="{483537D5-A04E-4D5D-9EC6-2D43B8C551AB}" dt="2025-07-24T20:41:29.399" v="650" actId="1076"/>
          <ac:cxnSpMkLst>
            <pc:docMk/>
            <pc:sldMk cId="3619676572" sldId="636"/>
            <ac:cxnSpMk id="7" creationId="{E129F82A-947A-2D92-40D7-16C16D261EE7}"/>
          </ac:cxnSpMkLst>
        </pc:cxnChg>
      </pc:sldChg>
      <pc:sldChg chg="modSp">
        <pc:chgData name="Bryce Kinder" userId="e5199ae7-b22e-475a-bb75-f87cce78f90d" providerId="ADAL" clId="{483537D5-A04E-4D5D-9EC6-2D43B8C551AB}" dt="2025-07-24T18:04:45.397" v="17" actId="114"/>
        <pc:sldMkLst>
          <pc:docMk/>
          <pc:sldMk cId="1626883583" sldId="650"/>
        </pc:sldMkLst>
        <pc:spChg chg="mod">
          <ac:chgData name="Bryce Kinder" userId="e5199ae7-b22e-475a-bb75-f87cce78f90d" providerId="ADAL" clId="{483537D5-A04E-4D5D-9EC6-2D43B8C551AB}" dt="2025-07-24T18:04:45.397" v="17" actId="114"/>
          <ac:spMkLst>
            <pc:docMk/>
            <pc:sldMk cId="1626883583" sldId="650"/>
            <ac:spMk id="10" creationId="{04E905DB-C4DE-FC76-774D-F4BFDF8F3C05}"/>
          </ac:spMkLst>
        </pc:spChg>
      </pc:sldChg>
      <pc:sldChg chg="modSp mod modAnim">
        <pc:chgData name="Bryce Kinder" userId="e5199ae7-b22e-475a-bb75-f87cce78f90d" providerId="ADAL" clId="{483537D5-A04E-4D5D-9EC6-2D43B8C551AB}" dt="2025-07-24T21:37:34.491" v="1204" actId="20577"/>
        <pc:sldMkLst>
          <pc:docMk/>
          <pc:sldMk cId="4063128487" sldId="651"/>
        </pc:sldMkLst>
        <pc:spChg chg="mod">
          <ac:chgData name="Bryce Kinder" userId="e5199ae7-b22e-475a-bb75-f87cce78f90d" providerId="ADAL" clId="{483537D5-A04E-4D5D-9EC6-2D43B8C551AB}" dt="2025-07-24T21:21:14.660" v="884" actId="20577"/>
          <ac:spMkLst>
            <pc:docMk/>
            <pc:sldMk cId="4063128487" sldId="651"/>
            <ac:spMk id="3" creationId="{703AE74F-62DB-4D89-986C-41D3E79709F6}"/>
          </ac:spMkLst>
        </pc:spChg>
        <pc:spChg chg="mod">
          <ac:chgData name="Bryce Kinder" userId="e5199ae7-b22e-475a-bb75-f87cce78f90d" providerId="ADAL" clId="{483537D5-A04E-4D5D-9EC6-2D43B8C551AB}" dt="2025-07-24T21:37:34.491" v="1204" actId="20577"/>
          <ac:spMkLst>
            <pc:docMk/>
            <pc:sldMk cId="4063128487" sldId="651"/>
            <ac:spMk id="6" creationId="{4B1A9CD1-D6BC-D62B-B33A-8AF190306427}"/>
          </ac:spMkLst>
        </pc:spChg>
        <pc:spChg chg="mod">
          <ac:chgData name="Bryce Kinder" userId="e5199ae7-b22e-475a-bb75-f87cce78f90d" providerId="ADAL" clId="{483537D5-A04E-4D5D-9EC6-2D43B8C551AB}" dt="2025-07-24T21:22:38.383" v="1000" actId="1076"/>
          <ac:spMkLst>
            <pc:docMk/>
            <pc:sldMk cId="4063128487" sldId="651"/>
            <ac:spMk id="8" creationId="{51921107-DE00-7446-FB97-57C2B25D20CA}"/>
          </ac:spMkLst>
        </pc:spChg>
        <pc:picChg chg="mod">
          <ac:chgData name="Bryce Kinder" userId="e5199ae7-b22e-475a-bb75-f87cce78f90d" providerId="ADAL" clId="{483537D5-A04E-4D5D-9EC6-2D43B8C551AB}" dt="2025-07-24T21:22:22.001" v="996" actId="1076"/>
          <ac:picMkLst>
            <pc:docMk/>
            <pc:sldMk cId="4063128487" sldId="651"/>
            <ac:picMk id="17" creationId="{14DF1B93-5392-4E24-3358-59280B034D56}"/>
          </ac:picMkLst>
        </pc:picChg>
        <pc:picChg chg="mod">
          <ac:chgData name="Bryce Kinder" userId="e5199ae7-b22e-475a-bb75-f87cce78f90d" providerId="ADAL" clId="{483537D5-A04E-4D5D-9EC6-2D43B8C551AB}" dt="2025-07-24T21:22:25.257" v="997" actId="1076"/>
          <ac:picMkLst>
            <pc:docMk/>
            <pc:sldMk cId="4063128487" sldId="651"/>
            <ac:picMk id="19" creationId="{FA69F6A5-82F4-339E-5251-C76D2B2C87CD}"/>
          </ac:picMkLst>
        </pc:picChg>
      </pc:sldChg>
      <pc:sldChg chg="modSp mod modAnim">
        <pc:chgData name="Bryce Kinder" userId="e5199ae7-b22e-475a-bb75-f87cce78f90d" providerId="ADAL" clId="{483537D5-A04E-4D5D-9EC6-2D43B8C551AB}" dt="2025-07-24T21:36:31.160" v="1194"/>
        <pc:sldMkLst>
          <pc:docMk/>
          <pc:sldMk cId="125881449" sldId="667"/>
        </pc:sldMkLst>
        <pc:spChg chg="mod">
          <ac:chgData name="Bryce Kinder" userId="e5199ae7-b22e-475a-bb75-f87cce78f90d" providerId="ADAL" clId="{483537D5-A04E-4D5D-9EC6-2D43B8C551AB}" dt="2025-07-24T21:36:17.763" v="1183" actId="20577"/>
          <ac:spMkLst>
            <pc:docMk/>
            <pc:sldMk cId="125881449" sldId="667"/>
            <ac:spMk id="2" creationId="{74A29438-D4F2-61FE-47D7-8B9A2F86E616}"/>
          </ac:spMkLst>
        </pc:spChg>
        <pc:spChg chg="mod">
          <ac:chgData name="Bryce Kinder" userId="e5199ae7-b22e-475a-bb75-f87cce78f90d" providerId="ADAL" clId="{483537D5-A04E-4D5D-9EC6-2D43B8C551AB}" dt="2025-07-24T21:36:25.342" v="1193" actId="20577"/>
          <ac:spMkLst>
            <pc:docMk/>
            <pc:sldMk cId="125881449" sldId="667"/>
            <ac:spMk id="6" creationId="{31410BA9-5E7F-3B52-3831-7C0A8B3B9DD4}"/>
          </ac:spMkLst>
        </pc:spChg>
      </pc:sldChg>
      <pc:sldChg chg="modAnim">
        <pc:chgData name="Bryce Kinder" userId="e5199ae7-b22e-475a-bb75-f87cce78f90d" providerId="ADAL" clId="{483537D5-A04E-4D5D-9EC6-2D43B8C551AB}" dt="2025-07-24T21:27:06.592" v="1014"/>
        <pc:sldMkLst>
          <pc:docMk/>
          <pc:sldMk cId="3224070296" sldId="669"/>
        </pc:sldMkLst>
      </pc:sldChg>
      <pc:sldChg chg="modSp del mod modAnim">
        <pc:chgData name="Bryce Kinder" userId="e5199ae7-b22e-475a-bb75-f87cce78f90d" providerId="ADAL" clId="{483537D5-A04E-4D5D-9EC6-2D43B8C551AB}" dt="2025-07-24T21:12:29.138" v="789" actId="47"/>
        <pc:sldMkLst>
          <pc:docMk/>
          <pc:sldMk cId="1623304486" sldId="672"/>
        </pc:sldMkLst>
      </pc:sldChg>
      <pc:sldChg chg="addSp delSp modSp mod delAnim modAnim">
        <pc:chgData name="Bryce Kinder" userId="e5199ae7-b22e-475a-bb75-f87cce78f90d" providerId="ADAL" clId="{483537D5-A04E-4D5D-9EC6-2D43B8C551AB}" dt="2025-07-24T20:20:49.812" v="367" actId="1076"/>
        <pc:sldMkLst>
          <pc:docMk/>
          <pc:sldMk cId="3672319531" sldId="675"/>
        </pc:sldMkLst>
        <pc:picChg chg="add mod">
          <ac:chgData name="Bryce Kinder" userId="e5199ae7-b22e-475a-bb75-f87cce78f90d" providerId="ADAL" clId="{483537D5-A04E-4D5D-9EC6-2D43B8C551AB}" dt="2025-07-24T20:20:49.812" v="367" actId="1076"/>
          <ac:picMkLst>
            <pc:docMk/>
            <pc:sldMk cId="3672319531" sldId="675"/>
            <ac:picMk id="7" creationId="{A2D6554E-3B12-A8B9-B7D9-08DF4F6F04A3}"/>
          </ac:picMkLst>
        </pc:picChg>
      </pc:sldChg>
      <pc:sldChg chg="modSp modAnim">
        <pc:chgData name="Bryce Kinder" userId="e5199ae7-b22e-475a-bb75-f87cce78f90d" providerId="ADAL" clId="{483537D5-A04E-4D5D-9EC6-2D43B8C551AB}" dt="2025-07-24T21:11:59.660" v="752" actId="20577"/>
        <pc:sldMkLst>
          <pc:docMk/>
          <pc:sldMk cId="1925964550" sldId="679"/>
        </pc:sldMkLst>
        <pc:spChg chg="mod">
          <ac:chgData name="Bryce Kinder" userId="e5199ae7-b22e-475a-bb75-f87cce78f90d" providerId="ADAL" clId="{483537D5-A04E-4D5D-9EC6-2D43B8C551AB}" dt="2025-07-24T21:11:59.660" v="752" actId="20577"/>
          <ac:spMkLst>
            <pc:docMk/>
            <pc:sldMk cId="1925964550" sldId="679"/>
            <ac:spMk id="3" creationId="{B941E2C3-1B20-CC4C-E963-B44046A79864}"/>
          </ac:spMkLst>
        </pc:spChg>
      </pc:sldChg>
      <pc:sldChg chg="modSp mod">
        <pc:chgData name="Bryce Kinder" userId="e5199ae7-b22e-475a-bb75-f87cce78f90d" providerId="ADAL" clId="{483537D5-A04E-4D5D-9EC6-2D43B8C551AB}" dt="2025-07-24T18:12:10.128" v="301" actId="1076"/>
        <pc:sldMkLst>
          <pc:docMk/>
          <pc:sldMk cId="4188801727" sldId="680"/>
        </pc:sldMkLst>
        <pc:picChg chg="mod">
          <ac:chgData name="Bryce Kinder" userId="e5199ae7-b22e-475a-bb75-f87cce78f90d" providerId="ADAL" clId="{483537D5-A04E-4D5D-9EC6-2D43B8C551AB}" dt="2025-07-24T18:12:10.128" v="301" actId="1076"/>
          <ac:picMkLst>
            <pc:docMk/>
            <pc:sldMk cId="4188801727" sldId="680"/>
            <ac:picMk id="6" creationId="{29755DC2-9644-A38F-CF9F-8C95D82D1A87}"/>
          </ac:picMkLst>
        </pc:picChg>
      </pc:sldChg>
      <pc:sldChg chg="modSp mod">
        <pc:chgData name="Bryce Kinder" userId="e5199ae7-b22e-475a-bb75-f87cce78f90d" providerId="ADAL" clId="{483537D5-A04E-4D5D-9EC6-2D43B8C551AB}" dt="2025-07-24T21:39:11.725" v="1293" actId="20577"/>
        <pc:sldMkLst>
          <pc:docMk/>
          <pc:sldMk cId="2325813178" sldId="683"/>
        </pc:sldMkLst>
      </pc:sldChg>
      <pc:sldChg chg="add del">
        <pc:chgData name="Bryce Kinder" userId="e5199ae7-b22e-475a-bb75-f87cce78f90d" providerId="ADAL" clId="{483537D5-A04E-4D5D-9EC6-2D43B8C551AB}" dt="2025-07-24T18:08:18.555" v="156" actId="2890"/>
        <pc:sldMkLst>
          <pc:docMk/>
          <pc:sldMk cId="2269240360" sldId="686"/>
        </pc:sldMkLst>
      </pc:sldChg>
      <pc:sldChg chg="addSp delSp modSp add mod ord delAnim modAnim">
        <pc:chgData name="Bryce Kinder" userId="e5199ae7-b22e-475a-bb75-f87cce78f90d" providerId="ADAL" clId="{483537D5-A04E-4D5D-9EC6-2D43B8C551AB}" dt="2025-07-24T21:37:58.281" v="1205"/>
        <pc:sldMkLst>
          <pc:docMk/>
          <pc:sldMk cId="3298235337" sldId="686"/>
        </pc:sldMkLst>
        <pc:spChg chg="mod">
          <ac:chgData name="Bryce Kinder" userId="e5199ae7-b22e-475a-bb75-f87cce78f90d" providerId="ADAL" clId="{483537D5-A04E-4D5D-9EC6-2D43B8C551AB}" dt="2025-07-24T18:09:40.969" v="232" actId="20577"/>
          <ac:spMkLst>
            <pc:docMk/>
            <pc:sldMk cId="3298235337" sldId="686"/>
            <ac:spMk id="4" creationId="{A3B5AE31-A172-8CAB-8F66-7050D7F36C35}"/>
          </ac:spMkLst>
        </pc:spChg>
        <pc:spChg chg="add mod">
          <ac:chgData name="Bryce Kinder" userId="e5199ae7-b22e-475a-bb75-f87cce78f90d" providerId="ADAL" clId="{483537D5-A04E-4D5D-9EC6-2D43B8C551AB}" dt="2025-07-24T18:12:40.631" v="342" actId="1076"/>
          <ac:spMkLst>
            <pc:docMk/>
            <pc:sldMk cId="3298235337" sldId="686"/>
            <ac:spMk id="13" creationId="{AB3FA7C9-EB01-503B-CF9F-F02EE060B558}"/>
          </ac:spMkLst>
        </pc:spChg>
        <pc:picChg chg="add mod">
          <ac:chgData name="Bryce Kinder" userId="e5199ae7-b22e-475a-bb75-f87cce78f90d" providerId="ADAL" clId="{483537D5-A04E-4D5D-9EC6-2D43B8C551AB}" dt="2025-07-24T18:12:59.163" v="344" actId="1582"/>
          <ac:picMkLst>
            <pc:docMk/>
            <pc:sldMk cId="3298235337" sldId="686"/>
            <ac:picMk id="7" creationId="{4F324C4C-FC39-6B8A-778C-D083B92C9DAB}"/>
          </ac:picMkLst>
        </pc:picChg>
        <pc:cxnChg chg="add mod">
          <ac:chgData name="Bryce Kinder" userId="e5199ae7-b22e-475a-bb75-f87cce78f90d" providerId="ADAL" clId="{483537D5-A04E-4D5D-9EC6-2D43B8C551AB}" dt="2025-07-24T18:10:57.047" v="244" actId="1582"/>
          <ac:cxnSpMkLst>
            <pc:docMk/>
            <pc:sldMk cId="3298235337" sldId="686"/>
            <ac:cxnSpMk id="9" creationId="{EE1528F2-3668-6488-03FB-4926B1675EAE}"/>
          </ac:cxnSpMkLst>
        </pc:cxnChg>
        <pc:cxnChg chg="add mod">
          <ac:chgData name="Bryce Kinder" userId="e5199ae7-b22e-475a-bb75-f87cce78f90d" providerId="ADAL" clId="{483537D5-A04E-4D5D-9EC6-2D43B8C551AB}" dt="2025-07-24T18:11:12.467" v="248" actId="1076"/>
          <ac:cxnSpMkLst>
            <pc:docMk/>
            <pc:sldMk cId="3298235337" sldId="686"/>
            <ac:cxnSpMk id="10" creationId="{CD3603EC-442B-6D96-6FE0-D54FAC85A317}"/>
          </ac:cxnSpMkLst>
        </pc:cxnChg>
      </pc:sldChg>
      <pc:sldChg chg="modSp add mod modAnim">
        <pc:chgData name="Bryce Kinder" userId="e5199ae7-b22e-475a-bb75-f87cce78f90d" providerId="ADAL" clId="{483537D5-A04E-4D5D-9EC6-2D43B8C551AB}" dt="2025-07-24T21:39:40.968" v="1295"/>
        <pc:sldMkLst>
          <pc:docMk/>
          <pc:sldMk cId="3985883813" sldId="687"/>
        </pc:sldMkLst>
        <pc:spChg chg="mod">
          <ac:chgData name="Bryce Kinder" userId="e5199ae7-b22e-475a-bb75-f87cce78f90d" providerId="ADAL" clId="{483537D5-A04E-4D5D-9EC6-2D43B8C551AB}" dt="2025-07-24T21:29:27.381" v="1018" actId="1076"/>
          <ac:spMkLst>
            <pc:docMk/>
            <pc:sldMk cId="3985883813" sldId="687"/>
            <ac:spMk id="3" creationId="{524749B5-8644-6098-57C7-81A7B702647F}"/>
          </ac:spMkLst>
        </pc:spChg>
        <pc:spChg chg="mod">
          <ac:chgData name="Bryce Kinder" userId="e5199ae7-b22e-475a-bb75-f87cce78f90d" providerId="ADAL" clId="{483537D5-A04E-4D5D-9EC6-2D43B8C551AB}" dt="2025-07-24T20:25:08.635" v="486" actId="20577"/>
          <ac:spMkLst>
            <pc:docMk/>
            <pc:sldMk cId="3985883813" sldId="687"/>
            <ac:spMk id="6" creationId="{88FC41AE-3D2D-2566-C2CF-89664A30AE25}"/>
          </ac:spMkLst>
        </pc:spChg>
        <pc:spChg chg="mod">
          <ac:chgData name="Bryce Kinder" userId="e5199ae7-b22e-475a-bb75-f87cce78f90d" providerId="ADAL" clId="{483537D5-A04E-4D5D-9EC6-2D43B8C551AB}" dt="2025-07-24T21:29:49.811" v="1089" actId="20577"/>
          <ac:spMkLst>
            <pc:docMk/>
            <pc:sldMk cId="3985883813" sldId="687"/>
            <ac:spMk id="8" creationId="{2A662336-FE63-A325-3EA7-AC37344BB43C}"/>
          </ac:spMkLst>
        </pc:spChg>
        <pc:picChg chg="mod ord modCrop">
          <ac:chgData name="Bryce Kinder" userId="e5199ae7-b22e-475a-bb75-f87cce78f90d" providerId="ADAL" clId="{483537D5-A04E-4D5D-9EC6-2D43B8C551AB}" dt="2025-07-24T21:29:05.405" v="1016" actId="1076"/>
          <ac:picMkLst>
            <pc:docMk/>
            <pc:sldMk cId="3985883813" sldId="687"/>
            <ac:picMk id="15" creationId="{AF4CE47D-E88D-AE46-777B-856E215DCE4B}"/>
          </ac:picMkLst>
        </pc:picChg>
        <pc:picChg chg="mod modCrop">
          <ac:chgData name="Bryce Kinder" userId="e5199ae7-b22e-475a-bb75-f87cce78f90d" providerId="ADAL" clId="{483537D5-A04E-4D5D-9EC6-2D43B8C551AB}" dt="2025-07-24T20:27:00.309" v="497" actId="18131"/>
          <ac:picMkLst>
            <pc:docMk/>
            <pc:sldMk cId="3985883813" sldId="687"/>
            <ac:picMk id="17" creationId="{1B83B622-DB12-FE8D-C4E2-5FCA3E6D481C}"/>
          </ac:picMkLst>
        </pc:picChg>
        <pc:picChg chg="mod modCrop">
          <ac:chgData name="Bryce Kinder" userId="e5199ae7-b22e-475a-bb75-f87cce78f90d" providerId="ADAL" clId="{483537D5-A04E-4D5D-9EC6-2D43B8C551AB}" dt="2025-07-24T21:30:55.549" v="1096" actId="18131"/>
          <ac:picMkLst>
            <pc:docMk/>
            <pc:sldMk cId="3985883813" sldId="687"/>
            <ac:picMk id="19" creationId="{3F93D48D-49EC-CA48-00AB-E6708B0912DC}"/>
          </ac:picMkLst>
        </pc:picChg>
      </pc:sldChg>
      <pc:sldChg chg="addSp delSp modSp add mod ord delAnim modAnim">
        <pc:chgData name="Bryce Kinder" userId="e5199ae7-b22e-475a-bb75-f87cce78f90d" providerId="ADAL" clId="{483537D5-A04E-4D5D-9EC6-2D43B8C551AB}" dt="2025-07-24T20:50:51.090" v="703" actId="1076"/>
        <pc:sldMkLst>
          <pc:docMk/>
          <pc:sldMk cId="3072725094" sldId="688"/>
        </pc:sldMkLst>
        <pc:spChg chg="mod">
          <ac:chgData name="Bryce Kinder" userId="e5199ae7-b22e-475a-bb75-f87cce78f90d" providerId="ADAL" clId="{483537D5-A04E-4D5D-9EC6-2D43B8C551AB}" dt="2025-07-24T20:48:54.389" v="687" actId="20577"/>
          <ac:spMkLst>
            <pc:docMk/>
            <pc:sldMk cId="3072725094" sldId="688"/>
            <ac:spMk id="3" creationId="{606F124F-5E98-E17B-D9C2-DFBBD632750F}"/>
          </ac:spMkLst>
        </pc:spChg>
        <pc:spChg chg="mod">
          <ac:chgData name="Bryce Kinder" userId="e5199ae7-b22e-475a-bb75-f87cce78f90d" providerId="ADAL" clId="{483537D5-A04E-4D5D-9EC6-2D43B8C551AB}" dt="2025-07-24T20:49:50.344" v="692" actId="208"/>
          <ac:spMkLst>
            <pc:docMk/>
            <pc:sldMk cId="3072725094" sldId="688"/>
            <ac:spMk id="4" creationId="{E3DD5FC5-D19B-6170-E7F5-184209A55060}"/>
          </ac:spMkLst>
        </pc:spChg>
        <pc:picChg chg="add mod">
          <ac:chgData name="Bryce Kinder" userId="e5199ae7-b22e-475a-bb75-f87cce78f90d" providerId="ADAL" clId="{483537D5-A04E-4D5D-9EC6-2D43B8C551AB}" dt="2025-07-24T20:50:22.416" v="698" actId="1582"/>
          <ac:picMkLst>
            <pc:docMk/>
            <pc:sldMk cId="3072725094" sldId="688"/>
            <ac:picMk id="8" creationId="{52DD1717-1580-C549-5269-E1422C9F5ECD}"/>
          </ac:picMkLst>
        </pc:picChg>
        <pc:cxnChg chg="add mod">
          <ac:chgData name="Bryce Kinder" userId="e5199ae7-b22e-475a-bb75-f87cce78f90d" providerId="ADAL" clId="{483537D5-A04E-4D5D-9EC6-2D43B8C551AB}" dt="2025-07-24T20:50:51.090" v="703" actId="1076"/>
          <ac:cxnSpMkLst>
            <pc:docMk/>
            <pc:sldMk cId="3072725094" sldId="688"/>
            <ac:cxnSpMk id="11" creationId="{9FD58F22-0124-FAAA-DA84-B16E45B5BDAB}"/>
          </ac:cxnSpMkLst>
        </pc:cxnChg>
      </pc:sldChg>
      <pc:sldChg chg="addSp delSp modSp add mod">
        <pc:chgData name="Bryce Kinder" userId="e5199ae7-b22e-475a-bb75-f87cce78f90d" providerId="ADAL" clId="{483537D5-A04E-4D5D-9EC6-2D43B8C551AB}" dt="2025-07-24T20:52:45.650" v="720" actId="20577"/>
        <pc:sldMkLst>
          <pc:docMk/>
          <pc:sldMk cId="3173967141" sldId="689"/>
        </pc:sldMkLst>
        <pc:spChg chg="mod">
          <ac:chgData name="Bryce Kinder" userId="e5199ae7-b22e-475a-bb75-f87cce78f90d" providerId="ADAL" clId="{483537D5-A04E-4D5D-9EC6-2D43B8C551AB}" dt="2025-07-24T20:52:45.650" v="720" actId="20577"/>
          <ac:spMkLst>
            <pc:docMk/>
            <pc:sldMk cId="3173967141" sldId="689"/>
            <ac:spMk id="3" creationId="{63AD7B56-7071-A2F6-1059-BE606767B4D0}"/>
          </ac:spMkLst>
        </pc:spChg>
        <pc:picChg chg="add mod">
          <ac:chgData name="Bryce Kinder" userId="e5199ae7-b22e-475a-bb75-f87cce78f90d" providerId="ADAL" clId="{483537D5-A04E-4D5D-9EC6-2D43B8C551AB}" dt="2025-07-24T20:52:39.095" v="712" actId="1076"/>
          <ac:picMkLst>
            <pc:docMk/>
            <pc:sldMk cId="3173967141" sldId="689"/>
            <ac:picMk id="5" creationId="{78242376-B623-BF86-E487-0A92634D4264}"/>
          </ac:picMkLst>
        </pc:picChg>
      </pc:sldChg>
      <pc:sldChg chg="modSp add mod modAnim">
        <pc:chgData name="Bryce Kinder" userId="e5199ae7-b22e-475a-bb75-f87cce78f90d" providerId="ADAL" clId="{483537D5-A04E-4D5D-9EC6-2D43B8C551AB}" dt="2025-07-24T21:16:25.277" v="870" actId="14100"/>
        <pc:sldMkLst>
          <pc:docMk/>
          <pc:sldMk cId="3562834819" sldId="690"/>
        </pc:sldMkLst>
        <pc:spChg chg="mod">
          <ac:chgData name="Bryce Kinder" userId="e5199ae7-b22e-475a-bb75-f87cce78f90d" providerId="ADAL" clId="{483537D5-A04E-4D5D-9EC6-2D43B8C551AB}" dt="2025-07-24T21:16:25.277" v="870" actId="14100"/>
          <ac:spMkLst>
            <pc:docMk/>
            <pc:sldMk cId="3562834819" sldId="690"/>
            <ac:spMk id="3" creationId="{8F749C0C-AE50-35CD-40B6-04E9C4E59CD8}"/>
          </ac:spMkLst>
        </pc:spChg>
      </pc:sldChg>
    </pc:docChg>
  </pc:docChgLst>
</pc:chgInfo>
</file>

<file path=ppt/comments/modernComment_194_74C1BCB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899A0CC-52A8-49BF-9EBA-602DB208AF66}" authorId="{A8744DCC-0CE5-45C2-99BA-C8AEADD36D93}" created="2025-06-04T16:57:49.60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58853814" sldId="404"/>
      <ac:spMk id="2" creationId="{DCBE5D55-653E-7BB4-046B-5D5B259E34B9}"/>
      <ac:txMk cp="0" len="8">
        <ac:context len="45" hash="131605344"/>
      </ac:txMk>
    </ac:txMkLst>
    <p188:pos x="1717728" y="335796"/>
    <p188:txBody>
      <a:bodyPr/>
      <a:lstStyle/>
      <a:p>
        <a:r>
          <a:rPr lang="en-US"/>
          <a:t>Instant-message? Don't know if that's right, but might make sure this is differentiated in their minds from the middle one.</a:t>
        </a:r>
      </a:p>
    </p188:txBody>
  </p188:cm>
</p188:cmLst>
</file>

<file path=ppt/comments/modernComment_27C_D7BFE19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963047A-8A00-42FA-82AE-920FB91C5AAF}" authorId="{A8744DCC-0CE5-45C2-99BA-C8AEADD36D93}" created="2025-06-04T16:41:48.518">
    <pc:sldMkLst xmlns:pc="http://schemas.microsoft.com/office/powerpoint/2013/main/command">
      <pc:docMk/>
      <pc:sldMk cId="3619676572" sldId="636"/>
    </pc:sldMkLst>
    <p188:txBody>
      <a:bodyPr/>
      <a:lstStyle/>
      <a:p>
        <a:r>
          <a:rPr lang="en-US"/>
          <a:t>might do a screenshot of the page itself (this one is kiwanis.org homepage)</a:t>
        </a:r>
      </a:p>
    </p188:txBody>
  </p188:cm>
</p188:cmLst>
</file>

<file path=ppt/comments/modernComment_2A1_B77E7FC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83D94A0-6DC7-4AE8-A706-3C146D1C140E}" authorId="{A8744DCC-0CE5-45C2-99BA-C8AEADD36D93}" created="2025-06-04T16:49:20.66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078520771" sldId="673"/>
      <ac:spMk id="6" creationId="{A7FCB671-9F22-F3B4-BBDB-9CA2CB9AA716}"/>
      <ac:txMk cp="0" len="24">
        <ac:context len="126" hash="3921858009"/>
      </ac:txMk>
    </ac:txMkLst>
    <p188:pos x="4688237" y="335796"/>
    <p188:txBody>
      <a:bodyPr/>
      <a:lstStyle/>
      <a:p>
        <a:r>
          <a:rPr lang="en-US"/>
          <a:t>suggest: "There are course tracks" here...should be plural, so they understand it's not one big thing. Don't know if "syllabi" is a little fancy, or something? </a:t>
        </a:r>
      </a:p>
    </p188:txBody>
  </p188:cm>
</p188:cmLst>
</file>

<file path=ppt/comments/modernComment_2A7_72CBE30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55D5D00-657C-49CA-9B45-957B2F2ACB1C}" authorId="{A8744DCC-0CE5-45C2-99BA-C8AEADD36D93}" created="2025-06-04T16:44:09.46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925964550" sldId="679"/>
      <ac:spMk id="3" creationId="{B941E2C3-1B20-CC4C-E963-B44046A79864}"/>
      <ac:txMk cp="248">
        <ac:context len="356" hash="499847814"/>
      </ac:txMk>
    </ac:txMkLst>
    <p188:pos x="5786033" y="2466813"/>
    <p188:txBody>
      <a:bodyPr/>
      <a:lstStyle/>
      <a:p>
        <a:r>
          <a:rPr lang="en-US"/>
          <a:t>is this correct? I know it was meant to be at one time, but might check with Scott.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0CB64-C32D-48D9-ADC1-B897CA97777D}" type="datetimeFigureOut">
              <a:rPr lang="en-US" smtClean="0"/>
              <a:t>2/28/26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469E4-75F5-418C-838A-5E075885C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73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58FE4-1077-9E2E-D172-2CB205C7C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3CBE36-2A04-1CA6-5B8A-56C7A8D8C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E94A5C-85B9-9F49-AA15-714E78A13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82726-A60D-4129-3960-FA211FA0CB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0467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66FE3-DC64-7DCD-DE09-7959D290B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AD08AC-0BFC-A9CC-6EF5-C70FC72259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5DBB6D-E5BA-01CF-20A2-8DDB88EDA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02AD7-E22F-2B71-0C62-AA2DAB8170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3239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755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CBF42-361E-B653-E0A9-07CC892AD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CC5EF2-C845-1B32-A4C3-3C382B5A3C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A251CA-FAB2-663F-4A9A-B4DE82578F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46A0E-7AA3-9832-62A9-43B26B9645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8937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FA9B6-EE94-FCFA-2024-153DFACB9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0F36E5-199B-8A21-8C64-ECE968A6C3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A6802B-BB61-F57E-9CDF-1D57ECA94D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5A857-7360-4A06-6F25-74955F518D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0878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7F89F-51E0-6F7B-E255-22AC12F94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9366E-F1DC-10E0-9E29-BC322E3AA2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1A9DB9-A586-26D4-7813-5254E208AE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3E1DB-9454-19DC-C631-DD753254B9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5154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C5043-2569-BE48-322B-26558ED89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8E8E2D-F480-8599-2BD0-BDF44A1148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C1E4F4-289C-FDE9-2382-7C0446F352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Presenter: Greg Smith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C3303-9144-A462-BA19-F25C57662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500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21BBC-278A-2761-6230-4EFAA4737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37D959-412F-2146-E0CC-531F5C29DA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83BB59-F16B-C7D1-13BE-15699FEB58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4E090-B984-E154-2FCB-F2612EFA59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5016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68746-6CDB-149D-C29A-6A8DA0B52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0D5DD3-EAFC-1AFE-CDCE-DF617DC6AE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CED2FD-1DE9-E368-820C-4B75BAE0AC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FBD5A-DE3E-BB97-029A-4D7620EA29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7537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D33BB-FC45-EC03-47D7-4E73B1616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E97449-7CA3-2168-48D1-A6FE2C81A1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E15626-1444-D6B5-FD8F-6EFAFC469C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94252-AF57-DC1C-306A-B34B81F7D0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539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66FE3-DC64-7DCD-DE09-7959D290B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AD08AC-0BFC-A9CC-6EF5-C70FC72259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5DBB6D-E5BA-01CF-20A2-8DDB88EDA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02AD7-E22F-2B71-0C62-AA2DAB8170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0909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3B283-2AD4-F2C9-1EA5-21C4C98BF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764F1E-6159-13CC-1DE7-B7BE5FBA7B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FA0B37-6BFA-DCFB-A0DD-0908C909F4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68C09-7FC5-D4A9-4091-858B394FB8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279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FA151-38B3-5CBE-2DD6-E0E100C27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9D6C6D-2FAE-79E4-15AB-D1D3C5947A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22D9B3-648D-3456-6336-1F185A3DE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D72A3-6E0F-6E11-4C8D-625D1AFFDD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54219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07CE4-28F8-929F-A40F-4C561EACB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2A9403-7D33-0F84-3C00-1D2940B90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4E997B-4635-7692-12DC-C439508716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4879A-2907-3851-7FCC-07DF9A2982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7751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2E04F-6B14-B6F9-642B-426D11001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3F25EE-B030-6A82-FE77-17DC5EDBAD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5A2023-8EA8-5287-B9DB-B07318ADF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C9847-7FA8-F99D-C17E-5CC7CAE472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87005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15A56-9F4C-5CC6-DA86-89C8BA9A6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0D7A61-A867-18ED-DB55-7DCE568E38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2B00F1-A6D0-4100-3E6F-D560555F3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90115-5146-EEED-B42F-4C1FFEFA08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30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090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A0906-0F51-FEA7-4F42-7C11A16D0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15FF94-1484-7A91-5E04-2DE7A2A01F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4ADD31-61B5-A4A6-DBB5-F2100659B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170B4-8DC5-A38D-62C1-8C84E18A7E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197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1371D-B998-1A29-4211-DEB0AA60B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7F6A4F-0C86-B9B6-307E-88555C2489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D0D0D9-E98F-6FC6-03C0-F24360E67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4F2F2-4C73-9A92-B244-7049B24C13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9412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66FE3-DC64-7DCD-DE09-7959D290B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AD08AC-0BFC-A9CC-6EF5-C70FC72259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5DBB6D-E5BA-01CF-20A2-8DDB88EDA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02AD7-E22F-2B71-0C62-AA2DAB8170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9126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46A0E-4B7B-DF87-0B0F-6E2D8148E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5E03CD-D150-47E5-E7CE-462C0321A9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8477A1-3CC2-CF82-AF6D-57119601F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A3A64-977D-5FC0-2712-1EA9D3FF45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8615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70188-3F09-FC94-1E97-F61435F4F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4A917B-CC5B-F3F2-47A7-8C03DFB6EA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36E848-D41A-ABE2-6ED3-1D339CE94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E71F5-8103-F27C-AA6A-9C850E581B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1068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7271F-A2D6-1FBE-10E6-0D00FE831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6E69F5-20BC-DF6C-7C21-4FE47D0C47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51775-AE0D-8110-FFD8-404419E4AD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8EC39-8A6A-7DDE-C37B-36F2F2E185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515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6F8F0-C2AB-AB3F-A708-8F1B73BC4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11ECDE-8830-A4B1-A258-CC00E216FC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7DAF2A-7567-A4C4-6640-4E0E53991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D351C-0051-1305-F289-0095D56BBD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1013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2">
            <a:extLst>
              <a:ext uri="{FF2B5EF4-FFF2-40B4-BE49-F238E27FC236}">
                <a16:creationId xmlns:a16="http://schemas.microsoft.com/office/drawing/2014/main" id="{E1C6B8C6-8A80-B447-9241-CA6BA8FD6D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2808" y="2939013"/>
            <a:ext cx="10966381" cy="5963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2800" b="0" i="0" u="none" strike="noStrike" cap="none" spc="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C576E5-7517-7383-7607-8DD83832B4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3191" y="1999914"/>
            <a:ext cx="10965618" cy="877887"/>
          </a:xfrm>
        </p:spPr>
        <p:txBody>
          <a:bodyPr>
            <a:normAutofit/>
          </a:bodyPr>
          <a:lstStyle>
            <a:lvl1pPr marL="0" indent="0" algn="ctr">
              <a:buNone/>
              <a:defRPr sz="55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81353-5D65-70E6-9F24-E46BA06AB217}"/>
              </a:ext>
            </a:extLst>
          </p:cNvPr>
          <p:cNvSpPr/>
          <p:nvPr/>
        </p:nvSpPr>
        <p:spPr>
          <a:xfrm>
            <a:off x="-83127" y="6206219"/>
            <a:ext cx="12341955" cy="727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BD92B1F6-7081-FFC3-A99B-F161DA878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989" y="6407100"/>
            <a:ext cx="1357082" cy="2389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1BBAD7-22DC-988A-67F9-98934652C40F}"/>
              </a:ext>
            </a:extLst>
          </p:cNvPr>
          <p:cNvSpPr/>
          <p:nvPr/>
        </p:nvSpPr>
        <p:spPr>
          <a:xfrm>
            <a:off x="-83127" y="6206219"/>
            <a:ext cx="12341955" cy="727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FE4CC562-C50F-65D0-4F5C-E1FE78D50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989" y="6407100"/>
            <a:ext cx="1357082" cy="2389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F4593E-788A-5C45-9F3C-9DCB149DBAFE}"/>
              </a:ext>
            </a:extLst>
          </p:cNvPr>
          <p:cNvSpPr/>
          <p:nvPr userDrawn="1"/>
        </p:nvSpPr>
        <p:spPr>
          <a:xfrm>
            <a:off x="-83127" y="6206219"/>
            <a:ext cx="12341955" cy="727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005BACA0-D1CF-B2AF-FA9F-AB9B5EF8D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5989" y="6407100"/>
            <a:ext cx="1357082" cy="23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Intro_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5">
            <a:extLst>
              <a:ext uri="{FF2B5EF4-FFF2-40B4-BE49-F238E27FC236}">
                <a16:creationId xmlns:a16="http://schemas.microsoft.com/office/drawing/2014/main" id="{9F8346DE-BA55-DD48-598F-E107A28C71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63567" y="2420474"/>
            <a:ext cx="12317506" cy="4505766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   Click to insert picture</a:t>
            </a:r>
          </a:p>
          <a:p>
            <a:endParaRPr lang="nl-BE"/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3FF6E880-BD8C-57F2-5ED9-36BFFBA475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191" y="701731"/>
            <a:ext cx="11044187" cy="569572"/>
          </a:xfrm>
        </p:spPr>
        <p:txBody>
          <a:bodyPr>
            <a:noAutofit/>
          </a:bodyPr>
          <a:lstStyle>
            <a:lvl1pPr marL="0" indent="0" algn="ctr">
              <a:buNone/>
              <a:defRPr sz="4500" b="0" spc="-50" baseline="0">
                <a:solidFill>
                  <a:schemeClr val="tx1"/>
                </a:solidFill>
                <a:latin typeface="Impact" panose="020B080603090205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INTRO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8812F4B-39BD-A5DF-DEBD-590279392955}"/>
              </a:ext>
            </a:extLst>
          </p:cNvPr>
          <p:cNvCxnSpPr>
            <a:cxnSpLocks/>
          </p:cNvCxnSpPr>
          <p:nvPr/>
        </p:nvCxnSpPr>
        <p:spPr>
          <a:xfrm>
            <a:off x="5520489" y="1685860"/>
            <a:ext cx="122959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F701E2-B0A6-6E6E-69ED-BADD8E227D43}"/>
              </a:ext>
            </a:extLst>
          </p:cNvPr>
          <p:cNvCxnSpPr>
            <a:cxnSpLocks/>
          </p:cNvCxnSpPr>
          <p:nvPr/>
        </p:nvCxnSpPr>
        <p:spPr>
          <a:xfrm>
            <a:off x="5520489" y="1685860"/>
            <a:ext cx="122959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1CA3A9-1F69-0549-ED77-4BF025072706}"/>
              </a:ext>
            </a:extLst>
          </p:cNvPr>
          <p:cNvCxnSpPr>
            <a:cxnSpLocks/>
          </p:cNvCxnSpPr>
          <p:nvPr userDrawn="1"/>
        </p:nvCxnSpPr>
        <p:spPr>
          <a:xfrm>
            <a:off x="5520489" y="1685860"/>
            <a:ext cx="122959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152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2">
            <a:extLst>
              <a:ext uri="{FF2B5EF4-FFF2-40B4-BE49-F238E27FC236}">
                <a16:creationId xmlns:a16="http://schemas.microsoft.com/office/drawing/2014/main" id="{E1C6B8C6-8A80-B447-9241-CA6BA8FD6D1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2719" y="2034674"/>
            <a:ext cx="5151037" cy="5695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/>
          </a:bodyPr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None/>
              <a:defRPr sz="20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1. Agenda point</a:t>
            </a:r>
            <a:endParaRPr/>
          </a:p>
        </p:txBody>
      </p:sp>
      <p:sp>
        <p:nvSpPr>
          <p:cNvPr id="5" name="Tijdelijke aanduiding voor afbeelding 15">
            <a:extLst>
              <a:ext uri="{FF2B5EF4-FFF2-40B4-BE49-F238E27FC236}">
                <a16:creationId xmlns:a16="http://schemas.microsoft.com/office/drawing/2014/main" id="{9B31F668-9236-AB4A-8366-9E02A65170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83127"/>
            <a:ext cx="6143268" cy="7012029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BE"/>
              <a:t>Click to insert picture</a:t>
            </a:r>
          </a:p>
        </p:txBody>
      </p:sp>
      <p:sp>
        <p:nvSpPr>
          <p:cNvPr id="3" name="Shape 22">
            <a:extLst>
              <a:ext uri="{FF2B5EF4-FFF2-40B4-BE49-F238E27FC236}">
                <a16:creationId xmlns:a16="http://schemas.microsoft.com/office/drawing/2014/main" id="{6DA3FE51-5290-B393-F3BA-DA2FC27D9574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452719" y="2820206"/>
            <a:ext cx="5151037" cy="5695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/>
          </a:bodyPr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None/>
              <a:defRPr sz="20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2. Agenda point</a:t>
            </a:r>
            <a:endParaRPr/>
          </a:p>
        </p:txBody>
      </p:sp>
      <p:sp>
        <p:nvSpPr>
          <p:cNvPr id="4" name="Shape 22">
            <a:extLst>
              <a:ext uri="{FF2B5EF4-FFF2-40B4-BE49-F238E27FC236}">
                <a16:creationId xmlns:a16="http://schemas.microsoft.com/office/drawing/2014/main" id="{AC506050-4477-2374-63F9-E7FDEFE31C91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452719" y="3605738"/>
            <a:ext cx="5151037" cy="5695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/>
          </a:bodyPr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None/>
              <a:defRPr sz="20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3. Agenda point</a:t>
            </a:r>
            <a:endParaRPr/>
          </a:p>
        </p:txBody>
      </p:sp>
      <p:sp>
        <p:nvSpPr>
          <p:cNvPr id="6" name="Shape 22">
            <a:extLst>
              <a:ext uri="{FF2B5EF4-FFF2-40B4-BE49-F238E27FC236}">
                <a16:creationId xmlns:a16="http://schemas.microsoft.com/office/drawing/2014/main" id="{F7D896AF-56AD-AA4C-C1B2-B6B9D5452843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52719" y="4391270"/>
            <a:ext cx="5151037" cy="5695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/>
          </a:bodyPr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None/>
              <a:defRPr sz="20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4. Agenda point</a:t>
            </a:r>
            <a:endParaRPr/>
          </a:p>
        </p:txBody>
      </p:sp>
      <p:sp>
        <p:nvSpPr>
          <p:cNvPr id="7" name="Shape 22">
            <a:extLst>
              <a:ext uri="{FF2B5EF4-FFF2-40B4-BE49-F238E27FC236}">
                <a16:creationId xmlns:a16="http://schemas.microsoft.com/office/drawing/2014/main" id="{EB042986-B0A5-C2EB-C4C9-42C34882C99A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452719" y="5176803"/>
            <a:ext cx="5151037" cy="5695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/>
          </a:bodyPr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None/>
              <a:defRPr sz="20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5. Agenda point</a:t>
            </a:r>
            <a:endParaRPr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56CE20A-35B5-D245-4390-B5533FD053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719" y="471464"/>
            <a:ext cx="5151037" cy="528948"/>
          </a:xfrm>
        </p:spPr>
        <p:txBody>
          <a:bodyPr>
            <a:noAutofit/>
          </a:bodyPr>
          <a:lstStyle>
            <a:lvl1pPr marL="0" indent="0" algn="l">
              <a:buNone/>
              <a:defRPr sz="3200" b="1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9FDE1FC-3FB5-7331-B0C2-F0A2BE685521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3D532B-67C1-804B-62AD-5CA1829D7AA0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D241B1-5417-AC54-D49B-C0091D2899BF}"/>
              </a:ext>
            </a:extLst>
          </p:cNvPr>
          <p:cNvCxnSpPr>
            <a:cxnSpLocks/>
          </p:cNvCxnSpPr>
          <p:nvPr userDrawn="1"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31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2">
            <a:extLst>
              <a:ext uri="{FF2B5EF4-FFF2-40B4-BE49-F238E27FC236}">
                <a16:creationId xmlns:a16="http://schemas.microsoft.com/office/drawing/2014/main" id="{E1C6B8C6-8A80-B447-9241-CA6BA8FD6D1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609" y="1887479"/>
            <a:ext cx="11279160" cy="44990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/>
          </a:bodyPr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None/>
              <a:defRPr sz="20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add text</a:t>
            </a:r>
            <a:endParaRPr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69C2DBD-DBD2-BB1B-4B9D-98D02B1CDE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719" y="471464"/>
            <a:ext cx="11279160" cy="528948"/>
          </a:xfrm>
        </p:spPr>
        <p:txBody>
          <a:bodyPr>
            <a:noAutofit/>
          </a:bodyPr>
          <a:lstStyle>
            <a:lvl1pPr marL="0" indent="0" algn="l">
              <a:buNone/>
              <a:defRPr sz="3200" b="1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44787-2CB2-9531-AEDD-DA4084578D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EA3BCB-5095-CD05-DC14-7276BC7345CE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F7AFFA9-597F-B2B1-9953-AF60E3891D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368CD7-80BB-28DA-E3DA-35BF8C97A011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E866464-F41C-513E-E3E6-A42FA6F82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3055D8-4956-8198-B203-86D1615CBE4D}"/>
              </a:ext>
            </a:extLst>
          </p:cNvPr>
          <p:cNvCxnSpPr>
            <a:cxnSpLocks/>
          </p:cNvCxnSpPr>
          <p:nvPr userDrawn="1"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54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 Tan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911BFA3-4230-6669-F702-300D9206437F}"/>
              </a:ext>
            </a:extLst>
          </p:cNvPr>
          <p:cNvSpPr/>
          <p:nvPr/>
        </p:nvSpPr>
        <p:spPr>
          <a:xfrm>
            <a:off x="8023412" y="1887479"/>
            <a:ext cx="3713355" cy="4499055"/>
          </a:xfrm>
          <a:prstGeom prst="rect">
            <a:avLst/>
          </a:prstGeom>
          <a:solidFill>
            <a:schemeClr val="bg2"/>
          </a:solidFill>
          <a:ln w="19050">
            <a:solidFill>
              <a:srgbClr val="ECDA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882220-7032-9E62-8985-529F63941BEE}"/>
              </a:ext>
            </a:extLst>
          </p:cNvPr>
          <p:cNvCxnSpPr>
            <a:cxnSpLocks/>
          </p:cNvCxnSpPr>
          <p:nvPr/>
        </p:nvCxnSpPr>
        <p:spPr>
          <a:xfrm>
            <a:off x="4159625" y="1887479"/>
            <a:ext cx="0" cy="4499054"/>
          </a:xfrm>
          <a:prstGeom prst="line">
            <a:avLst/>
          </a:prstGeom>
          <a:ln w="15875">
            <a:solidFill>
              <a:srgbClr val="ECD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BA36139-B40C-5722-8B95-08864493E5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719" y="471464"/>
            <a:ext cx="11279160" cy="528948"/>
          </a:xfrm>
        </p:spPr>
        <p:txBody>
          <a:bodyPr>
            <a:noAutofit/>
          </a:bodyPr>
          <a:lstStyle>
            <a:lvl1pPr marL="0" indent="0" algn="l">
              <a:buNone/>
              <a:defRPr sz="3200" b="1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38A6B9-DBA1-F213-7CD2-CB1BFAC8E2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841085-3FA4-D860-F6CE-3D3EC1B36880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02B1FDA-022C-C5D2-F935-3DE90DB23C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44583" y="2224220"/>
            <a:ext cx="3088940" cy="450307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AC80ACE-F11B-409E-7BD4-90F0CD9A7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44583" y="2777214"/>
            <a:ext cx="3088940" cy="32813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95EA3B-783F-4322-F3A6-1C007DA9BE0D}"/>
              </a:ext>
            </a:extLst>
          </p:cNvPr>
          <p:cNvSpPr/>
          <p:nvPr/>
        </p:nvSpPr>
        <p:spPr>
          <a:xfrm>
            <a:off x="8023412" y="1887479"/>
            <a:ext cx="3713355" cy="4499055"/>
          </a:xfrm>
          <a:prstGeom prst="rect">
            <a:avLst/>
          </a:prstGeom>
          <a:solidFill>
            <a:schemeClr val="bg2"/>
          </a:solidFill>
          <a:ln w="19050">
            <a:solidFill>
              <a:srgbClr val="ECDA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8E17EA-6FE9-45D4-18DC-BB85EBE30CF9}"/>
              </a:ext>
            </a:extLst>
          </p:cNvPr>
          <p:cNvCxnSpPr>
            <a:cxnSpLocks/>
          </p:cNvCxnSpPr>
          <p:nvPr/>
        </p:nvCxnSpPr>
        <p:spPr>
          <a:xfrm>
            <a:off x="4159625" y="1887479"/>
            <a:ext cx="0" cy="4499054"/>
          </a:xfrm>
          <a:prstGeom prst="line">
            <a:avLst/>
          </a:prstGeom>
          <a:ln w="15875">
            <a:solidFill>
              <a:srgbClr val="ECD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650D68A-D8D7-937A-A236-A9C89DF26E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719" y="471464"/>
            <a:ext cx="11279160" cy="528948"/>
          </a:xfrm>
        </p:spPr>
        <p:txBody>
          <a:bodyPr>
            <a:noAutofit/>
          </a:bodyPr>
          <a:lstStyle>
            <a:lvl1pPr marL="0" indent="0" algn="l">
              <a:buNone/>
              <a:defRPr sz="3200" b="1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48F883-8960-A0C8-B433-1F2755C592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90177D-3EA5-12F6-CF98-9974E8826140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AC80E0A2-F7E2-112D-4245-8FEDD175D3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44583" y="2224220"/>
            <a:ext cx="3088940" cy="450307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609AC03-7A8E-2612-2A89-57C327125C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44583" y="2777214"/>
            <a:ext cx="3088940" cy="32813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045EC0A2-A0AD-B2B1-E318-C9B6137BFD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2719" y="1887480"/>
            <a:ext cx="3376806" cy="449905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ijdelijke aanduiding voor tekst 6">
            <a:extLst>
              <a:ext uri="{FF2B5EF4-FFF2-40B4-BE49-F238E27FC236}">
                <a16:creationId xmlns:a16="http://schemas.microsoft.com/office/drawing/2014/main" id="{0C47ABF5-912D-753E-B777-9893C19FC2B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5460" y="1887480"/>
            <a:ext cx="3376806" cy="449905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A35EDC-E4FB-863F-7465-1384ED0A9532}"/>
              </a:ext>
            </a:extLst>
          </p:cNvPr>
          <p:cNvSpPr/>
          <p:nvPr userDrawn="1"/>
        </p:nvSpPr>
        <p:spPr>
          <a:xfrm>
            <a:off x="8023412" y="1887479"/>
            <a:ext cx="3713355" cy="4499055"/>
          </a:xfrm>
          <a:prstGeom prst="rect">
            <a:avLst/>
          </a:prstGeom>
          <a:solidFill>
            <a:schemeClr val="bg2"/>
          </a:solidFill>
          <a:ln w="19050">
            <a:solidFill>
              <a:srgbClr val="ECDA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980068-BB7B-3C77-B2AC-F3583229B605}"/>
              </a:ext>
            </a:extLst>
          </p:cNvPr>
          <p:cNvCxnSpPr>
            <a:cxnSpLocks/>
          </p:cNvCxnSpPr>
          <p:nvPr userDrawn="1"/>
        </p:nvCxnSpPr>
        <p:spPr>
          <a:xfrm>
            <a:off x="4159625" y="1887479"/>
            <a:ext cx="0" cy="4499054"/>
          </a:xfrm>
          <a:prstGeom prst="line">
            <a:avLst/>
          </a:prstGeom>
          <a:ln w="15875">
            <a:solidFill>
              <a:srgbClr val="ECD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91053E8-92F3-7185-6A29-14C3BF49E5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95C677-1AC4-4D04-1B2C-5C459F8DA0E9}"/>
              </a:ext>
            </a:extLst>
          </p:cNvPr>
          <p:cNvCxnSpPr>
            <a:cxnSpLocks/>
          </p:cNvCxnSpPr>
          <p:nvPr userDrawn="1"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11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AFCF6B6E-8EDD-DB52-BBC6-E0E5ADEDE0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77308" y="1887478"/>
            <a:ext cx="4532881" cy="4499055"/>
          </a:xfrm>
          <a:solidFill>
            <a:schemeClr val="bg1">
              <a:lumMod val="95000"/>
            </a:schemeClr>
          </a:solidFill>
          <a:ln w="19050">
            <a:noFill/>
          </a:ln>
        </p:spPr>
        <p:txBody>
          <a:bodyPr lIns="274320" tIns="274320" rIns="274320" bIns="27432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713F793-DDD8-BCB3-BA6F-9C91BAB98F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719" y="471464"/>
            <a:ext cx="11288942" cy="528948"/>
          </a:xfrm>
        </p:spPr>
        <p:txBody>
          <a:bodyPr>
            <a:noAutofit/>
          </a:bodyPr>
          <a:lstStyle>
            <a:lvl1pPr marL="0" indent="0" algn="l">
              <a:buNone/>
              <a:defRPr sz="3200" b="1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D7CE77-A604-182D-4965-4DC88FDF9807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8F578F1-3CF3-295C-8BF2-FD6DDD089C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sp>
        <p:nvSpPr>
          <p:cNvPr id="15" name="Shape 22">
            <a:extLst>
              <a:ext uri="{FF2B5EF4-FFF2-40B4-BE49-F238E27FC236}">
                <a16:creationId xmlns:a16="http://schemas.microsoft.com/office/drawing/2014/main" id="{339B13F3-A0BA-4869-AB28-FC25D1044D13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4877502" y="1887477"/>
            <a:ext cx="6868092" cy="44990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/>
          </a:bodyPr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None/>
              <a:defRPr sz="20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add text</a:t>
            </a:r>
            <a:endParaRPr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BA218D1-CF78-453B-9A38-7375B2EDCA73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5A2CAD7-5853-510F-2F4A-1A1B15990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987C2A-430E-6F7C-18E6-1ABE95DD0DEE}"/>
              </a:ext>
            </a:extLst>
          </p:cNvPr>
          <p:cNvCxnSpPr>
            <a:cxnSpLocks/>
          </p:cNvCxnSpPr>
          <p:nvPr userDrawn="1"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BE2436A-8CF1-D275-C2B2-0E99024CCC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4558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w Tan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78DD381F-9F7C-4D97-2892-F660BB68C0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2719" y="1887481"/>
            <a:ext cx="2235917" cy="199285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744581BB-3788-A3E6-F8BA-1B09D9BA789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69601" y="1887480"/>
            <a:ext cx="2235917" cy="199285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641DEE7-2DC6-C406-04F1-E56FE7530C45}"/>
              </a:ext>
            </a:extLst>
          </p:cNvPr>
          <p:cNvGrpSpPr/>
          <p:nvPr/>
        </p:nvGrpSpPr>
        <p:grpSpPr>
          <a:xfrm>
            <a:off x="3085572" y="1887480"/>
            <a:ext cx="6013812" cy="1992858"/>
            <a:chOff x="3085572" y="2034674"/>
            <a:chExt cx="6013812" cy="417789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F478672-9AC4-1E44-8662-B75746CBBD57}"/>
                </a:ext>
              </a:extLst>
            </p:cNvPr>
            <p:cNvCxnSpPr>
              <a:cxnSpLocks/>
            </p:cNvCxnSpPr>
            <p:nvPr/>
          </p:nvCxnSpPr>
          <p:spPr>
            <a:xfrm>
              <a:off x="3085572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5EEA5B-9773-2C3A-AF9A-6283441138B8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88AB0BF-C50A-9F79-825B-C5B96A77EFC3}"/>
                </a:ext>
              </a:extLst>
            </p:cNvPr>
            <p:cNvCxnSpPr>
              <a:cxnSpLocks/>
            </p:cNvCxnSpPr>
            <p:nvPr/>
          </p:nvCxnSpPr>
          <p:spPr>
            <a:xfrm>
              <a:off x="9099384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1CF6CCE2-A1A8-F17D-85F7-C811A87548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86483" y="1887480"/>
            <a:ext cx="2235917" cy="199285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F210B540-E511-4F8A-9885-DC6DF75EAF2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503364" y="1887480"/>
            <a:ext cx="2235917" cy="199285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D5F3929-538F-B782-CAE0-43F69960B916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BED0D51-5240-F4FA-E2A6-2D4F6843F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719" y="471464"/>
            <a:ext cx="11279160" cy="528948"/>
          </a:xfrm>
        </p:spPr>
        <p:txBody>
          <a:bodyPr>
            <a:noAutofit/>
          </a:bodyPr>
          <a:lstStyle>
            <a:lvl1pPr marL="0" indent="0" algn="l">
              <a:buNone/>
              <a:defRPr sz="3200" b="1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356BD5-93BC-6AE0-C548-3070991484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08496EC-F44F-28DF-B3F3-F0DB63A2F91F}"/>
              </a:ext>
            </a:extLst>
          </p:cNvPr>
          <p:cNvSpPr/>
          <p:nvPr/>
        </p:nvSpPr>
        <p:spPr>
          <a:xfrm>
            <a:off x="452719" y="4273126"/>
            <a:ext cx="11286562" cy="2113407"/>
          </a:xfrm>
          <a:prstGeom prst="rect">
            <a:avLst/>
          </a:prstGeom>
          <a:solidFill>
            <a:schemeClr val="bg2"/>
          </a:solidFill>
          <a:ln w="19050">
            <a:solidFill>
              <a:srgbClr val="ECDA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B6BD66C-6D42-2ECA-F39D-BC52EF695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3889" y="4609867"/>
            <a:ext cx="10656099" cy="375923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29854D0D-0F81-2A4A-A9A0-F946551F28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7956" y="5070231"/>
            <a:ext cx="10656087" cy="98944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add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BD5782-5D56-A82A-3A01-C3AEEF349A89}"/>
              </a:ext>
            </a:extLst>
          </p:cNvPr>
          <p:cNvGrpSpPr/>
          <p:nvPr/>
        </p:nvGrpSpPr>
        <p:grpSpPr>
          <a:xfrm>
            <a:off x="3085572" y="1887480"/>
            <a:ext cx="6013812" cy="1992858"/>
            <a:chOff x="3085572" y="2034674"/>
            <a:chExt cx="6013812" cy="417789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3B00DCF-40B5-81EB-8334-C16F5AC5D737}"/>
                </a:ext>
              </a:extLst>
            </p:cNvPr>
            <p:cNvCxnSpPr>
              <a:cxnSpLocks/>
            </p:cNvCxnSpPr>
            <p:nvPr/>
          </p:nvCxnSpPr>
          <p:spPr>
            <a:xfrm>
              <a:off x="3085572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DEF84F-9F45-5BAD-8320-288A8E51AE5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E1FAE86-38E8-A671-FB91-D26606B6AD97}"/>
                </a:ext>
              </a:extLst>
            </p:cNvPr>
            <p:cNvCxnSpPr>
              <a:cxnSpLocks/>
            </p:cNvCxnSpPr>
            <p:nvPr/>
          </p:nvCxnSpPr>
          <p:spPr>
            <a:xfrm>
              <a:off x="9099384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8F2380-CC50-90A2-ACFD-8C69D2A6C9EF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AEABB9F-BF2F-2336-D983-38636603E96E}"/>
              </a:ext>
            </a:extLst>
          </p:cNvPr>
          <p:cNvSpPr/>
          <p:nvPr/>
        </p:nvSpPr>
        <p:spPr>
          <a:xfrm>
            <a:off x="452719" y="4273126"/>
            <a:ext cx="11286562" cy="2113407"/>
          </a:xfrm>
          <a:prstGeom prst="rect">
            <a:avLst/>
          </a:prstGeom>
          <a:solidFill>
            <a:schemeClr val="bg2"/>
          </a:solidFill>
          <a:ln w="19050">
            <a:solidFill>
              <a:srgbClr val="ECDA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1A1CD7-F9EC-1E78-4750-957B1B57CB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F4BBC73-7422-82EB-7877-7B956BEBE7F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1823" y="4627800"/>
            <a:ext cx="10656099" cy="375923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B497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ED4540C-743F-298F-6537-5E2C050CC8C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5890" y="5088164"/>
            <a:ext cx="10656087" cy="98944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add text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022D43-D608-673B-2F3C-59E6B086B032}"/>
              </a:ext>
            </a:extLst>
          </p:cNvPr>
          <p:cNvGrpSpPr/>
          <p:nvPr userDrawn="1"/>
        </p:nvGrpSpPr>
        <p:grpSpPr>
          <a:xfrm>
            <a:off x="3085572" y="1887480"/>
            <a:ext cx="6013812" cy="1992858"/>
            <a:chOff x="3085572" y="2034674"/>
            <a:chExt cx="6013812" cy="417789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5DA6BC4-EDED-197A-8FE3-A89515B5AA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5572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77F6F45-7DB8-95E4-F7EA-707C1A2DC0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F6FADC-1793-6ABD-037F-EEFA13B59E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099384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F81A729-0A04-764D-BA92-F14C2504BDC9}"/>
              </a:ext>
            </a:extLst>
          </p:cNvPr>
          <p:cNvCxnSpPr>
            <a:cxnSpLocks/>
          </p:cNvCxnSpPr>
          <p:nvPr userDrawn="1"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0DC8357-F16F-F673-D2E0-53B306836036}"/>
              </a:ext>
            </a:extLst>
          </p:cNvPr>
          <p:cNvSpPr/>
          <p:nvPr userDrawn="1"/>
        </p:nvSpPr>
        <p:spPr>
          <a:xfrm>
            <a:off x="452719" y="4273126"/>
            <a:ext cx="11286562" cy="2113407"/>
          </a:xfrm>
          <a:prstGeom prst="rect">
            <a:avLst/>
          </a:prstGeom>
          <a:solidFill>
            <a:schemeClr val="bg2"/>
          </a:solidFill>
          <a:ln w="19050">
            <a:solidFill>
              <a:srgbClr val="ECDA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FED3BA4-D961-1426-B9C5-51C3F725A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6111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15">
            <a:extLst>
              <a:ext uri="{FF2B5EF4-FFF2-40B4-BE49-F238E27FC236}">
                <a16:creationId xmlns:a16="http://schemas.microsoft.com/office/drawing/2014/main" id="{E65FE1A7-1110-A76D-BA9B-5E4DFD03716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-104317" y="1965718"/>
            <a:ext cx="4104205" cy="4246854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</p:txBody>
      </p:sp>
      <p:sp>
        <p:nvSpPr>
          <p:cNvPr id="11" name="Tijdelijke aanduiding voor afbeelding 15">
            <a:extLst>
              <a:ext uri="{FF2B5EF4-FFF2-40B4-BE49-F238E27FC236}">
                <a16:creationId xmlns:a16="http://schemas.microsoft.com/office/drawing/2014/main" id="{B47FE1AD-3C7D-4048-2D7E-01B9D3A0E74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159623" y="1965718"/>
            <a:ext cx="3863789" cy="4246854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BE"/>
              <a:t>Click to insert picture</a:t>
            </a:r>
          </a:p>
        </p:txBody>
      </p:sp>
      <p:sp>
        <p:nvSpPr>
          <p:cNvPr id="12" name="Tijdelijke aanduiding voor afbeelding 15">
            <a:extLst>
              <a:ext uri="{FF2B5EF4-FFF2-40B4-BE49-F238E27FC236}">
                <a16:creationId xmlns:a16="http://schemas.microsoft.com/office/drawing/2014/main" id="{BDE89A8E-1091-1F88-F049-0DDD6B1C526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174181" y="1965718"/>
            <a:ext cx="4104205" cy="4246854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BE"/>
              <a:t>Click to insert picture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08023A3-BEBD-8AE7-6CF5-39FD0C1602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719" y="471464"/>
            <a:ext cx="11288942" cy="528948"/>
          </a:xfrm>
        </p:spPr>
        <p:txBody>
          <a:bodyPr>
            <a:noAutofit/>
          </a:bodyPr>
          <a:lstStyle>
            <a:lvl1pPr marL="0" indent="0" algn="l">
              <a:buNone/>
              <a:defRPr sz="3200" b="1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3D4270-FC4B-76A0-096B-6557BC96D423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294F1A2-0CA7-246A-8BCB-52789E2BD7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6993095-5359-3683-A1D3-828A99DFB253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1C3CAAF-692F-A7F6-AF9E-3FAAA40A49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C2686A-19D9-044C-84DA-E1551324667C}"/>
              </a:ext>
            </a:extLst>
          </p:cNvPr>
          <p:cNvCxnSpPr>
            <a:cxnSpLocks/>
          </p:cNvCxnSpPr>
          <p:nvPr userDrawn="1"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D73708F-E54E-8883-3E51-F1E591EF45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9954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humbnails w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61C5229-48D4-DF68-AC34-351B32BC7021}"/>
              </a:ext>
            </a:extLst>
          </p:cNvPr>
          <p:cNvGrpSpPr/>
          <p:nvPr/>
        </p:nvGrpSpPr>
        <p:grpSpPr>
          <a:xfrm>
            <a:off x="4159625" y="2034674"/>
            <a:ext cx="3863788" cy="4102465"/>
            <a:chOff x="4159625" y="2034674"/>
            <a:chExt cx="3863788" cy="417789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A882220-7032-9E62-8985-529F63941BEE}"/>
                </a:ext>
              </a:extLst>
            </p:cNvPr>
            <p:cNvCxnSpPr>
              <a:cxnSpLocks/>
            </p:cNvCxnSpPr>
            <p:nvPr/>
          </p:nvCxnSpPr>
          <p:spPr>
            <a:xfrm>
              <a:off x="4159625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696AFA-3B5A-6496-3C3C-08605DEA1489}"/>
                </a:ext>
              </a:extLst>
            </p:cNvPr>
            <p:cNvCxnSpPr>
              <a:cxnSpLocks/>
            </p:cNvCxnSpPr>
            <p:nvPr/>
          </p:nvCxnSpPr>
          <p:spPr>
            <a:xfrm>
              <a:off x="8023413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jdelijke aanduiding voor tekst 6">
            <a:extLst>
              <a:ext uri="{FF2B5EF4-FFF2-40B4-BE49-F238E27FC236}">
                <a16:creationId xmlns:a16="http://schemas.microsoft.com/office/drawing/2014/main" id="{045EC0A2-A0AD-B2B1-E318-C9B6137BFD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5299" y="4629864"/>
            <a:ext cx="3234226" cy="44579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nl-BE"/>
              <a:t>Item 1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63C1CDF-BAB4-AFB9-9EE1-32717B93AC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77017" y="4629864"/>
            <a:ext cx="3234226" cy="44579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nl-BE"/>
              <a:t>Item 2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DA35603A-C40E-090A-806E-5742BA02925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67699" y="4629864"/>
            <a:ext cx="3234226" cy="44579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nl-BE"/>
              <a:t>Item 3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9371C19-4380-0850-8256-B10EAFE191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719" y="471464"/>
            <a:ext cx="11279160" cy="528948"/>
          </a:xfrm>
        </p:spPr>
        <p:txBody>
          <a:bodyPr>
            <a:noAutofit/>
          </a:bodyPr>
          <a:lstStyle>
            <a:lvl1pPr marL="0" indent="0" algn="l">
              <a:buNone/>
              <a:defRPr sz="3200" b="1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01C9A4-DD90-4FDF-976E-3C151B9A0C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E743CE-C835-64C2-A4ED-139B940FD666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E27E924-D56B-CDC4-2B24-2C4F08230BB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283547" y="2494569"/>
            <a:ext cx="1868861" cy="1868861"/>
          </a:xfrm>
          <a:custGeom>
            <a:avLst/>
            <a:gdLst>
              <a:gd name="connsiteX0" fmla="*/ 927847 w 1855694"/>
              <a:gd name="connsiteY0" fmla="*/ 0 h 1855694"/>
              <a:gd name="connsiteX1" fmla="*/ 1855694 w 1855694"/>
              <a:gd name="connsiteY1" fmla="*/ 927847 h 1855694"/>
              <a:gd name="connsiteX2" fmla="*/ 927847 w 1855694"/>
              <a:gd name="connsiteY2" fmla="*/ 1855694 h 1855694"/>
              <a:gd name="connsiteX3" fmla="*/ 0 w 1855694"/>
              <a:gd name="connsiteY3" fmla="*/ 927847 h 1855694"/>
              <a:gd name="connsiteX4" fmla="*/ 927847 w 1855694"/>
              <a:gd name="connsiteY4" fmla="*/ 0 h 185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5694" h="1855694">
                <a:moveTo>
                  <a:pt x="927847" y="0"/>
                </a:moveTo>
                <a:cubicBezTo>
                  <a:pt x="1440283" y="0"/>
                  <a:pt x="1855694" y="415411"/>
                  <a:pt x="1855694" y="927847"/>
                </a:cubicBezTo>
                <a:cubicBezTo>
                  <a:pt x="1855694" y="1440283"/>
                  <a:pt x="1440283" y="1855694"/>
                  <a:pt x="927847" y="1855694"/>
                </a:cubicBezTo>
                <a:cubicBezTo>
                  <a:pt x="415411" y="1855694"/>
                  <a:pt x="0" y="1440283"/>
                  <a:pt x="0" y="927847"/>
                </a:cubicBezTo>
                <a:cubicBezTo>
                  <a:pt x="0" y="415411"/>
                  <a:pt x="415411" y="0"/>
                  <a:pt x="9278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79E4864-F8D9-7D57-FBB0-E95D781C8EB6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216639" y="2494569"/>
            <a:ext cx="1868861" cy="1868861"/>
          </a:xfrm>
          <a:custGeom>
            <a:avLst/>
            <a:gdLst>
              <a:gd name="connsiteX0" fmla="*/ 927847 w 1855694"/>
              <a:gd name="connsiteY0" fmla="*/ 0 h 1855694"/>
              <a:gd name="connsiteX1" fmla="*/ 1855694 w 1855694"/>
              <a:gd name="connsiteY1" fmla="*/ 927847 h 1855694"/>
              <a:gd name="connsiteX2" fmla="*/ 927847 w 1855694"/>
              <a:gd name="connsiteY2" fmla="*/ 1855694 h 1855694"/>
              <a:gd name="connsiteX3" fmla="*/ 0 w 1855694"/>
              <a:gd name="connsiteY3" fmla="*/ 927847 h 1855694"/>
              <a:gd name="connsiteX4" fmla="*/ 927847 w 1855694"/>
              <a:gd name="connsiteY4" fmla="*/ 0 h 185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5694" h="1855694">
                <a:moveTo>
                  <a:pt x="927847" y="0"/>
                </a:moveTo>
                <a:cubicBezTo>
                  <a:pt x="1440283" y="0"/>
                  <a:pt x="1855694" y="415411"/>
                  <a:pt x="1855694" y="927847"/>
                </a:cubicBezTo>
                <a:cubicBezTo>
                  <a:pt x="1855694" y="1440283"/>
                  <a:pt x="1440283" y="1855694"/>
                  <a:pt x="927847" y="1855694"/>
                </a:cubicBezTo>
                <a:cubicBezTo>
                  <a:pt x="415411" y="1855694"/>
                  <a:pt x="0" y="1440283"/>
                  <a:pt x="0" y="927847"/>
                </a:cubicBezTo>
                <a:cubicBezTo>
                  <a:pt x="0" y="415411"/>
                  <a:pt x="415411" y="0"/>
                  <a:pt x="9278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DC0CA06-6138-260F-C0C8-52F76A1CD98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067670" y="2494569"/>
            <a:ext cx="1868861" cy="1868861"/>
          </a:xfrm>
          <a:custGeom>
            <a:avLst/>
            <a:gdLst>
              <a:gd name="connsiteX0" fmla="*/ 927847 w 1855694"/>
              <a:gd name="connsiteY0" fmla="*/ 0 h 1855694"/>
              <a:gd name="connsiteX1" fmla="*/ 1855694 w 1855694"/>
              <a:gd name="connsiteY1" fmla="*/ 927847 h 1855694"/>
              <a:gd name="connsiteX2" fmla="*/ 927847 w 1855694"/>
              <a:gd name="connsiteY2" fmla="*/ 1855694 h 1855694"/>
              <a:gd name="connsiteX3" fmla="*/ 0 w 1855694"/>
              <a:gd name="connsiteY3" fmla="*/ 927847 h 1855694"/>
              <a:gd name="connsiteX4" fmla="*/ 927847 w 1855694"/>
              <a:gd name="connsiteY4" fmla="*/ 0 h 185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5694" h="1855694">
                <a:moveTo>
                  <a:pt x="927847" y="0"/>
                </a:moveTo>
                <a:cubicBezTo>
                  <a:pt x="1440283" y="0"/>
                  <a:pt x="1855694" y="415411"/>
                  <a:pt x="1855694" y="927847"/>
                </a:cubicBezTo>
                <a:cubicBezTo>
                  <a:pt x="1855694" y="1440283"/>
                  <a:pt x="1440283" y="1855694"/>
                  <a:pt x="927847" y="1855694"/>
                </a:cubicBezTo>
                <a:cubicBezTo>
                  <a:pt x="415411" y="1855694"/>
                  <a:pt x="0" y="1440283"/>
                  <a:pt x="0" y="927847"/>
                </a:cubicBezTo>
                <a:cubicBezTo>
                  <a:pt x="0" y="415411"/>
                  <a:pt x="415411" y="0"/>
                  <a:pt x="9278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64DF829-4FC9-4966-8523-F22ADB229EEB}"/>
              </a:ext>
            </a:extLst>
          </p:cNvPr>
          <p:cNvGrpSpPr/>
          <p:nvPr/>
        </p:nvGrpSpPr>
        <p:grpSpPr>
          <a:xfrm>
            <a:off x="4159625" y="2034674"/>
            <a:ext cx="3863788" cy="4102465"/>
            <a:chOff x="4159625" y="2034674"/>
            <a:chExt cx="3863788" cy="417789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5603550-827A-73C8-42CF-2A2E2C869002}"/>
                </a:ext>
              </a:extLst>
            </p:cNvPr>
            <p:cNvCxnSpPr>
              <a:cxnSpLocks/>
            </p:cNvCxnSpPr>
            <p:nvPr/>
          </p:nvCxnSpPr>
          <p:spPr>
            <a:xfrm>
              <a:off x="4159625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4189E06-825A-3A7A-103E-00451125784D}"/>
                </a:ext>
              </a:extLst>
            </p:cNvPr>
            <p:cNvCxnSpPr>
              <a:cxnSpLocks/>
            </p:cNvCxnSpPr>
            <p:nvPr/>
          </p:nvCxnSpPr>
          <p:spPr>
            <a:xfrm>
              <a:off x="8023413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429E0FF-9C70-2FF2-18D3-A655BFD4E4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F0E114-97A7-5F7F-5BF8-EB2CE69FBB77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AF5C0A-348A-246C-5A5B-A0A8C714408C}"/>
              </a:ext>
            </a:extLst>
          </p:cNvPr>
          <p:cNvGrpSpPr/>
          <p:nvPr userDrawn="1"/>
        </p:nvGrpSpPr>
        <p:grpSpPr>
          <a:xfrm>
            <a:off x="4159625" y="2034674"/>
            <a:ext cx="3863788" cy="4102465"/>
            <a:chOff x="4159625" y="2034674"/>
            <a:chExt cx="3863788" cy="4177896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29D5BF0-7BF5-41AE-A355-553D62A99A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59625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C8B4A13-0EDD-2000-75CD-25C4A2A87D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23413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6ED532D-1D14-262F-3334-6F88BDE6BD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20F56D8-D511-5996-EF68-EE7ED162D1F7}"/>
              </a:ext>
            </a:extLst>
          </p:cNvPr>
          <p:cNvCxnSpPr>
            <a:cxnSpLocks/>
          </p:cNvCxnSpPr>
          <p:nvPr userDrawn="1"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4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 Blue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6D20B-AEF9-DFF6-3283-A6A84ABB1C97}"/>
              </a:ext>
            </a:extLst>
          </p:cNvPr>
          <p:cNvSpPr/>
          <p:nvPr/>
        </p:nvSpPr>
        <p:spPr>
          <a:xfrm>
            <a:off x="7403123" y="1887479"/>
            <a:ext cx="4338537" cy="4499055"/>
          </a:xfrm>
          <a:prstGeom prst="rect">
            <a:avLst/>
          </a:prstGeom>
          <a:solidFill>
            <a:srgbClr val="003974">
              <a:alpha val="8000"/>
            </a:srgbClr>
          </a:solidFill>
          <a:ln w="19050">
            <a:solidFill>
              <a:srgbClr val="003974">
                <a:alpha val="2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hape 22">
            <a:extLst>
              <a:ext uri="{FF2B5EF4-FFF2-40B4-BE49-F238E27FC236}">
                <a16:creationId xmlns:a16="http://schemas.microsoft.com/office/drawing/2014/main" id="{00BF09A3-56C8-4CD7-12F1-6A8008311F8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2718" y="1887479"/>
            <a:ext cx="6534236" cy="44990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/>
          </a:bodyPr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None/>
              <a:defRPr sz="20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add text</a:t>
            </a:r>
            <a:endParaRPr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2D173EC-3DDD-FD5F-50E3-213B9F8649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719" y="471464"/>
            <a:ext cx="11288942" cy="528948"/>
          </a:xfrm>
        </p:spPr>
        <p:txBody>
          <a:bodyPr>
            <a:noAutofit/>
          </a:bodyPr>
          <a:lstStyle>
            <a:lvl1pPr marL="0" indent="0" algn="l">
              <a:buNone/>
              <a:defRPr sz="3200" b="1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4A768A-AF40-1486-E66E-38DAF88D73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37232" y="2224220"/>
            <a:ext cx="3701184" cy="450307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8B29BB-77F8-36A8-F297-A2572E4B9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37232" y="2777214"/>
            <a:ext cx="3701184" cy="32813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34F4A0-AFDC-A8A4-B504-F26F2E22B0EB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50081A29-2119-B6BD-454A-3DD3F5A8EF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8651EA-4525-0924-6A99-DF1E3E934A4D}"/>
              </a:ext>
            </a:extLst>
          </p:cNvPr>
          <p:cNvSpPr/>
          <p:nvPr/>
        </p:nvSpPr>
        <p:spPr>
          <a:xfrm>
            <a:off x="7403123" y="1887479"/>
            <a:ext cx="4338537" cy="4499055"/>
          </a:xfrm>
          <a:prstGeom prst="rect">
            <a:avLst/>
          </a:prstGeom>
          <a:solidFill>
            <a:srgbClr val="003974">
              <a:alpha val="8000"/>
            </a:srgbClr>
          </a:solidFill>
          <a:ln w="19050">
            <a:solidFill>
              <a:srgbClr val="003974">
                <a:alpha val="2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915AE3-AAFD-2404-6ADA-2EC41881F65C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3C23E8B-6BA4-E868-670C-B7F0C1455D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FF3E1A-9BD6-F039-182D-E95DB20C665E}"/>
              </a:ext>
            </a:extLst>
          </p:cNvPr>
          <p:cNvSpPr/>
          <p:nvPr userDrawn="1"/>
        </p:nvSpPr>
        <p:spPr>
          <a:xfrm>
            <a:off x="7403123" y="1887479"/>
            <a:ext cx="4338537" cy="4499055"/>
          </a:xfrm>
          <a:prstGeom prst="rect">
            <a:avLst/>
          </a:prstGeom>
          <a:solidFill>
            <a:srgbClr val="003974">
              <a:alpha val="8000"/>
            </a:srgbClr>
          </a:solidFill>
          <a:ln w="19050">
            <a:solidFill>
              <a:srgbClr val="003974">
                <a:alpha val="25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3ECA40-0E1D-60A4-8C57-8F7BDE5CEEBC}"/>
              </a:ext>
            </a:extLst>
          </p:cNvPr>
          <p:cNvCxnSpPr>
            <a:cxnSpLocks/>
          </p:cNvCxnSpPr>
          <p:nvPr userDrawn="1"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B01A915-CBA5-5D87-4B75-0A7B034043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3441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_Content w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5">
            <a:extLst>
              <a:ext uri="{FF2B5EF4-FFF2-40B4-BE49-F238E27FC236}">
                <a16:creationId xmlns:a16="http://schemas.microsoft.com/office/drawing/2014/main" id="{9B31F668-9236-AB4A-8366-9E02A65170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83127"/>
            <a:ext cx="6143268" cy="7012029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</p:txBody>
      </p:sp>
      <p:sp>
        <p:nvSpPr>
          <p:cNvPr id="3" name="Shape 22">
            <a:extLst>
              <a:ext uri="{FF2B5EF4-FFF2-40B4-BE49-F238E27FC236}">
                <a16:creationId xmlns:a16="http://schemas.microsoft.com/office/drawing/2014/main" id="{1AA3A117-8C52-A184-451A-1D0146213EF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57609" y="1887479"/>
            <a:ext cx="5197085" cy="44990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/>
          </a:bodyPr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None/>
              <a:defRPr sz="20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add text</a:t>
            </a:r>
            <a:endParaRPr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8DC4446-2B19-9A46-A5ED-EFF5312F85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719" y="471464"/>
            <a:ext cx="5201975" cy="528948"/>
          </a:xfrm>
        </p:spPr>
        <p:txBody>
          <a:bodyPr>
            <a:noAutofit/>
          </a:bodyPr>
          <a:lstStyle>
            <a:lvl1pPr marL="0" indent="0" algn="l">
              <a:buNone/>
              <a:defRPr sz="3200" b="1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5BE076-6DF5-7FA0-616C-CC51198CAFF2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1C94503-A97D-1609-8255-A4A8C431E8C3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70CD7-E539-5660-27F4-0E1D79B6F8F6}"/>
              </a:ext>
            </a:extLst>
          </p:cNvPr>
          <p:cNvCxnSpPr>
            <a:cxnSpLocks/>
          </p:cNvCxnSpPr>
          <p:nvPr userDrawn="1"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94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2">
            <a:extLst>
              <a:ext uri="{FF2B5EF4-FFF2-40B4-BE49-F238E27FC236}">
                <a16:creationId xmlns:a16="http://schemas.microsoft.com/office/drawing/2014/main" id="{E1C6B8C6-8A80-B447-9241-CA6BA8FD6D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3191" y="3505167"/>
            <a:ext cx="4937757" cy="9430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2800" b="0" i="0" u="none" strike="noStrike" cap="none" spc="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afbeelding 15">
            <a:extLst>
              <a:ext uri="{FF2B5EF4-FFF2-40B4-BE49-F238E27FC236}">
                <a16:creationId xmlns:a16="http://schemas.microsoft.com/office/drawing/2014/main" id="{9B31F668-9236-AB4A-8366-9E02A65170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1198" y="-83127"/>
            <a:ext cx="6097630" cy="7012029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BE"/>
              <a:t>Click to insert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04E7F5C-CC14-E692-F934-FDD47E0B9D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191" y="1868506"/>
            <a:ext cx="4937757" cy="1605287"/>
          </a:xfrm>
        </p:spPr>
        <p:txBody>
          <a:bodyPr>
            <a:normAutofit/>
          </a:bodyPr>
          <a:lstStyle>
            <a:lvl1pPr marL="0" indent="0" algn="ctr">
              <a:buNone/>
              <a:defRPr sz="55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3080E7-D5DE-D38D-2CF3-BB7E67BBD1CE}"/>
              </a:ext>
            </a:extLst>
          </p:cNvPr>
          <p:cNvSpPr/>
          <p:nvPr/>
        </p:nvSpPr>
        <p:spPr>
          <a:xfrm>
            <a:off x="-83127" y="6206219"/>
            <a:ext cx="12341955" cy="727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6AC96BD9-E6C2-E48B-1D7E-DF7456CFF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989" y="6407100"/>
            <a:ext cx="1357082" cy="2389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1AEA2C-52B3-7A2A-7DAE-38AE19B30B9B}"/>
              </a:ext>
            </a:extLst>
          </p:cNvPr>
          <p:cNvSpPr/>
          <p:nvPr/>
        </p:nvSpPr>
        <p:spPr>
          <a:xfrm>
            <a:off x="-83127" y="6206219"/>
            <a:ext cx="12341955" cy="727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0D5087E-9C88-58B1-54FF-2A1B4FA55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989" y="6407100"/>
            <a:ext cx="1357082" cy="2389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7F2102-7CD5-D0DF-E3CC-146471420F55}"/>
              </a:ext>
            </a:extLst>
          </p:cNvPr>
          <p:cNvSpPr/>
          <p:nvPr userDrawn="1"/>
        </p:nvSpPr>
        <p:spPr>
          <a:xfrm>
            <a:off x="-83127" y="6206219"/>
            <a:ext cx="12341955" cy="727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80E0BED7-8CA3-5B22-AB07-73E07B172D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5989" y="6407100"/>
            <a:ext cx="1357082" cy="23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3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humbnails with Captio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AED7B3D-BAFD-144D-B303-5A3A86A43F89}"/>
              </a:ext>
            </a:extLst>
          </p:cNvPr>
          <p:cNvSpPr/>
          <p:nvPr userDrawn="1"/>
        </p:nvSpPr>
        <p:spPr>
          <a:xfrm flipV="1">
            <a:off x="-63568" y="-25873"/>
            <a:ext cx="12317506" cy="347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1F5A97-99BC-56EF-36E4-9EDAB806365F}"/>
              </a:ext>
            </a:extLst>
          </p:cNvPr>
          <p:cNvSpPr/>
          <p:nvPr/>
        </p:nvSpPr>
        <p:spPr>
          <a:xfrm flipV="1">
            <a:off x="-63568" y="-48897"/>
            <a:ext cx="12317506" cy="347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83FB73-88FB-617A-1AB3-FBC07DDC1901}"/>
              </a:ext>
            </a:extLst>
          </p:cNvPr>
          <p:cNvSpPr/>
          <p:nvPr/>
        </p:nvSpPr>
        <p:spPr>
          <a:xfrm flipV="1">
            <a:off x="-63568" y="-48897"/>
            <a:ext cx="12317506" cy="3477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jdelijke aanduiding voor tekst 6">
            <a:extLst>
              <a:ext uri="{FF2B5EF4-FFF2-40B4-BE49-F238E27FC236}">
                <a16:creationId xmlns:a16="http://schemas.microsoft.com/office/drawing/2014/main" id="{045EC0A2-A0AD-B2B1-E318-C9B6137BFD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5299" y="4527176"/>
            <a:ext cx="2228142" cy="721659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B49759"/>
                </a:solidFill>
              </a:defRPr>
            </a:lvl1pPr>
          </a:lstStyle>
          <a:p>
            <a:r>
              <a:rPr lang="nl-BE"/>
              <a:t>Item 1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8559C3-98B3-AA7A-1977-46203733C27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52946" y="2745676"/>
            <a:ext cx="1258888" cy="125888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BE"/>
              <a:t>Click to insert picture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63C1CDF-BAB4-AFB9-9EE1-32717B93AC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06760" y="4527176"/>
            <a:ext cx="2251467" cy="721659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B49759"/>
                </a:solidFill>
              </a:defRPr>
            </a:lvl1pPr>
          </a:lstStyle>
          <a:p>
            <a:r>
              <a:rPr lang="nl-BE"/>
              <a:t>Item 2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DA35603A-C40E-090A-806E-5742BA02925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33773" y="4527176"/>
            <a:ext cx="2235917" cy="721659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B49759"/>
                </a:solidFill>
              </a:defRPr>
            </a:lvl1pPr>
          </a:lstStyle>
          <a:p>
            <a:r>
              <a:rPr lang="nl-BE"/>
              <a:t>Item 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244181-4692-06DD-6DF2-34E1DE0B3E2D}"/>
              </a:ext>
            </a:extLst>
          </p:cNvPr>
          <p:cNvGrpSpPr/>
          <p:nvPr/>
        </p:nvGrpSpPr>
        <p:grpSpPr>
          <a:xfrm>
            <a:off x="3181655" y="2034674"/>
            <a:ext cx="5828689" cy="3939780"/>
            <a:chOff x="3186548" y="2034674"/>
            <a:chExt cx="5828689" cy="4177896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E3B90B2-FC04-6872-CEF8-83DFA6654CB3}"/>
                </a:ext>
              </a:extLst>
            </p:cNvPr>
            <p:cNvCxnSpPr>
              <a:cxnSpLocks/>
            </p:cNvCxnSpPr>
            <p:nvPr/>
          </p:nvCxnSpPr>
          <p:spPr>
            <a:xfrm>
              <a:off x="3186548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1077CF1-5331-DDFB-E9DE-244E4D3076DC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519BD2-FD95-E9A5-D201-810CA311766C}"/>
                </a:ext>
              </a:extLst>
            </p:cNvPr>
            <p:cNvCxnSpPr>
              <a:cxnSpLocks/>
            </p:cNvCxnSpPr>
            <p:nvPr/>
          </p:nvCxnSpPr>
          <p:spPr>
            <a:xfrm>
              <a:off x="9015237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8B5E87C0-DC7A-1A75-FA06-39D57E78989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57897" y="4527176"/>
            <a:ext cx="2235917" cy="721659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B49759"/>
                </a:solidFill>
              </a:defRPr>
            </a:lvl1pPr>
          </a:lstStyle>
          <a:p>
            <a:r>
              <a:rPr lang="nl-BE"/>
              <a:t>Item 4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0CAD371A-73FD-FD90-D577-93B6F7510B2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051477" y="2689599"/>
            <a:ext cx="1258888" cy="125888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BEE9A1F7-F50A-D0CC-3FFC-1DC1DD0F0AF3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951152" y="2689599"/>
            <a:ext cx="1258888" cy="125888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BE"/>
              <a:t>Click to insert picture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B73F1E82-1540-15FD-95C5-110E04125F68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938844" y="2689599"/>
            <a:ext cx="1258888" cy="1258888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BE"/>
              <a:t>Click to insert picturea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1FBF47-B243-C03A-C9FC-3DB2EC2B54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2F74ECC-0CE2-C562-C910-EEFADA65B281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C9B11CF-1F40-40C3-EF4A-A5FB64A69D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719" y="471464"/>
            <a:ext cx="11279160" cy="528948"/>
          </a:xfrm>
        </p:spPr>
        <p:txBody>
          <a:bodyPr>
            <a:noAutofit/>
          </a:bodyPr>
          <a:lstStyle>
            <a:lvl1pPr marL="0" indent="0" algn="l">
              <a:buNone/>
              <a:defRPr sz="3200" b="1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5B8B44-B069-89A6-C456-8D0F4991D7E6}"/>
              </a:ext>
            </a:extLst>
          </p:cNvPr>
          <p:cNvGrpSpPr/>
          <p:nvPr/>
        </p:nvGrpSpPr>
        <p:grpSpPr>
          <a:xfrm>
            <a:off x="3181655" y="2034674"/>
            <a:ext cx="5828689" cy="3939780"/>
            <a:chOff x="3186548" y="2034674"/>
            <a:chExt cx="5828689" cy="41778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60FEE7D-60A3-9AD4-BA28-52B3C3975FEC}"/>
                </a:ext>
              </a:extLst>
            </p:cNvPr>
            <p:cNvCxnSpPr>
              <a:cxnSpLocks/>
            </p:cNvCxnSpPr>
            <p:nvPr/>
          </p:nvCxnSpPr>
          <p:spPr>
            <a:xfrm>
              <a:off x="3186548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C890B12-83D8-42FC-22BE-B8BC644E0D9F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3E41425-D913-D236-028D-954A70D3EA98}"/>
                </a:ext>
              </a:extLst>
            </p:cNvPr>
            <p:cNvCxnSpPr>
              <a:cxnSpLocks/>
            </p:cNvCxnSpPr>
            <p:nvPr/>
          </p:nvCxnSpPr>
          <p:spPr>
            <a:xfrm>
              <a:off x="9015237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A616825-09FB-AC8C-0EB9-E343F0A9E3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9BA990-0757-CBC5-520F-93430BBD492F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DF52F1-A687-3227-2D1B-260114CAD661}"/>
              </a:ext>
            </a:extLst>
          </p:cNvPr>
          <p:cNvGrpSpPr/>
          <p:nvPr userDrawn="1"/>
        </p:nvGrpSpPr>
        <p:grpSpPr>
          <a:xfrm>
            <a:off x="3181655" y="2034674"/>
            <a:ext cx="5828689" cy="3939780"/>
            <a:chOff x="3186548" y="2034674"/>
            <a:chExt cx="5828689" cy="4177896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5A12055-23CE-8B02-2D23-B93136B64F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186548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26DCC03-FD0C-79BB-C305-E23CC9940E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078749F-486D-5A00-4617-C2E5043B232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015237" y="2034674"/>
              <a:ext cx="0" cy="4177896"/>
            </a:xfrm>
            <a:prstGeom prst="line">
              <a:avLst/>
            </a:prstGeom>
            <a:ln w="15875">
              <a:solidFill>
                <a:srgbClr val="ECDA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B5DD4FD-00A6-0136-E1C4-C2EF522B0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2D651FB-AD66-540E-2079-95045B78F62F}"/>
              </a:ext>
            </a:extLst>
          </p:cNvPr>
          <p:cNvCxnSpPr>
            <a:cxnSpLocks/>
          </p:cNvCxnSpPr>
          <p:nvPr userDrawn="1"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583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7A60A-39D0-F447-96EC-2C2F249CB5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7350" y="2473569"/>
            <a:ext cx="5207344" cy="39129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E5EE959-F782-D75A-5A21-33233E77CA07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47349" y="1877662"/>
            <a:ext cx="5207345" cy="52894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C05F4E91-27C8-1F25-2DF4-4E7B80784B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719" y="471464"/>
            <a:ext cx="11288942" cy="528948"/>
          </a:xfrm>
        </p:spPr>
        <p:txBody>
          <a:bodyPr>
            <a:noAutofit/>
          </a:bodyPr>
          <a:lstStyle>
            <a:lvl1pPr marL="0" indent="0" algn="l">
              <a:buNone/>
              <a:defRPr sz="3200" b="1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C67E0C-1751-C864-82AA-7DDFEAC7ABF2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C9CCC68-69D9-F4F3-9AC9-1D49B22D20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92FF6E8-57F1-5B28-6704-1E11C892FA8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539610" y="2473569"/>
            <a:ext cx="5207344" cy="39129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331BBF5-58D9-28DF-B79B-4FB76D36785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539609" y="1877662"/>
            <a:ext cx="5207345" cy="52894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spc="-5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3713DB-316A-689D-CACF-1E068A916102}"/>
              </a:ext>
            </a:extLst>
          </p:cNvPr>
          <p:cNvCxnSpPr>
            <a:cxnSpLocks/>
          </p:cNvCxnSpPr>
          <p:nvPr/>
        </p:nvCxnSpPr>
        <p:spPr>
          <a:xfrm>
            <a:off x="6096000" y="1877662"/>
            <a:ext cx="0" cy="4508872"/>
          </a:xfrm>
          <a:prstGeom prst="line">
            <a:avLst/>
          </a:prstGeom>
          <a:ln w="15875">
            <a:solidFill>
              <a:srgbClr val="ECD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F90C27-BE73-DD5A-DD84-E3C5B1E6341F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7CD32F4-B236-18A1-6AAD-F224F11086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6FE7D3-0D09-7BDE-88B8-699F2CA494E1}"/>
              </a:ext>
            </a:extLst>
          </p:cNvPr>
          <p:cNvCxnSpPr>
            <a:cxnSpLocks/>
          </p:cNvCxnSpPr>
          <p:nvPr/>
        </p:nvCxnSpPr>
        <p:spPr>
          <a:xfrm>
            <a:off x="6096000" y="1877662"/>
            <a:ext cx="0" cy="4508872"/>
          </a:xfrm>
          <a:prstGeom prst="line">
            <a:avLst/>
          </a:prstGeom>
          <a:ln w="15875">
            <a:solidFill>
              <a:srgbClr val="ECD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771993-8620-51C3-290A-D538BAB3AB1D}"/>
              </a:ext>
            </a:extLst>
          </p:cNvPr>
          <p:cNvCxnSpPr>
            <a:cxnSpLocks/>
          </p:cNvCxnSpPr>
          <p:nvPr userDrawn="1"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C30AAD5-F80E-0CD0-7B8A-6213430BCD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9A4027-D321-9B85-7CDC-8F398AD23E3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77662"/>
            <a:ext cx="0" cy="4508872"/>
          </a:xfrm>
          <a:prstGeom prst="line">
            <a:avLst/>
          </a:prstGeom>
          <a:ln w="15875">
            <a:solidFill>
              <a:srgbClr val="ECD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55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_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3D39CE0D-4DDF-063C-0127-61F6D6A813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7326" y="471464"/>
            <a:ext cx="10664260" cy="639016"/>
          </a:xfrm>
        </p:spPr>
        <p:txBody>
          <a:bodyPr>
            <a:noAutofit/>
          </a:bodyPr>
          <a:lstStyle>
            <a:lvl1pPr marL="0" indent="0" algn="ctr">
              <a:buNone/>
              <a:defRPr sz="4500" b="0" spc="-50" baseline="0">
                <a:solidFill>
                  <a:schemeClr val="tx1"/>
                </a:solidFill>
                <a:latin typeface="Impact" panose="020B080603090205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3" name="Chart Placeholder 6">
            <a:extLst>
              <a:ext uri="{FF2B5EF4-FFF2-40B4-BE49-F238E27FC236}">
                <a16:creationId xmlns:a16="http://schemas.microsoft.com/office/drawing/2014/main" id="{70B376E1-FA4D-73C6-84BF-DC03CD79623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653988"/>
            <a:ext cx="10547350" cy="463092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576096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_List w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2">
            <a:extLst>
              <a:ext uri="{FF2B5EF4-FFF2-40B4-BE49-F238E27FC236}">
                <a16:creationId xmlns:a16="http://schemas.microsoft.com/office/drawing/2014/main" id="{E1C6B8C6-8A80-B447-9241-CA6BA8FD6D1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1801906" y="2034674"/>
            <a:ext cx="3680903" cy="9729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rmAutofit/>
          </a:bodyPr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None/>
              <a:defRPr sz="20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add text</a:t>
            </a:r>
            <a:endParaRPr/>
          </a:p>
        </p:txBody>
      </p:sp>
      <p:sp>
        <p:nvSpPr>
          <p:cNvPr id="5" name="Tijdelijke aanduiding voor afbeelding 15">
            <a:extLst>
              <a:ext uri="{FF2B5EF4-FFF2-40B4-BE49-F238E27FC236}">
                <a16:creationId xmlns:a16="http://schemas.microsoft.com/office/drawing/2014/main" id="{9B31F668-9236-AB4A-8366-9E02A65170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83127"/>
            <a:ext cx="6143268" cy="7012029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BE"/>
              <a:t>Click to insert picture</a:t>
            </a:r>
          </a:p>
        </p:txBody>
      </p:sp>
      <p:sp>
        <p:nvSpPr>
          <p:cNvPr id="7" name="Shape 22">
            <a:extLst>
              <a:ext uri="{FF2B5EF4-FFF2-40B4-BE49-F238E27FC236}">
                <a16:creationId xmlns:a16="http://schemas.microsoft.com/office/drawing/2014/main" id="{04399104-6409-F814-70A4-FC51921CD74E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1801906" y="3603059"/>
            <a:ext cx="3680903" cy="9729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rmAutofit/>
          </a:bodyPr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None/>
              <a:defRPr sz="20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add text</a:t>
            </a:r>
            <a:endParaRPr/>
          </a:p>
        </p:txBody>
      </p:sp>
      <p:sp>
        <p:nvSpPr>
          <p:cNvPr id="10" name="Shape 22">
            <a:extLst>
              <a:ext uri="{FF2B5EF4-FFF2-40B4-BE49-F238E27FC236}">
                <a16:creationId xmlns:a16="http://schemas.microsoft.com/office/drawing/2014/main" id="{08BFE0EC-02DC-5483-B550-1B2ED2276BB5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1801906" y="5212691"/>
            <a:ext cx="3680903" cy="9729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rmAutofit/>
          </a:bodyPr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None/>
              <a:defRPr sz="2000" b="0" i="0" u="none" strike="noStrike" cap="none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add text</a:t>
            </a:r>
            <a:endParaRPr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2CF22A7-20CF-3B74-3BB3-8A16042B97E6}"/>
              </a:ext>
            </a:extLst>
          </p:cNvPr>
          <p:cNvCxnSpPr/>
          <p:nvPr/>
        </p:nvCxnSpPr>
        <p:spPr>
          <a:xfrm>
            <a:off x="612775" y="3307537"/>
            <a:ext cx="4913966" cy="0"/>
          </a:xfrm>
          <a:prstGeom prst="line">
            <a:avLst/>
          </a:prstGeom>
          <a:ln w="15875">
            <a:solidFill>
              <a:srgbClr val="ECD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7B0D5FC-CA56-B73C-6E50-B6C960923DE6}"/>
              </a:ext>
            </a:extLst>
          </p:cNvPr>
          <p:cNvCxnSpPr/>
          <p:nvPr/>
        </p:nvCxnSpPr>
        <p:spPr>
          <a:xfrm>
            <a:off x="612775" y="4885011"/>
            <a:ext cx="4913966" cy="0"/>
          </a:xfrm>
          <a:prstGeom prst="line">
            <a:avLst/>
          </a:prstGeom>
          <a:ln w="15875">
            <a:solidFill>
              <a:srgbClr val="ECD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B0C050-AD78-6DDA-6BCF-725F25428C1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2775" y="2034673"/>
            <a:ext cx="972985" cy="972985"/>
          </a:xfrm>
          <a:custGeom>
            <a:avLst/>
            <a:gdLst>
              <a:gd name="connsiteX0" fmla="*/ 927847 w 1855694"/>
              <a:gd name="connsiteY0" fmla="*/ 0 h 1855694"/>
              <a:gd name="connsiteX1" fmla="*/ 1855694 w 1855694"/>
              <a:gd name="connsiteY1" fmla="*/ 927847 h 1855694"/>
              <a:gd name="connsiteX2" fmla="*/ 927847 w 1855694"/>
              <a:gd name="connsiteY2" fmla="*/ 1855694 h 1855694"/>
              <a:gd name="connsiteX3" fmla="*/ 0 w 1855694"/>
              <a:gd name="connsiteY3" fmla="*/ 927847 h 1855694"/>
              <a:gd name="connsiteX4" fmla="*/ 927847 w 1855694"/>
              <a:gd name="connsiteY4" fmla="*/ 0 h 185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5694" h="1855694">
                <a:moveTo>
                  <a:pt x="927847" y="0"/>
                </a:moveTo>
                <a:cubicBezTo>
                  <a:pt x="1440283" y="0"/>
                  <a:pt x="1855694" y="415411"/>
                  <a:pt x="1855694" y="927847"/>
                </a:cubicBezTo>
                <a:cubicBezTo>
                  <a:pt x="1855694" y="1440283"/>
                  <a:pt x="1440283" y="1855694"/>
                  <a:pt x="927847" y="1855694"/>
                </a:cubicBezTo>
                <a:cubicBezTo>
                  <a:pt x="415411" y="1855694"/>
                  <a:pt x="0" y="1440283"/>
                  <a:pt x="0" y="927847"/>
                </a:cubicBezTo>
                <a:cubicBezTo>
                  <a:pt x="0" y="415411"/>
                  <a:pt x="415411" y="0"/>
                  <a:pt x="9278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BE"/>
              <a:t>Click to insert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5805FE-5F6E-F164-4E52-B71764CDAD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2775" y="3599014"/>
            <a:ext cx="972985" cy="972985"/>
          </a:xfrm>
          <a:custGeom>
            <a:avLst/>
            <a:gdLst>
              <a:gd name="connsiteX0" fmla="*/ 927847 w 1855694"/>
              <a:gd name="connsiteY0" fmla="*/ 0 h 1855694"/>
              <a:gd name="connsiteX1" fmla="*/ 1855694 w 1855694"/>
              <a:gd name="connsiteY1" fmla="*/ 927847 h 1855694"/>
              <a:gd name="connsiteX2" fmla="*/ 927847 w 1855694"/>
              <a:gd name="connsiteY2" fmla="*/ 1855694 h 1855694"/>
              <a:gd name="connsiteX3" fmla="*/ 0 w 1855694"/>
              <a:gd name="connsiteY3" fmla="*/ 927847 h 1855694"/>
              <a:gd name="connsiteX4" fmla="*/ 927847 w 1855694"/>
              <a:gd name="connsiteY4" fmla="*/ 0 h 185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5694" h="1855694">
                <a:moveTo>
                  <a:pt x="927847" y="0"/>
                </a:moveTo>
                <a:cubicBezTo>
                  <a:pt x="1440283" y="0"/>
                  <a:pt x="1855694" y="415411"/>
                  <a:pt x="1855694" y="927847"/>
                </a:cubicBezTo>
                <a:cubicBezTo>
                  <a:pt x="1855694" y="1440283"/>
                  <a:pt x="1440283" y="1855694"/>
                  <a:pt x="927847" y="1855694"/>
                </a:cubicBezTo>
                <a:cubicBezTo>
                  <a:pt x="415411" y="1855694"/>
                  <a:pt x="0" y="1440283"/>
                  <a:pt x="0" y="927847"/>
                </a:cubicBezTo>
                <a:cubicBezTo>
                  <a:pt x="0" y="415411"/>
                  <a:pt x="415411" y="0"/>
                  <a:pt x="9278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BE"/>
              <a:t>Click to insert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A9FE27E-4035-037B-6782-1492F912D4F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2775" y="5212660"/>
            <a:ext cx="972985" cy="972985"/>
          </a:xfrm>
          <a:custGeom>
            <a:avLst/>
            <a:gdLst>
              <a:gd name="connsiteX0" fmla="*/ 927847 w 1855694"/>
              <a:gd name="connsiteY0" fmla="*/ 0 h 1855694"/>
              <a:gd name="connsiteX1" fmla="*/ 1855694 w 1855694"/>
              <a:gd name="connsiteY1" fmla="*/ 927847 h 1855694"/>
              <a:gd name="connsiteX2" fmla="*/ 927847 w 1855694"/>
              <a:gd name="connsiteY2" fmla="*/ 1855694 h 1855694"/>
              <a:gd name="connsiteX3" fmla="*/ 0 w 1855694"/>
              <a:gd name="connsiteY3" fmla="*/ 927847 h 1855694"/>
              <a:gd name="connsiteX4" fmla="*/ 927847 w 1855694"/>
              <a:gd name="connsiteY4" fmla="*/ 0 h 185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5694" h="1855694">
                <a:moveTo>
                  <a:pt x="927847" y="0"/>
                </a:moveTo>
                <a:cubicBezTo>
                  <a:pt x="1440283" y="0"/>
                  <a:pt x="1855694" y="415411"/>
                  <a:pt x="1855694" y="927847"/>
                </a:cubicBezTo>
                <a:cubicBezTo>
                  <a:pt x="1855694" y="1440283"/>
                  <a:pt x="1440283" y="1855694"/>
                  <a:pt x="927847" y="1855694"/>
                </a:cubicBezTo>
                <a:cubicBezTo>
                  <a:pt x="415411" y="1855694"/>
                  <a:pt x="0" y="1440283"/>
                  <a:pt x="0" y="927847"/>
                </a:cubicBezTo>
                <a:cubicBezTo>
                  <a:pt x="0" y="415411"/>
                  <a:pt x="415411" y="0"/>
                  <a:pt x="9278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BE"/>
              <a:t>Click to insert picture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57622AB-4371-41F7-4FE8-2C39392E55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719" y="471464"/>
            <a:ext cx="5151037" cy="528948"/>
          </a:xfrm>
        </p:spPr>
        <p:txBody>
          <a:bodyPr>
            <a:noAutofit/>
          </a:bodyPr>
          <a:lstStyle>
            <a:lvl1pPr marL="0" indent="0" algn="l">
              <a:buNone/>
              <a:defRPr sz="3200" b="1" spc="-50" baseline="0">
                <a:solidFill>
                  <a:srgbClr val="00397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129FF5-32AE-9FEA-1C6C-C32026A8DD43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rgbClr val="B49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A4ACC1D-9BB4-48FA-6E58-13CA1CBE29EA}"/>
              </a:ext>
            </a:extLst>
          </p:cNvPr>
          <p:cNvCxnSpPr/>
          <p:nvPr/>
        </p:nvCxnSpPr>
        <p:spPr>
          <a:xfrm>
            <a:off x="612775" y="3307537"/>
            <a:ext cx="4913966" cy="0"/>
          </a:xfrm>
          <a:prstGeom prst="line">
            <a:avLst/>
          </a:prstGeom>
          <a:ln w="15875">
            <a:solidFill>
              <a:srgbClr val="ECD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240F58-AA12-C7FB-AE4B-BD77C860DFCF}"/>
              </a:ext>
            </a:extLst>
          </p:cNvPr>
          <p:cNvCxnSpPr/>
          <p:nvPr/>
        </p:nvCxnSpPr>
        <p:spPr>
          <a:xfrm>
            <a:off x="612775" y="4885011"/>
            <a:ext cx="4913966" cy="0"/>
          </a:xfrm>
          <a:prstGeom prst="line">
            <a:avLst/>
          </a:prstGeom>
          <a:ln w="15875">
            <a:solidFill>
              <a:srgbClr val="ECD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24973A-E558-E9BE-31D3-2C1613F5DF6D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rgbClr val="B49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B78CF4-7796-2AE7-0241-19E45A61FE87}"/>
              </a:ext>
            </a:extLst>
          </p:cNvPr>
          <p:cNvCxnSpPr/>
          <p:nvPr userDrawn="1"/>
        </p:nvCxnSpPr>
        <p:spPr>
          <a:xfrm>
            <a:off x="612775" y="3307537"/>
            <a:ext cx="4913966" cy="0"/>
          </a:xfrm>
          <a:prstGeom prst="line">
            <a:avLst/>
          </a:prstGeom>
          <a:ln w="15875">
            <a:solidFill>
              <a:srgbClr val="ECD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FD7B03-05A7-B0C5-2ED4-DD59C6529302}"/>
              </a:ext>
            </a:extLst>
          </p:cNvPr>
          <p:cNvCxnSpPr/>
          <p:nvPr userDrawn="1"/>
        </p:nvCxnSpPr>
        <p:spPr>
          <a:xfrm>
            <a:off x="612775" y="4885011"/>
            <a:ext cx="4913966" cy="0"/>
          </a:xfrm>
          <a:prstGeom prst="line">
            <a:avLst/>
          </a:prstGeom>
          <a:ln w="15875">
            <a:solidFill>
              <a:srgbClr val="ECD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907111-F137-9A2B-3C50-E8530444E2B4}"/>
              </a:ext>
            </a:extLst>
          </p:cNvPr>
          <p:cNvCxnSpPr>
            <a:cxnSpLocks/>
          </p:cNvCxnSpPr>
          <p:nvPr userDrawn="1"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rgbClr val="B49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77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 Bor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4BC98F-5B1B-E3A3-9782-5172742D6979}"/>
              </a:ext>
            </a:extLst>
          </p:cNvPr>
          <p:cNvSpPr/>
          <p:nvPr/>
        </p:nvSpPr>
        <p:spPr>
          <a:xfrm>
            <a:off x="336177" y="333935"/>
            <a:ext cx="11519647" cy="61901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D77084-790B-2ACC-D402-32EE2EA9510B}"/>
              </a:ext>
            </a:extLst>
          </p:cNvPr>
          <p:cNvSpPr/>
          <p:nvPr/>
        </p:nvSpPr>
        <p:spPr>
          <a:xfrm>
            <a:off x="336177" y="333935"/>
            <a:ext cx="11519647" cy="61901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C63F15-FFF7-2152-5048-FF4C85F88588}"/>
              </a:ext>
            </a:extLst>
          </p:cNvPr>
          <p:cNvSpPr/>
          <p:nvPr userDrawn="1"/>
        </p:nvSpPr>
        <p:spPr>
          <a:xfrm>
            <a:off x="336177" y="333935"/>
            <a:ext cx="11519647" cy="61901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15">
            <a:extLst>
              <a:ext uri="{FF2B5EF4-FFF2-40B4-BE49-F238E27FC236}">
                <a16:creationId xmlns:a16="http://schemas.microsoft.com/office/drawing/2014/main" id="{7EEFD750-96A8-B988-56B3-5747A25927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1385" y="1965718"/>
            <a:ext cx="6148381" cy="4246854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</p:txBody>
      </p:sp>
      <p:sp>
        <p:nvSpPr>
          <p:cNvPr id="7" name="Tijdelijke aanduiding voor afbeelding 15">
            <a:extLst>
              <a:ext uri="{FF2B5EF4-FFF2-40B4-BE49-F238E27FC236}">
                <a16:creationId xmlns:a16="http://schemas.microsoft.com/office/drawing/2014/main" id="{7C4DB2CB-471B-DDC3-1761-E897EEE132D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27764" y="1965718"/>
            <a:ext cx="6148380" cy="4246854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7E8077C-8DAC-97B9-91CE-CC22997414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719" y="471464"/>
            <a:ext cx="11288942" cy="528948"/>
          </a:xfrm>
        </p:spPr>
        <p:txBody>
          <a:bodyPr>
            <a:noAutofit/>
          </a:bodyPr>
          <a:lstStyle>
            <a:lvl1pPr marL="0" indent="0" algn="l">
              <a:buNone/>
              <a:defRPr sz="3200" b="1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98B613E-AA5F-B3FB-38AA-A265F4F228B6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4FA795D-467B-C5E3-5333-50E04DEB96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538060-9C28-050B-189C-ADC21CB85C1D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3E601B0-3DAE-D99A-D010-D95458ECE6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D61C6C-CB60-DD88-B1AF-CBCF41257A7B}"/>
              </a:ext>
            </a:extLst>
          </p:cNvPr>
          <p:cNvCxnSpPr>
            <a:cxnSpLocks/>
          </p:cNvCxnSpPr>
          <p:nvPr userDrawn="1"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17251F1-1270-2A11-3821-B5C61C18DF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9700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C7853E7E-BD01-CED1-B1E5-A540115C772A}"/>
              </a:ext>
            </a:extLst>
          </p:cNvPr>
          <p:cNvSpPr/>
          <p:nvPr userDrawn="1"/>
        </p:nvSpPr>
        <p:spPr>
          <a:xfrm flipV="1">
            <a:off x="-63568" y="-31376"/>
            <a:ext cx="12317506" cy="45667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F90354-9133-223C-B58F-BF21931CFA30}"/>
              </a:ext>
            </a:extLst>
          </p:cNvPr>
          <p:cNvSpPr/>
          <p:nvPr/>
        </p:nvSpPr>
        <p:spPr>
          <a:xfrm flipV="1">
            <a:off x="-63568" y="-31376"/>
            <a:ext cx="12317506" cy="45667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B680A03-6A8D-6529-81A9-DA00CBC6C22B}"/>
              </a:ext>
            </a:extLst>
          </p:cNvPr>
          <p:cNvSpPr/>
          <p:nvPr/>
        </p:nvSpPr>
        <p:spPr>
          <a:xfrm flipV="1">
            <a:off x="-63568" y="-31376"/>
            <a:ext cx="12317506" cy="45667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Rechte verbindingslijn 51">
            <a:extLst>
              <a:ext uri="{FF2B5EF4-FFF2-40B4-BE49-F238E27FC236}">
                <a16:creationId xmlns:a16="http://schemas.microsoft.com/office/drawing/2014/main" id="{05779E3F-9EA7-E424-39B8-202ABE90682E}"/>
              </a:ext>
            </a:extLst>
          </p:cNvPr>
          <p:cNvCxnSpPr>
            <a:cxnSpLocks/>
          </p:cNvCxnSpPr>
          <p:nvPr/>
        </p:nvCxnSpPr>
        <p:spPr>
          <a:xfrm>
            <a:off x="7527434" y="4534783"/>
            <a:ext cx="2872409" cy="605"/>
          </a:xfrm>
          <a:prstGeom prst="line">
            <a:avLst/>
          </a:prstGeom>
          <a:ln w="57150">
            <a:solidFill>
              <a:srgbClr val="B49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EDB679-5804-A72A-08D4-ABC4181661E6}"/>
              </a:ext>
            </a:extLst>
          </p:cNvPr>
          <p:cNvGrpSpPr/>
          <p:nvPr/>
        </p:nvGrpSpPr>
        <p:grpSpPr>
          <a:xfrm>
            <a:off x="-63568" y="4425531"/>
            <a:ext cx="12469091" cy="218504"/>
            <a:chOff x="-63568" y="4425531"/>
            <a:chExt cx="12469091" cy="218504"/>
          </a:xfrm>
        </p:grpSpPr>
        <p:sp>
          <p:nvSpPr>
            <p:cNvPr id="2" name="Ovaal 19">
              <a:extLst>
                <a:ext uri="{FF2B5EF4-FFF2-40B4-BE49-F238E27FC236}">
                  <a16:creationId xmlns:a16="http://schemas.microsoft.com/office/drawing/2014/main" id="{09D089D1-3266-D460-CDF7-15071013FABA}"/>
                </a:ext>
              </a:extLst>
            </p:cNvPr>
            <p:cNvSpPr/>
            <p:nvPr/>
          </p:nvSpPr>
          <p:spPr>
            <a:xfrm>
              <a:off x="1485036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3" name="Rechte verbindingslijn 20">
              <a:extLst>
                <a:ext uri="{FF2B5EF4-FFF2-40B4-BE49-F238E27FC236}">
                  <a16:creationId xmlns:a16="http://schemas.microsoft.com/office/drawing/2014/main" id="{E03AF997-06BE-D1F2-BF29-7B2FDB534072}"/>
                </a:ext>
              </a:extLst>
            </p:cNvPr>
            <p:cNvCxnSpPr>
              <a:cxnSpLocks/>
            </p:cNvCxnSpPr>
            <p:nvPr/>
          </p:nvCxnSpPr>
          <p:spPr>
            <a:xfrm>
              <a:off x="-63568" y="4535388"/>
              <a:ext cx="1598942" cy="0"/>
            </a:xfrm>
            <a:prstGeom prst="line">
              <a:avLst/>
            </a:prstGeom>
            <a:ln w="57150">
              <a:solidFill>
                <a:srgbClr val="B49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al 25">
              <a:extLst>
                <a:ext uri="{FF2B5EF4-FFF2-40B4-BE49-F238E27FC236}">
                  <a16:creationId xmlns:a16="http://schemas.microsoft.com/office/drawing/2014/main" id="{3E4E7BCA-D8DE-A3E0-09F3-AFDAA956E0E0}"/>
                </a:ext>
              </a:extLst>
            </p:cNvPr>
            <p:cNvSpPr/>
            <p:nvPr/>
          </p:nvSpPr>
          <p:spPr>
            <a:xfrm>
              <a:off x="4509882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5" name="Rechte verbindingslijn 26">
              <a:extLst>
                <a:ext uri="{FF2B5EF4-FFF2-40B4-BE49-F238E27FC236}">
                  <a16:creationId xmlns:a16="http://schemas.microsoft.com/office/drawing/2014/main" id="{AF7E18BC-018C-CFB2-77FD-6EA800E286C9}"/>
                </a:ext>
              </a:extLst>
            </p:cNvPr>
            <p:cNvCxnSpPr>
              <a:cxnSpLocks/>
            </p:cNvCxnSpPr>
            <p:nvPr/>
          </p:nvCxnSpPr>
          <p:spPr>
            <a:xfrm>
              <a:off x="1685434" y="4534783"/>
              <a:ext cx="2872409" cy="605"/>
            </a:xfrm>
            <a:prstGeom prst="line">
              <a:avLst/>
            </a:prstGeom>
            <a:ln w="57150">
              <a:solidFill>
                <a:srgbClr val="B49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al 48">
              <a:extLst>
                <a:ext uri="{FF2B5EF4-FFF2-40B4-BE49-F238E27FC236}">
                  <a16:creationId xmlns:a16="http://schemas.microsoft.com/office/drawing/2014/main" id="{85782DA8-2816-D796-FD93-5D6F380FD07C}"/>
                </a:ext>
              </a:extLst>
            </p:cNvPr>
            <p:cNvSpPr/>
            <p:nvPr/>
          </p:nvSpPr>
          <p:spPr>
            <a:xfrm>
              <a:off x="7443582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7" name="Rechte verbindingslijn 49">
              <a:extLst>
                <a:ext uri="{FF2B5EF4-FFF2-40B4-BE49-F238E27FC236}">
                  <a16:creationId xmlns:a16="http://schemas.microsoft.com/office/drawing/2014/main" id="{71ED14B2-439A-CA7A-BD8C-358F90A6B363}"/>
                </a:ext>
              </a:extLst>
            </p:cNvPr>
            <p:cNvCxnSpPr>
              <a:cxnSpLocks/>
            </p:cNvCxnSpPr>
            <p:nvPr/>
          </p:nvCxnSpPr>
          <p:spPr>
            <a:xfrm>
              <a:off x="4619134" y="4534783"/>
              <a:ext cx="2872409" cy="605"/>
            </a:xfrm>
            <a:prstGeom prst="line">
              <a:avLst/>
            </a:prstGeom>
            <a:ln w="57150">
              <a:solidFill>
                <a:srgbClr val="B49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al 50">
              <a:extLst>
                <a:ext uri="{FF2B5EF4-FFF2-40B4-BE49-F238E27FC236}">
                  <a16:creationId xmlns:a16="http://schemas.microsoft.com/office/drawing/2014/main" id="{8C37CA0F-6CF6-7B97-421E-5652D4B9D8D8}"/>
                </a:ext>
              </a:extLst>
            </p:cNvPr>
            <p:cNvSpPr/>
            <p:nvPr/>
          </p:nvSpPr>
          <p:spPr>
            <a:xfrm>
              <a:off x="10351882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11" name="Rechte verbindingslijn 20">
              <a:extLst>
                <a:ext uri="{FF2B5EF4-FFF2-40B4-BE49-F238E27FC236}">
                  <a16:creationId xmlns:a16="http://schemas.microsoft.com/office/drawing/2014/main" id="{82D42528-1EF5-A294-854D-8140EA3EECCE}"/>
                </a:ext>
              </a:extLst>
            </p:cNvPr>
            <p:cNvCxnSpPr>
              <a:cxnSpLocks/>
            </p:cNvCxnSpPr>
            <p:nvPr/>
          </p:nvCxnSpPr>
          <p:spPr>
            <a:xfrm>
              <a:off x="10467147" y="4535388"/>
              <a:ext cx="1938376" cy="0"/>
            </a:xfrm>
            <a:prstGeom prst="line">
              <a:avLst/>
            </a:prstGeom>
            <a:ln w="57150">
              <a:solidFill>
                <a:srgbClr val="B49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jdelijke aanduiding voor tekst 31">
            <a:extLst>
              <a:ext uri="{FF2B5EF4-FFF2-40B4-BE49-F238E27FC236}">
                <a16:creationId xmlns:a16="http://schemas.microsoft.com/office/drawing/2014/main" id="{9A6F80C1-DEED-007B-AB9D-69F4B1F384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886" y="4865918"/>
            <a:ext cx="2395311" cy="447675"/>
          </a:xfrm>
        </p:spPr>
        <p:txBody>
          <a:bodyPr>
            <a:noAutofit/>
          </a:bodyPr>
          <a:lstStyle>
            <a:lvl1pPr marL="0" indent="0" algn="ctr">
              <a:buNone/>
              <a:defRPr sz="2400" b="1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Item 1</a:t>
            </a:r>
            <a:endParaRPr lang="nl-BE"/>
          </a:p>
        </p:txBody>
      </p:sp>
      <p:sp>
        <p:nvSpPr>
          <p:cNvPr id="16" name="Tijdelijke aanduiding voor afbeelding 3">
            <a:extLst>
              <a:ext uri="{FF2B5EF4-FFF2-40B4-BE49-F238E27FC236}">
                <a16:creationId xmlns:a16="http://schemas.microsoft.com/office/drawing/2014/main" id="{D4B97BB2-ABDE-FA15-202B-4AEACDA9591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2082" y="2107568"/>
            <a:ext cx="2124000" cy="2124000"/>
          </a:xfrm>
          <a:solidFill>
            <a:schemeClr val="tx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</p:txBody>
      </p:sp>
      <p:sp>
        <p:nvSpPr>
          <p:cNvPr id="17" name="Tijdelijke aanduiding voor afbeelding 3">
            <a:extLst>
              <a:ext uri="{FF2B5EF4-FFF2-40B4-BE49-F238E27FC236}">
                <a16:creationId xmlns:a16="http://schemas.microsoft.com/office/drawing/2014/main" id="{14E407F1-B09B-E65C-FD5D-972324F8610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57149" y="2107568"/>
            <a:ext cx="2124000" cy="2124000"/>
          </a:xfrm>
          <a:solidFill>
            <a:schemeClr val="tx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</p:txBody>
      </p:sp>
      <p:sp>
        <p:nvSpPr>
          <p:cNvPr id="18" name="Tijdelijke aanduiding voor afbeelding 3">
            <a:extLst>
              <a:ext uri="{FF2B5EF4-FFF2-40B4-BE49-F238E27FC236}">
                <a16:creationId xmlns:a16="http://schemas.microsoft.com/office/drawing/2014/main" id="{0F362003-1A70-BBAF-6756-912B6B55F3A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00765" y="2107568"/>
            <a:ext cx="2124000" cy="2124000"/>
          </a:xfrm>
          <a:solidFill>
            <a:schemeClr val="tx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  <a:p>
            <a:endParaRPr lang="nl-BE"/>
          </a:p>
        </p:txBody>
      </p:sp>
      <p:sp>
        <p:nvSpPr>
          <p:cNvPr id="19" name="Tijdelijke aanduiding voor afbeelding 3">
            <a:extLst>
              <a:ext uri="{FF2B5EF4-FFF2-40B4-BE49-F238E27FC236}">
                <a16:creationId xmlns:a16="http://schemas.microsoft.com/office/drawing/2014/main" id="{ADD8217C-1718-FC8B-7EF5-D54B4D63D5E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406803" y="2107568"/>
            <a:ext cx="2124000" cy="2124000"/>
          </a:xfrm>
          <a:solidFill>
            <a:schemeClr val="tx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  <a:p>
            <a:endParaRPr lang="nl-BE"/>
          </a:p>
        </p:txBody>
      </p:sp>
      <p:sp>
        <p:nvSpPr>
          <p:cNvPr id="20" name="Tijdelijke aanduiding voor tekst 31">
            <a:extLst>
              <a:ext uri="{FF2B5EF4-FFF2-40B4-BE49-F238E27FC236}">
                <a16:creationId xmlns:a16="http://schemas.microsoft.com/office/drawing/2014/main" id="{D4822F2C-244C-7DEF-18DC-E476599AC3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2720" y="5452271"/>
            <a:ext cx="2395311" cy="765973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info</a:t>
            </a:r>
            <a:endParaRPr lang="nl-BE"/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758B34A3-A04A-3300-66BA-AE351BBE37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719" y="471464"/>
            <a:ext cx="11288942" cy="528948"/>
          </a:xfrm>
        </p:spPr>
        <p:txBody>
          <a:bodyPr>
            <a:noAutofit/>
          </a:bodyPr>
          <a:lstStyle>
            <a:lvl1pPr marL="0" indent="0" algn="l">
              <a:buNone/>
              <a:defRPr sz="3200" b="1" spc="-5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C90F60-4147-9DEE-0E5F-F81DAA3C5121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5575E4D1-7573-B404-086E-3DF53F6989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sp>
        <p:nvSpPr>
          <p:cNvPr id="43" name="Tijdelijke aanduiding voor tekst 31">
            <a:extLst>
              <a:ext uri="{FF2B5EF4-FFF2-40B4-BE49-F238E27FC236}">
                <a16:creationId xmlns:a16="http://schemas.microsoft.com/office/drawing/2014/main" id="{27615DA7-B681-BD95-CA63-E875F4A737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13824" y="4865918"/>
            <a:ext cx="2395311" cy="447675"/>
          </a:xfrm>
        </p:spPr>
        <p:txBody>
          <a:bodyPr>
            <a:noAutofit/>
          </a:bodyPr>
          <a:lstStyle>
            <a:lvl1pPr marL="0" indent="0" algn="ctr">
              <a:buNone/>
              <a:defRPr sz="2400" b="1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Item 2</a:t>
            </a:r>
            <a:endParaRPr lang="nl-BE"/>
          </a:p>
        </p:txBody>
      </p:sp>
      <p:sp>
        <p:nvSpPr>
          <p:cNvPr id="44" name="Tijdelijke aanduiding voor tekst 31">
            <a:extLst>
              <a:ext uri="{FF2B5EF4-FFF2-40B4-BE49-F238E27FC236}">
                <a16:creationId xmlns:a16="http://schemas.microsoft.com/office/drawing/2014/main" id="{E8219BFB-B1C7-9F61-5DC5-5C09905E8A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18658" y="5452271"/>
            <a:ext cx="2395311" cy="765973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info</a:t>
            </a:r>
            <a:endParaRPr lang="nl-BE"/>
          </a:p>
        </p:txBody>
      </p:sp>
      <p:sp>
        <p:nvSpPr>
          <p:cNvPr id="45" name="Tijdelijke aanduiding voor tekst 31">
            <a:extLst>
              <a:ext uri="{FF2B5EF4-FFF2-40B4-BE49-F238E27FC236}">
                <a16:creationId xmlns:a16="http://schemas.microsoft.com/office/drawing/2014/main" id="{5E400277-6001-F56B-033B-5E1FAF3AA36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55281" y="4865918"/>
            <a:ext cx="2395311" cy="447675"/>
          </a:xfrm>
        </p:spPr>
        <p:txBody>
          <a:bodyPr>
            <a:noAutofit/>
          </a:bodyPr>
          <a:lstStyle>
            <a:lvl1pPr marL="0" indent="0" algn="ctr">
              <a:buNone/>
              <a:defRPr sz="2400" b="1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Item 3</a:t>
            </a:r>
            <a:endParaRPr lang="nl-BE"/>
          </a:p>
        </p:txBody>
      </p:sp>
      <p:sp>
        <p:nvSpPr>
          <p:cNvPr id="46" name="Tijdelijke aanduiding voor tekst 31">
            <a:extLst>
              <a:ext uri="{FF2B5EF4-FFF2-40B4-BE49-F238E27FC236}">
                <a16:creationId xmlns:a16="http://schemas.microsoft.com/office/drawing/2014/main" id="{4ADD1D92-E5B3-2872-9357-696CDE9CE7F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55281" y="5452271"/>
            <a:ext cx="2395311" cy="765973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info</a:t>
            </a:r>
            <a:endParaRPr lang="nl-BE"/>
          </a:p>
        </p:txBody>
      </p:sp>
      <p:sp>
        <p:nvSpPr>
          <p:cNvPr id="47" name="Tijdelijke aanduiding voor tekst 31">
            <a:extLst>
              <a:ext uri="{FF2B5EF4-FFF2-40B4-BE49-F238E27FC236}">
                <a16:creationId xmlns:a16="http://schemas.microsoft.com/office/drawing/2014/main" id="{9A1E9689-0A48-5B0F-E35A-2B4D7FD96C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69491" y="4865918"/>
            <a:ext cx="2395311" cy="447675"/>
          </a:xfrm>
        </p:spPr>
        <p:txBody>
          <a:bodyPr>
            <a:noAutofit/>
          </a:bodyPr>
          <a:lstStyle>
            <a:lvl1pPr marL="0" indent="0" algn="ctr">
              <a:buNone/>
              <a:defRPr sz="2400" b="1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Item 4</a:t>
            </a:r>
            <a:endParaRPr lang="nl-BE"/>
          </a:p>
        </p:txBody>
      </p:sp>
      <p:sp>
        <p:nvSpPr>
          <p:cNvPr id="48" name="Tijdelijke aanduiding voor tekst 31">
            <a:extLst>
              <a:ext uri="{FF2B5EF4-FFF2-40B4-BE49-F238E27FC236}">
                <a16:creationId xmlns:a16="http://schemas.microsoft.com/office/drawing/2014/main" id="{3146F80F-5760-42FB-E608-26E70A372F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74325" y="5452271"/>
            <a:ext cx="2395311" cy="765973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info</a:t>
            </a:r>
            <a:endParaRPr lang="nl-BE"/>
          </a:p>
        </p:txBody>
      </p:sp>
      <p:cxnSp>
        <p:nvCxnSpPr>
          <p:cNvPr id="14" name="Rechte verbindingslijn 51">
            <a:extLst>
              <a:ext uri="{FF2B5EF4-FFF2-40B4-BE49-F238E27FC236}">
                <a16:creationId xmlns:a16="http://schemas.microsoft.com/office/drawing/2014/main" id="{DF8511EE-B8CB-82C9-4EEE-24944AFB2320}"/>
              </a:ext>
            </a:extLst>
          </p:cNvPr>
          <p:cNvCxnSpPr>
            <a:cxnSpLocks/>
          </p:cNvCxnSpPr>
          <p:nvPr/>
        </p:nvCxnSpPr>
        <p:spPr>
          <a:xfrm>
            <a:off x="7527434" y="4534783"/>
            <a:ext cx="2872409" cy="605"/>
          </a:xfrm>
          <a:prstGeom prst="line">
            <a:avLst/>
          </a:prstGeom>
          <a:ln w="57150">
            <a:solidFill>
              <a:srgbClr val="B49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016798-5DFB-6754-4F5E-C793C86AAF6A}"/>
              </a:ext>
            </a:extLst>
          </p:cNvPr>
          <p:cNvGrpSpPr/>
          <p:nvPr/>
        </p:nvGrpSpPr>
        <p:grpSpPr>
          <a:xfrm>
            <a:off x="-63568" y="4425531"/>
            <a:ext cx="12469091" cy="218504"/>
            <a:chOff x="-63568" y="4425531"/>
            <a:chExt cx="12469091" cy="218504"/>
          </a:xfrm>
        </p:grpSpPr>
        <p:sp>
          <p:nvSpPr>
            <p:cNvPr id="21" name="Ovaal 19">
              <a:extLst>
                <a:ext uri="{FF2B5EF4-FFF2-40B4-BE49-F238E27FC236}">
                  <a16:creationId xmlns:a16="http://schemas.microsoft.com/office/drawing/2014/main" id="{62115228-F17C-6BC7-DA64-088799F106D1}"/>
                </a:ext>
              </a:extLst>
            </p:cNvPr>
            <p:cNvSpPr/>
            <p:nvPr/>
          </p:nvSpPr>
          <p:spPr>
            <a:xfrm>
              <a:off x="1485036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22" name="Rechte verbindingslijn 20">
              <a:extLst>
                <a:ext uri="{FF2B5EF4-FFF2-40B4-BE49-F238E27FC236}">
                  <a16:creationId xmlns:a16="http://schemas.microsoft.com/office/drawing/2014/main" id="{1E2BA5A9-AF11-F5C5-2FEA-4A7B379B90A7}"/>
                </a:ext>
              </a:extLst>
            </p:cNvPr>
            <p:cNvCxnSpPr>
              <a:cxnSpLocks/>
            </p:cNvCxnSpPr>
            <p:nvPr/>
          </p:nvCxnSpPr>
          <p:spPr>
            <a:xfrm>
              <a:off x="-63568" y="4535388"/>
              <a:ext cx="1598942" cy="0"/>
            </a:xfrm>
            <a:prstGeom prst="line">
              <a:avLst/>
            </a:prstGeom>
            <a:ln w="57150">
              <a:solidFill>
                <a:srgbClr val="B49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al 25">
              <a:extLst>
                <a:ext uri="{FF2B5EF4-FFF2-40B4-BE49-F238E27FC236}">
                  <a16:creationId xmlns:a16="http://schemas.microsoft.com/office/drawing/2014/main" id="{91D5EF78-6B54-877E-BCE2-732F937881E2}"/>
                </a:ext>
              </a:extLst>
            </p:cNvPr>
            <p:cNvSpPr/>
            <p:nvPr/>
          </p:nvSpPr>
          <p:spPr>
            <a:xfrm>
              <a:off x="4509882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24" name="Rechte verbindingslijn 26">
              <a:extLst>
                <a:ext uri="{FF2B5EF4-FFF2-40B4-BE49-F238E27FC236}">
                  <a16:creationId xmlns:a16="http://schemas.microsoft.com/office/drawing/2014/main" id="{1B5BE996-CB37-64ED-EC52-45B02F2406C3}"/>
                </a:ext>
              </a:extLst>
            </p:cNvPr>
            <p:cNvCxnSpPr>
              <a:cxnSpLocks/>
            </p:cNvCxnSpPr>
            <p:nvPr/>
          </p:nvCxnSpPr>
          <p:spPr>
            <a:xfrm>
              <a:off x="1685434" y="4534783"/>
              <a:ext cx="2872409" cy="605"/>
            </a:xfrm>
            <a:prstGeom prst="line">
              <a:avLst/>
            </a:prstGeom>
            <a:ln w="57150">
              <a:solidFill>
                <a:srgbClr val="B49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al 48">
              <a:extLst>
                <a:ext uri="{FF2B5EF4-FFF2-40B4-BE49-F238E27FC236}">
                  <a16:creationId xmlns:a16="http://schemas.microsoft.com/office/drawing/2014/main" id="{812C50C2-F673-410D-D7E1-87FB84D71123}"/>
                </a:ext>
              </a:extLst>
            </p:cNvPr>
            <p:cNvSpPr/>
            <p:nvPr/>
          </p:nvSpPr>
          <p:spPr>
            <a:xfrm>
              <a:off x="7443582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26" name="Rechte verbindingslijn 49">
              <a:extLst>
                <a:ext uri="{FF2B5EF4-FFF2-40B4-BE49-F238E27FC236}">
                  <a16:creationId xmlns:a16="http://schemas.microsoft.com/office/drawing/2014/main" id="{270F383F-CE36-DB29-4724-4E60F545666E}"/>
                </a:ext>
              </a:extLst>
            </p:cNvPr>
            <p:cNvCxnSpPr>
              <a:cxnSpLocks/>
            </p:cNvCxnSpPr>
            <p:nvPr/>
          </p:nvCxnSpPr>
          <p:spPr>
            <a:xfrm>
              <a:off x="4619134" y="4534783"/>
              <a:ext cx="2872409" cy="605"/>
            </a:xfrm>
            <a:prstGeom prst="line">
              <a:avLst/>
            </a:prstGeom>
            <a:ln w="57150">
              <a:solidFill>
                <a:srgbClr val="B49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al 50">
              <a:extLst>
                <a:ext uri="{FF2B5EF4-FFF2-40B4-BE49-F238E27FC236}">
                  <a16:creationId xmlns:a16="http://schemas.microsoft.com/office/drawing/2014/main" id="{B41C196E-28E4-6A73-FA9D-C00D2DD77D24}"/>
                </a:ext>
              </a:extLst>
            </p:cNvPr>
            <p:cNvSpPr/>
            <p:nvPr/>
          </p:nvSpPr>
          <p:spPr>
            <a:xfrm>
              <a:off x="10351882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28" name="Rechte verbindingslijn 20">
              <a:extLst>
                <a:ext uri="{FF2B5EF4-FFF2-40B4-BE49-F238E27FC236}">
                  <a16:creationId xmlns:a16="http://schemas.microsoft.com/office/drawing/2014/main" id="{79869FAC-C524-C686-85CC-66A31E6B12E4}"/>
                </a:ext>
              </a:extLst>
            </p:cNvPr>
            <p:cNvCxnSpPr>
              <a:cxnSpLocks/>
            </p:cNvCxnSpPr>
            <p:nvPr/>
          </p:nvCxnSpPr>
          <p:spPr>
            <a:xfrm>
              <a:off x="10467147" y="4535388"/>
              <a:ext cx="1938376" cy="0"/>
            </a:xfrm>
            <a:prstGeom prst="line">
              <a:avLst/>
            </a:prstGeom>
            <a:ln w="57150">
              <a:solidFill>
                <a:srgbClr val="B49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ijdelijke aanduiding voor tekst 31">
            <a:extLst>
              <a:ext uri="{FF2B5EF4-FFF2-40B4-BE49-F238E27FC236}">
                <a16:creationId xmlns:a16="http://schemas.microsoft.com/office/drawing/2014/main" id="{9FE1F178-AAB8-DA47-DE97-12C9DE9B2E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886" y="4865918"/>
            <a:ext cx="2395311" cy="447675"/>
          </a:xfrm>
        </p:spPr>
        <p:txBody>
          <a:bodyPr>
            <a:noAutofit/>
          </a:bodyPr>
          <a:lstStyle>
            <a:lvl1pPr marL="0" indent="0" algn="ctr">
              <a:buNone/>
              <a:defRPr sz="2400" b="1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Item 1</a:t>
            </a:r>
            <a:endParaRPr lang="nl-BE"/>
          </a:p>
        </p:txBody>
      </p:sp>
      <p:sp>
        <p:nvSpPr>
          <p:cNvPr id="30" name="Tijdelijke aanduiding voor afbeelding 3">
            <a:extLst>
              <a:ext uri="{FF2B5EF4-FFF2-40B4-BE49-F238E27FC236}">
                <a16:creationId xmlns:a16="http://schemas.microsoft.com/office/drawing/2014/main" id="{C198097B-3013-A985-9E48-EA67D4C06A2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2082" y="2107568"/>
            <a:ext cx="2124000" cy="2124000"/>
          </a:xfrm>
          <a:solidFill>
            <a:schemeClr val="tx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</p:txBody>
      </p:sp>
      <p:sp>
        <p:nvSpPr>
          <p:cNvPr id="31" name="Tijdelijke aanduiding voor afbeelding 3">
            <a:extLst>
              <a:ext uri="{FF2B5EF4-FFF2-40B4-BE49-F238E27FC236}">
                <a16:creationId xmlns:a16="http://schemas.microsoft.com/office/drawing/2014/main" id="{044368E6-1C28-1EF0-3657-C50254CBF67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57149" y="2107568"/>
            <a:ext cx="2124000" cy="2124000"/>
          </a:xfrm>
          <a:solidFill>
            <a:schemeClr val="tx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</p:txBody>
      </p:sp>
      <p:sp>
        <p:nvSpPr>
          <p:cNvPr id="32" name="Tijdelijke aanduiding voor afbeelding 3">
            <a:extLst>
              <a:ext uri="{FF2B5EF4-FFF2-40B4-BE49-F238E27FC236}">
                <a16:creationId xmlns:a16="http://schemas.microsoft.com/office/drawing/2014/main" id="{DE3F2475-5CA5-0C0D-A965-A63A22887EF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00765" y="2107568"/>
            <a:ext cx="2124000" cy="2124000"/>
          </a:xfrm>
          <a:solidFill>
            <a:schemeClr val="tx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  <a:p>
            <a:endParaRPr lang="nl-BE"/>
          </a:p>
        </p:txBody>
      </p:sp>
      <p:sp>
        <p:nvSpPr>
          <p:cNvPr id="33" name="Tijdelijke aanduiding voor afbeelding 3">
            <a:extLst>
              <a:ext uri="{FF2B5EF4-FFF2-40B4-BE49-F238E27FC236}">
                <a16:creationId xmlns:a16="http://schemas.microsoft.com/office/drawing/2014/main" id="{F660C39A-E26C-1385-ACFF-AD20F4ACA2F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406803" y="2107568"/>
            <a:ext cx="2124000" cy="2124000"/>
          </a:xfrm>
          <a:solidFill>
            <a:schemeClr val="tx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  <a:p>
            <a:endParaRPr lang="nl-BE"/>
          </a:p>
        </p:txBody>
      </p:sp>
      <p:sp>
        <p:nvSpPr>
          <p:cNvPr id="34" name="Tijdelijke aanduiding voor tekst 31">
            <a:extLst>
              <a:ext uri="{FF2B5EF4-FFF2-40B4-BE49-F238E27FC236}">
                <a16:creationId xmlns:a16="http://schemas.microsoft.com/office/drawing/2014/main" id="{80292AC2-C344-CBDE-BFF1-0567D4C897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2720" y="5452271"/>
            <a:ext cx="2395311" cy="765973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info</a:t>
            </a:r>
            <a:endParaRPr lang="nl-BE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58054CC3-17F6-2A82-BAEB-8252F1400E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719" y="471464"/>
            <a:ext cx="11288942" cy="528948"/>
          </a:xfrm>
        </p:spPr>
        <p:txBody>
          <a:bodyPr>
            <a:noAutofit/>
          </a:bodyPr>
          <a:lstStyle>
            <a:lvl1pPr marL="0" indent="0" algn="l">
              <a:buNone/>
              <a:defRPr sz="3200" b="1" spc="-5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3D006AB-025B-C26D-7691-59921129535C}"/>
              </a:ext>
            </a:extLst>
          </p:cNvPr>
          <p:cNvCxnSpPr>
            <a:cxnSpLocks/>
          </p:cNvCxnSpPr>
          <p:nvPr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56F8128E-E374-EFA9-069A-9936477169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  <p:sp>
        <p:nvSpPr>
          <p:cNvPr id="41" name="Tijdelijke aanduiding voor tekst 31">
            <a:extLst>
              <a:ext uri="{FF2B5EF4-FFF2-40B4-BE49-F238E27FC236}">
                <a16:creationId xmlns:a16="http://schemas.microsoft.com/office/drawing/2014/main" id="{1E76FC3C-5B32-A1CF-27F7-AAD0CE77D7B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13824" y="4865918"/>
            <a:ext cx="2395311" cy="447675"/>
          </a:xfrm>
        </p:spPr>
        <p:txBody>
          <a:bodyPr>
            <a:noAutofit/>
          </a:bodyPr>
          <a:lstStyle>
            <a:lvl1pPr marL="0" indent="0" algn="ctr">
              <a:buNone/>
              <a:defRPr sz="2400" b="1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Item 2</a:t>
            </a:r>
            <a:endParaRPr lang="nl-BE"/>
          </a:p>
        </p:txBody>
      </p:sp>
      <p:sp>
        <p:nvSpPr>
          <p:cNvPr id="42" name="Tijdelijke aanduiding voor tekst 31">
            <a:extLst>
              <a:ext uri="{FF2B5EF4-FFF2-40B4-BE49-F238E27FC236}">
                <a16:creationId xmlns:a16="http://schemas.microsoft.com/office/drawing/2014/main" id="{258F72FD-2E55-4773-F8EB-803680F1A3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18658" y="5452271"/>
            <a:ext cx="2395311" cy="765973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info</a:t>
            </a:r>
            <a:endParaRPr lang="nl-BE"/>
          </a:p>
        </p:txBody>
      </p:sp>
      <p:sp>
        <p:nvSpPr>
          <p:cNvPr id="50" name="Tijdelijke aanduiding voor tekst 31">
            <a:extLst>
              <a:ext uri="{FF2B5EF4-FFF2-40B4-BE49-F238E27FC236}">
                <a16:creationId xmlns:a16="http://schemas.microsoft.com/office/drawing/2014/main" id="{5224CFD9-6FEB-1851-2950-93CACC12597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55281" y="4865918"/>
            <a:ext cx="2395311" cy="447675"/>
          </a:xfrm>
        </p:spPr>
        <p:txBody>
          <a:bodyPr>
            <a:noAutofit/>
          </a:bodyPr>
          <a:lstStyle>
            <a:lvl1pPr marL="0" indent="0" algn="ctr">
              <a:buNone/>
              <a:defRPr sz="2400" b="1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Item 3</a:t>
            </a:r>
            <a:endParaRPr lang="nl-BE"/>
          </a:p>
        </p:txBody>
      </p:sp>
      <p:sp>
        <p:nvSpPr>
          <p:cNvPr id="51" name="Tijdelijke aanduiding voor tekst 31">
            <a:extLst>
              <a:ext uri="{FF2B5EF4-FFF2-40B4-BE49-F238E27FC236}">
                <a16:creationId xmlns:a16="http://schemas.microsoft.com/office/drawing/2014/main" id="{972B2BFA-B879-02DA-0E9A-99852E063F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55281" y="5452271"/>
            <a:ext cx="2395311" cy="765973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info</a:t>
            </a:r>
            <a:endParaRPr lang="nl-BE"/>
          </a:p>
        </p:txBody>
      </p:sp>
      <p:sp>
        <p:nvSpPr>
          <p:cNvPr id="52" name="Tijdelijke aanduiding voor tekst 31">
            <a:extLst>
              <a:ext uri="{FF2B5EF4-FFF2-40B4-BE49-F238E27FC236}">
                <a16:creationId xmlns:a16="http://schemas.microsoft.com/office/drawing/2014/main" id="{52ED00D8-69C0-22D1-678C-3B56E27BFBC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69491" y="4865918"/>
            <a:ext cx="2395311" cy="447675"/>
          </a:xfrm>
        </p:spPr>
        <p:txBody>
          <a:bodyPr>
            <a:noAutofit/>
          </a:bodyPr>
          <a:lstStyle>
            <a:lvl1pPr marL="0" indent="0" algn="ctr">
              <a:buNone/>
              <a:defRPr sz="2400" b="1" spc="-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Item 4</a:t>
            </a:r>
            <a:endParaRPr lang="nl-BE"/>
          </a:p>
        </p:txBody>
      </p:sp>
      <p:sp>
        <p:nvSpPr>
          <p:cNvPr id="53" name="Tijdelijke aanduiding voor tekst 31">
            <a:extLst>
              <a:ext uri="{FF2B5EF4-FFF2-40B4-BE49-F238E27FC236}">
                <a16:creationId xmlns:a16="http://schemas.microsoft.com/office/drawing/2014/main" id="{42BB5CD3-2C93-2B0A-B7E7-9670C47E72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74325" y="5452271"/>
            <a:ext cx="2395311" cy="765973"/>
          </a:xfrm>
        </p:spPr>
        <p:txBody>
          <a:bodyPr>
            <a:noAutofit/>
          </a:bodyPr>
          <a:lstStyle>
            <a:lvl1pPr marL="0" indent="0" algn="ctr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info</a:t>
            </a:r>
            <a:endParaRPr lang="nl-BE"/>
          </a:p>
        </p:txBody>
      </p:sp>
      <p:cxnSp>
        <p:nvCxnSpPr>
          <p:cNvPr id="55" name="Rechte verbindingslijn 51">
            <a:extLst>
              <a:ext uri="{FF2B5EF4-FFF2-40B4-BE49-F238E27FC236}">
                <a16:creationId xmlns:a16="http://schemas.microsoft.com/office/drawing/2014/main" id="{1929482B-B73F-9A4C-3A59-78416CA9CACB}"/>
              </a:ext>
            </a:extLst>
          </p:cNvPr>
          <p:cNvCxnSpPr>
            <a:cxnSpLocks/>
          </p:cNvCxnSpPr>
          <p:nvPr userDrawn="1"/>
        </p:nvCxnSpPr>
        <p:spPr>
          <a:xfrm>
            <a:off x="7527434" y="4534783"/>
            <a:ext cx="2872409" cy="605"/>
          </a:xfrm>
          <a:prstGeom prst="line">
            <a:avLst/>
          </a:prstGeom>
          <a:ln w="57150">
            <a:solidFill>
              <a:srgbClr val="B49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DB91544-D710-6278-7F8D-EB391AD8E4A0}"/>
              </a:ext>
            </a:extLst>
          </p:cNvPr>
          <p:cNvGrpSpPr/>
          <p:nvPr userDrawn="1"/>
        </p:nvGrpSpPr>
        <p:grpSpPr>
          <a:xfrm>
            <a:off x="-63568" y="4425531"/>
            <a:ext cx="12469091" cy="218504"/>
            <a:chOff x="-63568" y="4425531"/>
            <a:chExt cx="12469091" cy="218504"/>
          </a:xfrm>
        </p:grpSpPr>
        <p:sp>
          <p:nvSpPr>
            <p:cNvPr id="57" name="Ovaal 19">
              <a:extLst>
                <a:ext uri="{FF2B5EF4-FFF2-40B4-BE49-F238E27FC236}">
                  <a16:creationId xmlns:a16="http://schemas.microsoft.com/office/drawing/2014/main" id="{D83CBAEF-CA29-36E7-83FA-BF0F3690EFE4}"/>
                </a:ext>
              </a:extLst>
            </p:cNvPr>
            <p:cNvSpPr/>
            <p:nvPr userDrawn="1"/>
          </p:nvSpPr>
          <p:spPr>
            <a:xfrm>
              <a:off x="1485036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58" name="Rechte verbindingslijn 20">
              <a:extLst>
                <a:ext uri="{FF2B5EF4-FFF2-40B4-BE49-F238E27FC236}">
                  <a16:creationId xmlns:a16="http://schemas.microsoft.com/office/drawing/2014/main" id="{E41627B7-B2B2-0EF0-D39F-85BC538A3D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63568" y="4535388"/>
              <a:ext cx="1598942" cy="0"/>
            </a:xfrm>
            <a:prstGeom prst="line">
              <a:avLst/>
            </a:prstGeom>
            <a:ln w="57150">
              <a:solidFill>
                <a:srgbClr val="B49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al 25">
              <a:extLst>
                <a:ext uri="{FF2B5EF4-FFF2-40B4-BE49-F238E27FC236}">
                  <a16:creationId xmlns:a16="http://schemas.microsoft.com/office/drawing/2014/main" id="{68839C3C-7836-2D63-C9AD-7F4B19866928}"/>
                </a:ext>
              </a:extLst>
            </p:cNvPr>
            <p:cNvSpPr/>
            <p:nvPr userDrawn="1"/>
          </p:nvSpPr>
          <p:spPr>
            <a:xfrm>
              <a:off x="4509882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60" name="Rechte verbindingslijn 26">
              <a:extLst>
                <a:ext uri="{FF2B5EF4-FFF2-40B4-BE49-F238E27FC236}">
                  <a16:creationId xmlns:a16="http://schemas.microsoft.com/office/drawing/2014/main" id="{C3C36EDC-EB46-8B14-0B65-E2B0C882C3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685434" y="4534783"/>
              <a:ext cx="2872409" cy="605"/>
            </a:xfrm>
            <a:prstGeom prst="line">
              <a:avLst/>
            </a:prstGeom>
            <a:ln w="57150">
              <a:solidFill>
                <a:srgbClr val="B49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al 48">
              <a:extLst>
                <a:ext uri="{FF2B5EF4-FFF2-40B4-BE49-F238E27FC236}">
                  <a16:creationId xmlns:a16="http://schemas.microsoft.com/office/drawing/2014/main" id="{6B459CB6-7680-5F9A-E998-2565787B6EF8}"/>
                </a:ext>
              </a:extLst>
            </p:cNvPr>
            <p:cNvSpPr/>
            <p:nvPr userDrawn="1"/>
          </p:nvSpPr>
          <p:spPr>
            <a:xfrm>
              <a:off x="7443582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62" name="Rechte verbindingslijn 49">
              <a:extLst>
                <a:ext uri="{FF2B5EF4-FFF2-40B4-BE49-F238E27FC236}">
                  <a16:creationId xmlns:a16="http://schemas.microsoft.com/office/drawing/2014/main" id="{861656D2-338C-F83F-093C-89FD149546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19134" y="4534783"/>
              <a:ext cx="2872409" cy="605"/>
            </a:xfrm>
            <a:prstGeom prst="line">
              <a:avLst/>
            </a:prstGeom>
            <a:ln w="57150">
              <a:solidFill>
                <a:srgbClr val="B49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al 50">
              <a:extLst>
                <a:ext uri="{FF2B5EF4-FFF2-40B4-BE49-F238E27FC236}">
                  <a16:creationId xmlns:a16="http://schemas.microsoft.com/office/drawing/2014/main" id="{BE2540A9-FBBC-3F27-5361-4DFDC7093FC2}"/>
                </a:ext>
              </a:extLst>
            </p:cNvPr>
            <p:cNvSpPr/>
            <p:nvPr userDrawn="1"/>
          </p:nvSpPr>
          <p:spPr>
            <a:xfrm>
              <a:off x="10351882" y="4425531"/>
              <a:ext cx="218504" cy="21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64" name="Rechte verbindingslijn 20">
              <a:extLst>
                <a:ext uri="{FF2B5EF4-FFF2-40B4-BE49-F238E27FC236}">
                  <a16:creationId xmlns:a16="http://schemas.microsoft.com/office/drawing/2014/main" id="{CCC7FC53-629A-E8BB-07A9-B4B2A366C2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67147" y="4535388"/>
              <a:ext cx="1938376" cy="0"/>
            </a:xfrm>
            <a:prstGeom prst="line">
              <a:avLst/>
            </a:prstGeom>
            <a:ln w="57150">
              <a:solidFill>
                <a:srgbClr val="B497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91328FD-B247-8029-3C72-D40C64DD43CB}"/>
              </a:ext>
            </a:extLst>
          </p:cNvPr>
          <p:cNvCxnSpPr>
            <a:cxnSpLocks/>
          </p:cNvCxnSpPr>
          <p:nvPr userDrawn="1"/>
        </p:nvCxnSpPr>
        <p:spPr>
          <a:xfrm>
            <a:off x="547437" y="1157668"/>
            <a:ext cx="83824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0FE122DA-2825-8870-827E-27FA27036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0177383" y="193557"/>
            <a:ext cx="1554495" cy="15195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91604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5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4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5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1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4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8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  <p:bldP spid="19" grpId="0" animBg="1"/>
      <p:bldP spid="20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_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97B786B-4268-EEDB-4327-8470CFDBC1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191" y="2569798"/>
            <a:ext cx="11044187" cy="616575"/>
          </a:xfrm>
        </p:spPr>
        <p:txBody>
          <a:bodyPr>
            <a:noAutofit/>
          </a:bodyPr>
          <a:lstStyle>
            <a:lvl1pPr marL="0" indent="0" algn="ctr">
              <a:buNone/>
              <a:defRPr sz="4500" b="0" spc="-50" baseline="0">
                <a:solidFill>
                  <a:schemeClr val="tx1"/>
                </a:solidFill>
                <a:latin typeface="Impact" panose="020B080603090205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THANK YOU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397D68-E87C-23C0-CB80-0DFDBA2C0C69}"/>
              </a:ext>
            </a:extLst>
          </p:cNvPr>
          <p:cNvCxnSpPr>
            <a:cxnSpLocks/>
          </p:cNvCxnSpPr>
          <p:nvPr/>
        </p:nvCxnSpPr>
        <p:spPr>
          <a:xfrm>
            <a:off x="5520489" y="3553928"/>
            <a:ext cx="122959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8DE0723-DA74-E2FC-A6B9-CF0084D930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8100509" y="2863134"/>
            <a:ext cx="4739640" cy="4632998"/>
          </a:xfrm>
          <a:prstGeom prst="rect">
            <a:avLst/>
          </a:prstGeom>
          <a:effectLst/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D2A532-3E5E-90BD-3510-6111D21225DE}"/>
              </a:ext>
            </a:extLst>
          </p:cNvPr>
          <p:cNvCxnSpPr>
            <a:cxnSpLocks/>
          </p:cNvCxnSpPr>
          <p:nvPr/>
        </p:nvCxnSpPr>
        <p:spPr>
          <a:xfrm>
            <a:off x="5520489" y="3553928"/>
            <a:ext cx="122959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110E57D-7025-60B5-53B7-34CF994110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8100509" y="2863134"/>
            <a:ext cx="4739640" cy="4632998"/>
          </a:xfrm>
          <a:prstGeom prst="rect">
            <a:avLst/>
          </a:prstGeom>
          <a:effectLst/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E7327A-AD81-FDFF-7E02-40779F5008BE}"/>
              </a:ext>
            </a:extLst>
          </p:cNvPr>
          <p:cNvCxnSpPr>
            <a:cxnSpLocks/>
          </p:cNvCxnSpPr>
          <p:nvPr userDrawn="1"/>
        </p:nvCxnSpPr>
        <p:spPr>
          <a:xfrm>
            <a:off x="5520489" y="3553928"/>
            <a:ext cx="122959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F056ABA-B1BB-E204-D9D6-43C528CF4C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8100509" y="2863134"/>
            <a:ext cx="4739640" cy="46329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491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_Contact">
    <p:bg>
      <p:bgPr>
        <a:solidFill>
          <a:schemeClr val="bg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51843-B835-7113-65C2-EFB984508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0182" y="2589186"/>
            <a:ext cx="6042025" cy="569913"/>
          </a:xfrm>
        </p:spPr>
        <p:txBody>
          <a:bodyPr/>
          <a:lstStyle>
            <a:lvl1pPr marL="0" indent="0">
              <a:buNone/>
              <a:defRPr b="1" spc="-50" baseline="0">
                <a:solidFill>
                  <a:srgbClr val="003974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360A366-4D58-3E79-CBCA-207DB9EBC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6396" y="3421689"/>
            <a:ext cx="5405811" cy="569913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4BDE2A3-C909-CE26-5CD4-AE88B1A8B1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6396" y="4076113"/>
            <a:ext cx="5405811" cy="569913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305D5E-1A0B-7A56-DE4C-87745D2E826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64490" y="2109947"/>
            <a:ext cx="2623484" cy="2623484"/>
          </a:xfrm>
          <a:custGeom>
            <a:avLst/>
            <a:gdLst>
              <a:gd name="connsiteX0" fmla="*/ 927847 w 1855694"/>
              <a:gd name="connsiteY0" fmla="*/ 0 h 1855694"/>
              <a:gd name="connsiteX1" fmla="*/ 1855694 w 1855694"/>
              <a:gd name="connsiteY1" fmla="*/ 927847 h 1855694"/>
              <a:gd name="connsiteX2" fmla="*/ 927847 w 1855694"/>
              <a:gd name="connsiteY2" fmla="*/ 1855694 h 1855694"/>
              <a:gd name="connsiteX3" fmla="*/ 0 w 1855694"/>
              <a:gd name="connsiteY3" fmla="*/ 927847 h 1855694"/>
              <a:gd name="connsiteX4" fmla="*/ 927847 w 1855694"/>
              <a:gd name="connsiteY4" fmla="*/ 0 h 185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5694" h="1855694">
                <a:moveTo>
                  <a:pt x="927847" y="0"/>
                </a:moveTo>
                <a:cubicBezTo>
                  <a:pt x="1440283" y="0"/>
                  <a:pt x="1855694" y="415411"/>
                  <a:pt x="1855694" y="927847"/>
                </a:cubicBezTo>
                <a:cubicBezTo>
                  <a:pt x="1855694" y="1440283"/>
                  <a:pt x="1440283" y="1855694"/>
                  <a:pt x="927847" y="1855694"/>
                </a:cubicBezTo>
                <a:cubicBezTo>
                  <a:pt x="415411" y="1855694"/>
                  <a:pt x="0" y="1440283"/>
                  <a:pt x="0" y="927847"/>
                </a:cubicBezTo>
                <a:cubicBezTo>
                  <a:pt x="0" y="415411"/>
                  <a:pt x="415411" y="0"/>
                  <a:pt x="9278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nl-BE"/>
              <a:t>Click to insert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4BC98F-5B1B-E3A3-9782-5172742D6979}"/>
              </a:ext>
            </a:extLst>
          </p:cNvPr>
          <p:cNvSpPr/>
          <p:nvPr/>
        </p:nvSpPr>
        <p:spPr>
          <a:xfrm>
            <a:off x="336177" y="333935"/>
            <a:ext cx="11519647" cy="61901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74462A2-8A1F-EE7D-363F-983874EAA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5634" y="3537948"/>
            <a:ext cx="332440" cy="33244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B4A4ADC-68FB-4AE0-6F19-A5047ACEF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5634" y="4242019"/>
            <a:ext cx="332440" cy="2380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60D66C-F3CD-0D34-B0A1-C922588DF6A6}"/>
              </a:ext>
            </a:extLst>
          </p:cNvPr>
          <p:cNvSpPr/>
          <p:nvPr/>
        </p:nvSpPr>
        <p:spPr>
          <a:xfrm>
            <a:off x="336177" y="333935"/>
            <a:ext cx="11519647" cy="61901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1059B3D-1093-BC27-C7ED-91A84C0DC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5634" y="3537948"/>
            <a:ext cx="332440" cy="33244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63F06E0-FC7A-6C9F-C924-6197E656F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5634" y="4242019"/>
            <a:ext cx="332440" cy="2380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BAA0DFB-C032-FB25-F1E4-FA73015C1535}"/>
              </a:ext>
            </a:extLst>
          </p:cNvPr>
          <p:cNvSpPr/>
          <p:nvPr userDrawn="1"/>
        </p:nvSpPr>
        <p:spPr>
          <a:xfrm>
            <a:off x="336177" y="333935"/>
            <a:ext cx="11519647" cy="61901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8E76783-5078-9350-DAA4-6DE1DB5316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5634" y="3537948"/>
            <a:ext cx="332440" cy="33244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3684417-607D-9517-27DA-274B148B27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5634" y="4242019"/>
            <a:ext cx="332440" cy="23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5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_Thank You w 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F1CC6C8-0553-5D89-887B-E7EE77FE3504}"/>
              </a:ext>
            </a:extLst>
          </p:cNvPr>
          <p:cNvSpPr/>
          <p:nvPr userDrawn="1"/>
        </p:nvSpPr>
        <p:spPr>
          <a:xfrm flipV="1">
            <a:off x="-63568" y="2552395"/>
            <a:ext cx="12317506" cy="434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4025FC-3FA7-85EC-EB2E-51CD6185BECA}"/>
              </a:ext>
            </a:extLst>
          </p:cNvPr>
          <p:cNvSpPr/>
          <p:nvPr/>
        </p:nvSpPr>
        <p:spPr>
          <a:xfrm flipV="1">
            <a:off x="-63568" y="2552395"/>
            <a:ext cx="12317506" cy="434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328453F-AE29-EF11-2201-78C69B3277D0}"/>
              </a:ext>
            </a:extLst>
          </p:cNvPr>
          <p:cNvSpPr/>
          <p:nvPr/>
        </p:nvSpPr>
        <p:spPr>
          <a:xfrm flipV="1">
            <a:off x="-63568" y="2552395"/>
            <a:ext cx="12317506" cy="434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51843-B835-7113-65C2-EFB984508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9492" y="3735692"/>
            <a:ext cx="6042025" cy="569913"/>
          </a:xfrm>
        </p:spPr>
        <p:txBody>
          <a:bodyPr/>
          <a:lstStyle>
            <a:lvl1pPr marL="0" indent="0">
              <a:buNone/>
              <a:defRPr b="1" spc="-50" baseline="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Name goes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360A366-4D58-3E79-CBCA-207DB9EBC7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35706" y="4568195"/>
            <a:ext cx="5405811" cy="569913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4BDE2A3-C909-CE26-5CD4-AE88B1A8B1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35706" y="5222619"/>
            <a:ext cx="5405811" cy="569913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/>
              <a:t>Email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46F00C3-A3B2-BAC4-3C34-B73934A7E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4944" y="4686931"/>
            <a:ext cx="332440" cy="33244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923A9075-ED56-114B-BBC2-16029FEF4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4944" y="5380843"/>
            <a:ext cx="332440" cy="238099"/>
          </a:xfrm>
          <a:prstGeom prst="rect">
            <a:avLst/>
          </a:prstGeom>
        </p:spPr>
      </p:pic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3FF6E880-BD8C-57F2-5ED9-36BFFBA475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191" y="701731"/>
            <a:ext cx="11044187" cy="569572"/>
          </a:xfrm>
        </p:spPr>
        <p:txBody>
          <a:bodyPr>
            <a:noAutofit/>
          </a:bodyPr>
          <a:lstStyle>
            <a:lvl1pPr marL="0" indent="0" algn="ctr">
              <a:buNone/>
              <a:defRPr sz="4500" b="0" spc="-50" baseline="0">
                <a:solidFill>
                  <a:schemeClr val="tx1"/>
                </a:solidFill>
                <a:latin typeface="Impact" panose="020B080603090205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THANK YOU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8812F4B-39BD-A5DF-DEBD-590279392955}"/>
              </a:ext>
            </a:extLst>
          </p:cNvPr>
          <p:cNvCxnSpPr>
            <a:cxnSpLocks/>
          </p:cNvCxnSpPr>
          <p:nvPr/>
        </p:nvCxnSpPr>
        <p:spPr>
          <a:xfrm>
            <a:off x="5481205" y="1685860"/>
            <a:ext cx="122959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icture Placeholder 5">
            <a:extLst>
              <a:ext uri="{FF2B5EF4-FFF2-40B4-BE49-F238E27FC236}">
                <a16:creationId xmlns:a16="http://schemas.microsoft.com/office/drawing/2014/main" id="{D018FD9C-9BDF-8911-FFEB-7F8B4FEC064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94153" y="3350418"/>
            <a:ext cx="2623484" cy="2623484"/>
          </a:xfrm>
          <a:custGeom>
            <a:avLst/>
            <a:gdLst>
              <a:gd name="connsiteX0" fmla="*/ 927847 w 1855694"/>
              <a:gd name="connsiteY0" fmla="*/ 0 h 1855694"/>
              <a:gd name="connsiteX1" fmla="*/ 1855694 w 1855694"/>
              <a:gd name="connsiteY1" fmla="*/ 927847 h 1855694"/>
              <a:gd name="connsiteX2" fmla="*/ 927847 w 1855694"/>
              <a:gd name="connsiteY2" fmla="*/ 1855694 h 1855694"/>
              <a:gd name="connsiteX3" fmla="*/ 0 w 1855694"/>
              <a:gd name="connsiteY3" fmla="*/ 927847 h 1855694"/>
              <a:gd name="connsiteX4" fmla="*/ 927847 w 1855694"/>
              <a:gd name="connsiteY4" fmla="*/ 0 h 185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5694" h="1855694">
                <a:moveTo>
                  <a:pt x="927847" y="0"/>
                </a:moveTo>
                <a:cubicBezTo>
                  <a:pt x="1440283" y="0"/>
                  <a:pt x="1855694" y="415411"/>
                  <a:pt x="1855694" y="927847"/>
                </a:cubicBezTo>
                <a:cubicBezTo>
                  <a:pt x="1855694" y="1440283"/>
                  <a:pt x="1440283" y="1855694"/>
                  <a:pt x="927847" y="1855694"/>
                </a:cubicBezTo>
                <a:cubicBezTo>
                  <a:pt x="415411" y="1855694"/>
                  <a:pt x="0" y="1440283"/>
                  <a:pt x="0" y="927847"/>
                </a:cubicBezTo>
                <a:cubicBezTo>
                  <a:pt x="0" y="415411"/>
                  <a:pt x="415411" y="0"/>
                  <a:pt x="9278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11FE7B3-9D1B-3CBF-DCAD-61EFA3A1D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4944" y="4686931"/>
            <a:ext cx="332440" cy="33244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88EA5FA-BDFE-D8DC-FC4B-92F198BE5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4944" y="5380843"/>
            <a:ext cx="332440" cy="2380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D7C8F8-A6C5-C9CC-AF5F-DB6F6B555771}"/>
              </a:ext>
            </a:extLst>
          </p:cNvPr>
          <p:cNvCxnSpPr>
            <a:cxnSpLocks/>
          </p:cNvCxnSpPr>
          <p:nvPr/>
        </p:nvCxnSpPr>
        <p:spPr>
          <a:xfrm>
            <a:off x="5481205" y="1685860"/>
            <a:ext cx="122959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7AFC0315-5B32-C380-56D8-266981C1E9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4944" y="4686931"/>
            <a:ext cx="332440" cy="33244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DF38ACF-703C-7441-7103-DE7F14AFFC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4944" y="5380843"/>
            <a:ext cx="332440" cy="23809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CEE504-42FC-0FA5-000D-EA0A8AB2920D}"/>
              </a:ext>
            </a:extLst>
          </p:cNvPr>
          <p:cNvCxnSpPr>
            <a:cxnSpLocks/>
          </p:cNvCxnSpPr>
          <p:nvPr userDrawn="1"/>
        </p:nvCxnSpPr>
        <p:spPr>
          <a:xfrm>
            <a:off x="5481205" y="1685860"/>
            <a:ext cx="122959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837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15">
            <a:extLst>
              <a:ext uri="{FF2B5EF4-FFF2-40B4-BE49-F238E27FC236}">
                <a16:creationId xmlns:a16="http://schemas.microsoft.com/office/drawing/2014/main" id="{79692346-996B-371D-B157-9EC38F37D2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4009" y="2014614"/>
            <a:ext cx="12312616" cy="425416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   Click to insert picture</a:t>
            </a:r>
          </a:p>
          <a:p>
            <a:endParaRPr lang="nl-BE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04E7F5C-CC14-E692-F934-FDD47E0B9D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719" y="363068"/>
            <a:ext cx="11286562" cy="711471"/>
          </a:xfrm>
        </p:spPr>
        <p:txBody>
          <a:bodyPr>
            <a:normAutofit/>
          </a:bodyPr>
          <a:lstStyle>
            <a:lvl1pPr marL="0" indent="0" algn="l">
              <a:buNone/>
              <a:defRPr sz="55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8" name="Shape 22">
            <a:extLst>
              <a:ext uri="{FF2B5EF4-FFF2-40B4-BE49-F238E27FC236}">
                <a16:creationId xmlns:a16="http://schemas.microsoft.com/office/drawing/2014/main" id="{D152AB33-7125-C557-41F1-500832DE2D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2719" y="1114878"/>
            <a:ext cx="11286562" cy="534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2800" b="0" i="0" u="none" strike="noStrike" cap="none" spc="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6A665A-0E3D-8971-31EF-543EDE6C8268}"/>
              </a:ext>
            </a:extLst>
          </p:cNvPr>
          <p:cNvSpPr/>
          <p:nvPr/>
        </p:nvSpPr>
        <p:spPr>
          <a:xfrm>
            <a:off x="-83127" y="6206219"/>
            <a:ext cx="12341955" cy="727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3E822BD9-3C63-E612-9260-726E43787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989" y="6407100"/>
            <a:ext cx="1357082" cy="2389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EF3486-5BE9-7A31-A3C3-D89547FA43CB}"/>
              </a:ext>
            </a:extLst>
          </p:cNvPr>
          <p:cNvSpPr/>
          <p:nvPr/>
        </p:nvSpPr>
        <p:spPr>
          <a:xfrm>
            <a:off x="-83127" y="6206219"/>
            <a:ext cx="12341955" cy="727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9D6E5827-68F6-8B99-B29A-4F56922C4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989" y="6407100"/>
            <a:ext cx="1357082" cy="2389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05F528-84D6-09BE-29E5-D67F5E68D887}"/>
              </a:ext>
            </a:extLst>
          </p:cNvPr>
          <p:cNvSpPr/>
          <p:nvPr userDrawn="1"/>
        </p:nvSpPr>
        <p:spPr>
          <a:xfrm>
            <a:off x="-83127" y="6206219"/>
            <a:ext cx="12341955" cy="727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403A3393-2CCF-A34A-E5CD-D6B858252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5989" y="6407100"/>
            <a:ext cx="1357082" cy="23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1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25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T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671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640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Dark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892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solidFill>
          <a:schemeClr val="bg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NIM FULL SC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914400" y="112077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6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828802" y="2667002"/>
            <a:ext cx="8534399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853"/>
              </a:spcBef>
              <a:buClr>
                <a:srgbClr val="003974"/>
              </a:buClr>
              <a:buFont typeface="Arial"/>
              <a:buNone/>
              <a:defRPr sz="42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609585" marR="0" lvl="1" indent="0" algn="ctr" rtl="0">
              <a:spcBef>
                <a:spcPts val="747"/>
              </a:spcBef>
              <a:buClr>
                <a:srgbClr val="003974"/>
              </a:buClr>
              <a:buFont typeface="Noto Sans Symbols"/>
              <a:buNone/>
              <a:defRPr sz="37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219170" marR="0" lvl="2" indent="0" algn="ctr" rtl="0">
              <a:spcBef>
                <a:spcPts val="640"/>
              </a:spcBef>
              <a:buClr>
                <a:srgbClr val="003974"/>
              </a:buClr>
              <a:buFont typeface="Noto Sans Symbols"/>
              <a:buNone/>
              <a:defRPr sz="3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754" marR="0" lvl="3" indent="0" algn="ctr" rtl="0">
              <a:spcBef>
                <a:spcPts val="533"/>
              </a:spcBef>
              <a:buClr>
                <a:srgbClr val="003974"/>
              </a:buClr>
              <a:buFont typeface="Courier New"/>
              <a:buNone/>
              <a:defRPr sz="2667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438339" marR="0" lvl="4" indent="0" algn="ctr" rtl="0">
              <a:spcBef>
                <a:spcPts val="533"/>
              </a:spcBef>
              <a:buClr>
                <a:srgbClr val="003974"/>
              </a:buClr>
              <a:buFont typeface="Calibri"/>
              <a:buNone/>
              <a:defRPr sz="2667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047924" marR="0" lvl="5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57509" marR="0" lvl="6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67093" marR="0" lvl="7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76678" marR="0" lvl="8" indent="0" algn="ctr" rtl="0"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3505200" y="4117975"/>
            <a:ext cx="51816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533"/>
              </a:spcBef>
              <a:buClr>
                <a:srgbClr val="003974"/>
              </a:buClr>
              <a:buFont typeface="Arial"/>
              <a:buNone/>
              <a:defRPr sz="2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90575" marR="0" lvl="1" indent="-203195" algn="l" rtl="0">
              <a:spcBef>
                <a:spcPts val="747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523962" marR="0" lvl="2" indent="-101597" algn="l" rtl="0">
              <a:spcBef>
                <a:spcPts val="64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133547" marR="0" lvl="3" indent="-177796" algn="l" rtl="0">
              <a:spcBef>
                <a:spcPts val="533"/>
              </a:spcBef>
              <a:buClr>
                <a:srgbClr val="003974"/>
              </a:buClr>
              <a:buSzPct val="75000"/>
              <a:buFont typeface="Courier New"/>
              <a:buChar char="o"/>
              <a:defRPr sz="2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747365" marR="0" lvl="4" indent="-139697" algn="l" rtl="0">
              <a:spcBef>
                <a:spcPts val="533"/>
              </a:spcBef>
              <a:buClr>
                <a:srgbClr val="003974"/>
              </a:buClr>
              <a:buSzPct val="100000"/>
              <a:buFont typeface="Calibri"/>
              <a:buChar char="­"/>
              <a:defRPr sz="2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" name="Picture 6" descr="kiwanis 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18912" y="5461000"/>
            <a:ext cx="521708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nim Lef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3657600" y="1498601"/>
            <a:ext cx="7924800" cy="46275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685783" marR="0" lvl="0" indent="-414856" algn="l" rtl="0">
              <a:spcBef>
                <a:spcPts val="853"/>
              </a:spcBef>
              <a:buClr>
                <a:srgbClr val="003974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990575" marR="0" lvl="1" indent="-203195" algn="l" rtl="0">
              <a:spcBef>
                <a:spcPts val="747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523962" marR="0" lvl="2" indent="-101597" algn="l" rtl="0">
              <a:spcBef>
                <a:spcPts val="64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133547" marR="0" lvl="3" indent="-177796" algn="l" rtl="0">
              <a:spcBef>
                <a:spcPts val="533"/>
              </a:spcBef>
              <a:buClr>
                <a:srgbClr val="003974"/>
              </a:buClr>
              <a:buSzPct val="75000"/>
              <a:buFont typeface="Courier New"/>
              <a:buChar char="o"/>
              <a:defRPr sz="2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747365" marR="0" lvl="4" indent="-139697" algn="l" rtl="0">
              <a:spcBef>
                <a:spcPts val="533"/>
              </a:spcBef>
              <a:buClr>
                <a:srgbClr val="003974"/>
              </a:buClr>
              <a:buSzPct val="100000"/>
              <a:buFont typeface="Calibri"/>
              <a:buChar char="­"/>
              <a:defRPr sz="2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3048000" y="652464"/>
            <a:ext cx="9144000" cy="846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5867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3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nim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NIM FULL SCRE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82601"/>
            <a:ext cx="11480800" cy="846137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016000" y="1600200"/>
            <a:ext cx="10464800" cy="4165600"/>
          </a:xfrm>
          <a:prstGeom prst="rect">
            <a:avLst/>
          </a:prstGeom>
        </p:spPr>
        <p:txBody>
          <a:bodyPr/>
          <a:lstStyle>
            <a:lvl1pPr>
              <a:buNone/>
              <a:defRPr sz="4267">
                <a:solidFill>
                  <a:schemeClr val="bg1"/>
                </a:solidFill>
                <a:latin typeface="Garamond" pitchFamily="18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888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bloc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 BAR wSEAL 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691640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1117602" y="1752601"/>
            <a:ext cx="10464799" cy="4373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853"/>
              </a:spcBef>
              <a:buClr>
                <a:srgbClr val="003974"/>
              </a:buClr>
              <a:buSzPct val="1000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990575" marR="0" lvl="1" indent="-203195" algn="l" rtl="0">
              <a:spcBef>
                <a:spcPts val="747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523962" marR="0" lvl="2" indent="-101597" algn="l" rtl="0">
              <a:spcBef>
                <a:spcPts val="64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133547" marR="0" lvl="3" indent="-177796" algn="l" rtl="0">
              <a:spcBef>
                <a:spcPts val="533"/>
              </a:spcBef>
              <a:buClr>
                <a:srgbClr val="003974"/>
              </a:buClr>
              <a:buSzPct val="75000"/>
              <a:buFont typeface="Courier New"/>
              <a:buChar char="o"/>
              <a:defRPr sz="2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747365" marR="0" lvl="4" indent="-139697" algn="l" rtl="0">
              <a:spcBef>
                <a:spcPts val="533"/>
              </a:spcBef>
              <a:buClr>
                <a:srgbClr val="003974"/>
              </a:buClr>
              <a:buSzPct val="100000"/>
              <a:buFont typeface="Calibri"/>
              <a:buChar char="­"/>
              <a:defRPr sz="2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828800" y="381001"/>
            <a:ext cx="9448800" cy="846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5867" b="1" i="0" u="none" strike="noStrike" cap="none">
                <a:solidFill>
                  <a:schemeClr val="lt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24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nim Left Pi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im sideba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  <p:sp>
        <p:nvSpPr>
          <p:cNvPr id="4" name="Shape 22"/>
          <p:cNvSpPr txBox="1">
            <a:spLocks noGrp="1"/>
          </p:cNvSpPr>
          <p:nvPr>
            <p:ph type="body" idx="1"/>
          </p:nvPr>
        </p:nvSpPr>
        <p:spPr>
          <a:xfrm>
            <a:off x="3657600" y="1498601"/>
            <a:ext cx="7924800" cy="46275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685783" marR="0" lvl="0" indent="-414856" algn="l" rtl="0">
              <a:spcBef>
                <a:spcPts val="853"/>
              </a:spcBef>
              <a:buClr>
                <a:srgbClr val="003974"/>
              </a:buClr>
              <a:buSzPct val="100000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Garamond" pitchFamily="18" charset="0"/>
                <a:ea typeface="Verdana"/>
                <a:cs typeface="Verdana"/>
                <a:sym typeface="Verdana"/>
              </a:defRPr>
            </a:lvl1pPr>
            <a:lvl2pPr marL="990575" marR="0" lvl="1" indent="-203195" algn="l" rtl="0">
              <a:spcBef>
                <a:spcPts val="747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3733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523962" marR="0" lvl="2" indent="-101597" algn="l" rtl="0">
              <a:spcBef>
                <a:spcPts val="64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2133547" marR="0" lvl="3" indent="-177796" algn="l" rtl="0">
              <a:spcBef>
                <a:spcPts val="533"/>
              </a:spcBef>
              <a:buClr>
                <a:srgbClr val="003974"/>
              </a:buClr>
              <a:buSzPct val="75000"/>
              <a:buFont typeface="Courier New"/>
              <a:buChar char="o"/>
              <a:defRPr sz="2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747365" marR="0" lvl="4" indent="-139697" algn="l" rtl="0">
              <a:spcBef>
                <a:spcPts val="533"/>
              </a:spcBef>
              <a:buClr>
                <a:srgbClr val="003974"/>
              </a:buClr>
              <a:buSzPct val="100000"/>
              <a:buFont typeface="Calibri"/>
              <a:buChar char="­"/>
              <a:defRPr sz="2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3352716" marR="0" lvl="5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62301" marR="0" lvl="6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1886" marR="0" lvl="7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81470" marR="0" lvl="8" indent="-135463" algn="l" rtl="0"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24"/>
          <p:cNvSpPr txBox="1">
            <a:spLocks noGrp="1"/>
          </p:cNvSpPr>
          <p:nvPr>
            <p:ph type="title"/>
          </p:nvPr>
        </p:nvSpPr>
        <p:spPr>
          <a:xfrm>
            <a:off x="3048000" y="652464"/>
            <a:ext cx="9144000" cy="846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Times New Roman"/>
              <a:buNone/>
              <a:defRPr sz="5867" b="1" i="0" u="none" strike="noStrike" cap="none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Times New Roman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426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7E66EB-C2F9-62F9-B885-E44CA6DF03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8100509" y="2863134"/>
            <a:ext cx="4739640" cy="4632998"/>
          </a:xfrm>
          <a:prstGeom prst="rect">
            <a:avLst/>
          </a:prstGeom>
          <a:effectLst/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FA2AB23-C739-6C87-F7F3-1730078D0A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3191" y="2099748"/>
            <a:ext cx="10965618" cy="877887"/>
          </a:xfrm>
        </p:spPr>
        <p:txBody>
          <a:bodyPr>
            <a:normAutofit/>
          </a:bodyPr>
          <a:lstStyle>
            <a:lvl1pPr marL="0" indent="0" algn="ctr">
              <a:buNone/>
              <a:defRPr sz="55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" name="Shape 22">
            <a:extLst>
              <a:ext uri="{FF2B5EF4-FFF2-40B4-BE49-F238E27FC236}">
                <a16:creationId xmlns:a16="http://schemas.microsoft.com/office/drawing/2014/main" id="{19238E74-F20C-D302-0806-6549673764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2808" y="2939013"/>
            <a:ext cx="10966381" cy="5963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2800" b="0" i="0" u="none" strike="noStrike" cap="none" spc="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8B586D-67EA-19B4-7FB9-D7FD42790F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8100509" y="2863134"/>
            <a:ext cx="4739640" cy="4632998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5E9D4B-3C76-C755-B9CD-314DED84F3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8100509" y="2863134"/>
            <a:ext cx="4739640" cy="46329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1903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e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5">
            <a:extLst>
              <a:ext uri="{FF2B5EF4-FFF2-40B4-BE49-F238E27FC236}">
                <a16:creationId xmlns:a16="http://schemas.microsoft.com/office/drawing/2014/main" id="{9B31F668-9236-AB4A-8366-9E02A65170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1198" y="-83127"/>
            <a:ext cx="6097630" cy="7012029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BE"/>
              <a:t>Click to insert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B5BD97-968A-4272-D601-2893DA5F98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840490" y="687810"/>
            <a:ext cx="2483159" cy="2427288"/>
          </a:xfrm>
          <a:prstGeom prst="rect">
            <a:avLst/>
          </a:prstGeom>
          <a:effectLst/>
        </p:spPr>
      </p:pic>
      <p:sp>
        <p:nvSpPr>
          <p:cNvPr id="4" name="Shape 22">
            <a:extLst>
              <a:ext uri="{FF2B5EF4-FFF2-40B4-BE49-F238E27FC236}">
                <a16:creationId xmlns:a16="http://schemas.microsoft.com/office/drawing/2014/main" id="{C055EFDF-467B-8FBA-5362-56655226F9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3191" y="5110454"/>
            <a:ext cx="4937757" cy="9430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2800" b="0" i="0" u="none" strike="noStrike" cap="none" spc="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D5AF838-4402-4A2C-F983-281CD93CEA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191" y="3473793"/>
            <a:ext cx="4937757" cy="1605287"/>
          </a:xfrm>
        </p:spPr>
        <p:txBody>
          <a:bodyPr>
            <a:normAutofit/>
          </a:bodyPr>
          <a:lstStyle>
            <a:lvl1pPr marL="0" indent="0" algn="ctr">
              <a:buNone/>
              <a:defRPr sz="55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56AF65-08B3-861E-DC3E-522BD6020C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840490" y="687810"/>
            <a:ext cx="2483159" cy="2427288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631CDF-F83D-54A3-C77A-587164718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840490" y="687810"/>
            <a:ext cx="2483159" cy="242728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1785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e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090F72-2871-AA45-B27C-8DC26ED6DC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9917409" y="4549588"/>
            <a:ext cx="2613836" cy="2555024"/>
          </a:xfrm>
          <a:prstGeom prst="rect">
            <a:avLst/>
          </a:prstGeom>
          <a:effectLst/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04E7F5C-CC14-E692-F934-FDD47E0B9D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191" y="5227002"/>
            <a:ext cx="10939876" cy="711471"/>
          </a:xfrm>
        </p:spPr>
        <p:txBody>
          <a:bodyPr>
            <a:normAutofit/>
          </a:bodyPr>
          <a:lstStyle>
            <a:lvl1pPr marL="0" indent="0" algn="l">
              <a:buNone/>
              <a:defRPr sz="55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" name="Tijdelijke aanduiding voor afbeelding 15">
            <a:extLst>
              <a:ext uri="{FF2B5EF4-FFF2-40B4-BE49-F238E27FC236}">
                <a16:creationId xmlns:a16="http://schemas.microsoft.com/office/drawing/2014/main" id="{79692346-996B-371D-B157-9EC38F37D2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4009" y="-63568"/>
            <a:ext cx="12312616" cy="4897238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  <a:p>
            <a:r>
              <a:rPr lang="nl-BE"/>
              <a:t>   </a:t>
            </a:r>
          </a:p>
        </p:txBody>
      </p:sp>
      <p:sp>
        <p:nvSpPr>
          <p:cNvPr id="8" name="Shape 22">
            <a:extLst>
              <a:ext uri="{FF2B5EF4-FFF2-40B4-BE49-F238E27FC236}">
                <a16:creationId xmlns:a16="http://schemas.microsoft.com/office/drawing/2014/main" id="{D152AB33-7125-C557-41F1-500832DE2D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3191" y="5978812"/>
            <a:ext cx="10939876" cy="534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2800" b="0" i="0" u="none" strike="noStrike" cap="none" spc="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7C545-ED8F-6B65-51D3-3A453368E2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9917409" y="4549588"/>
            <a:ext cx="2613836" cy="2555024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EC8ECF-4549-68A0-A896-80B471B705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9917409" y="4549588"/>
            <a:ext cx="2613836" cy="25550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8256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Intro_T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97B786B-4268-EEDB-4327-8470CFDBC1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3191" y="2569798"/>
            <a:ext cx="11044187" cy="616575"/>
          </a:xfrm>
        </p:spPr>
        <p:txBody>
          <a:bodyPr>
            <a:noAutofit/>
          </a:bodyPr>
          <a:lstStyle>
            <a:lvl1pPr marL="0" indent="0" algn="ctr">
              <a:buNone/>
              <a:defRPr sz="4500" b="0" spc="-50" baseline="0">
                <a:solidFill>
                  <a:schemeClr val="tx1"/>
                </a:solidFill>
                <a:latin typeface="Impact" panose="020B080603090205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INTRO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397D68-E87C-23C0-CB80-0DFDBA2C0C69}"/>
              </a:ext>
            </a:extLst>
          </p:cNvPr>
          <p:cNvCxnSpPr>
            <a:cxnSpLocks/>
          </p:cNvCxnSpPr>
          <p:nvPr/>
        </p:nvCxnSpPr>
        <p:spPr>
          <a:xfrm>
            <a:off x="5520489" y="3553928"/>
            <a:ext cx="122959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88D0022-51A7-09FA-8954-11476E00C7AB}"/>
              </a:ext>
            </a:extLst>
          </p:cNvPr>
          <p:cNvCxnSpPr>
            <a:cxnSpLocks/>
          </p:cNvCxnSpPr>
          <p:nvPr/>
        </p:nvCxnSpPr>
        <p:spPr>
          <a:xfrm>
            <a:off x="5520489" y="3553928"/>
            <a:ext cx="122959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19CD38-3CCB-7439-50F7-0BC85F04E388}"/>
              </a:ext>
            </a:extLst>
          </p:cNvPr>
          <p:cNvCxnSpPr>
            <a:cxnSpLocks/>
          </p:cNvCxnSpPr>
          <p:nvPr userDrawn="1"/>
        </p:nvCxnSpPr>
        <p:spPr>
          <a:xfrm>
            <a:off x="5520489" y="3553928"/>
            <a:ext cx="122959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314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Intro_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97B786B-4268-EEDB-4327-8470CFDBC1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7326" y="2569799"/>
            <a:ext cx="10664260" cy="639016"/>
          </a:xfrm>
        </p:spPr>
        <p:txBody>
          <a:bodyPr>
            <a:noAutofit/>
          </a:bodyPr>
          <a:lstStyle>
            <a:lvl1pPr marL="0" indent="0" algn="ctr">
              <a:buNone/>
              <a:defRPr sz="4500" b="0" spc="-50" baseline="0">
                <a:solidFill>
                  <a:schemeClr val="tx1"/>
                </a:solidFill>
                <a:latin typeface="Impact" panose="020B080603090205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INTRO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A98809-81FC-60B2-3250-247898996299}"/>
              </a:ext>
            </a:extLst>
          </p:cNvPr>
          <p:cNvSpPr/>
          <p:nvPr/>
        </p:nvSpPr>
        <p:spPr>
          <a:xfrm>
            <a:off x="336177" y="333935"/>
            <a:ext cx="11519647" cy="61901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hape 22">
            <a:extLst>
              <a:ext uri="{FF2B5EF4-FFF2-40B4-BE49-F238E27FC236}">
                <a16:creationId xmlns:a16="http://schemas.microsoft.com/office/drawing/2014/main" id="{AE4B4232-EEE2-BCC8-99F3-0AE4FC7AAC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7326" y="3315314"/>
            <a:ext cx="10664260" cy="6844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rmAutofit/>
          </a:bodyPr>
          <a:lstStyle>
            <a:lvl1pPr marL="0" marR="0" lvl="0" indent="0" algn="ctr" rtl="0">
              <a:spcBef>
                <a:spcPts val="640"/>
              </a:spcBef>
              <a:buClr>
                <a:srgbClr val="003974"/>
              </a:buClr>
              <a:buSzPct val="100000"/>
              <a:buFont typeface="Arial"/>
              <a:buNone/>
              <a:defRPr sz="2400" b="0" i="0" u="none" strike="noStrike" cap="none" spc="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Verdana"/>
              </a:defRPr>
            </a:lvl1pPr>
            <a:lvl2pPr marL="742950" marR="0" lvl="1" indent="-152400" algn="l" rtl="0">
              <a:spcBef>
                <a:spcPts val="560"/>
              </a:spcBef>
              <a:buClr>
                <a:srgbClr val="003974"/>
              </a:buClr>
              <a:buSzPct val="75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3974"/>
              </a:buClr>
              <a:buSzPct val="10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33350" algn="l" rtl="0">
              <a:spcBef>
                <a:spcPts val="400"/>
              </a:spcBef>
              <a:buClr>
                <a:srgbClr val="003974"/>
              </a:buClr>
              <a:buSzPct val="75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60575" marR="0" lvl="4" indent="-104775" algn="l" rtl="0">
              <a:spcBef>
                <a:spcPts val="400"/>
              </a:spcBef>
              <a:buClr>
                <a:srgbClr val="003974"/>
              </a:buClr>
              <a:buSzPct val="100000"/>
              <a:buFont typeface="Calibri"/>
              <a:buChar char="­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2A1BC8-55FD-789D-A021-6D84BCDA3CBC}"/>
              </a:ext>
            </a:extLst>
          </p:cNvPr>
          <p:cNvSpPr/>
          <p:nvPr/>
        </p:nvSpPr>
        <p:spPr>
          <a:xfrm>
            <a:off x="336177" y="333935"/>
            <a:ext cx="11519647" cy="61901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6AA088-CBCA-1EA8-B5B2-CAEF020E0D7C}"/>
              </a:ext>
            </a:extLst>
          </p:cNvPr>
          <p:cNvSpPr/>
          <p:nvPr userDrawn="1"/>
        </p:nvSpPr>
        <p:spPr>
          <a:xfrm>
            <a:off x="336177" y="333935"/>
            <a:ext cx="11519647" cy="61901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57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Intro_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97B786B-4268-EEDB-4327-8470CFDBC1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907" y="4195147"/>
            <a:ext cx="11044187" cy="616575"/>
          </a:xfrm>
        </p:spPr>
        <p:txBody>
          <a:bodyPr>
            <a:noAutofit/>
          </a:bodyPr>
          <a:lstStyle>
            <a:lvl1pPr marL="0" indent="0" algn="ctr">
              <a:buNone/>
              <a:defRPr sz="4500" b="0" spc="-50" baseline="0">
                <a:solidFill>
                  <a:schemeClr val="bg1"/>
                </a:solidFill>
                <a:latin typeface="Impact" panose="020B080603090205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INTRO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7397D68-E87C-23C0-CB80-0DFDBA2C0C69}"/>
              </a:ext>
            </a:extLst>
          </p:cNvPr>
          <p:cNvCxnSpPr>
            <a:cxnSpLocks/>
          </p:cNvCxnSpPr>
          <p:nvPr/>
        </p:nvCxnSpPr>
        <p:spPr>
          <a:xfrm>
            <a:off x="5481205" y="3848708"/>
            <a:ext cx="122959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7E6FC54-8E79-4FDA-051F-1FDBCC60B97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40576" y="1518152"/>
            <a:ext cx="1910848" cy="1910848"/>
          </a:xfrm>
          <a:custGeom>
            <a:avLst/>
            <a:gdLst>
              <a:gd name="connsiteX0" fmla="*/ 927847 w 1855694"/>
              <a:gd name="connsiteY0" fmla="*/ 0 h 1855694"/>
              <a:gd name="connsiteX1" fmla="*/ 1855694 w 1855694"/>
              <a:gd name="connsiteY1" fmla="*/ 927847 h 1855694"/>
              <a:gd name="connsiteX2" fmla="*/ 927847 w 1855694"/>
              <a:gd name="connsiteY2" fmla="*/ 1855694 h 1855694"/>
              <a:gd name="connsiteX3" fmla="*/ 0 w 1855694"/>
              <a:gd name="connsiteY3" fmla="*/ 927847 h 1855694"/>
              <a:gd name="connsiteX4" fmla="*/ 927847 w 1855694"/>
              <a:gd name="connsiteY4" fmla="*/ 0 h 185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5694" h="1855694">
                <a:moveTo>
                  <a:pt x="927847" y="0"/>
                </a:moveTo>
                <a:cubicBezTo>
                  <a:pt x="1440283" y="0"/>
                  <a:pt x="1855694" y="415411"/>
                  <a:pt x="1855694" y="927847"/>
                </a:cubicBezTo>
                <a:cubicBezTo>
                  <a:pt x="1855694" y="1440283"/>
                  <a:pt x="1440283" y="1855694"/>
                  <a:pt x="927847" y="1855694"/>
                </a:cubicBezTo>
                <a:cubicBezTo>
                  <a:pt x="415411" y="1855694"/>
                  <a:pt x="0" y="1440283"/>
                  <a:pt x="0" y="927847"/>
                </a:cubicBezTo>
                <a:cubicBezTo>
                  <a:pt x="0" y="415411"/>
                  <a:pt x="415411" y="0"/>
                  <a:pt x="927847" y="0"/>
                </a:cubicBezTo>
                <a:close/>
              </a:path>
            </a:pathLst>
          </a:custGeom>
          <a:solidFill>
            <a:schemeClr val="tx1">
              <a:lumMod val="95000"/>
            </a:schemeClr>
          </a:solidFill>
          <a:ln w="15875">
            <a:solidFill>
              <a:srgbClr val="003974">
                <a:alpha val="25000"/>
              </a:srgbClr>
            </a:solidFill>
          </a:ln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/>
              <a:t>Click to insert picture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DF1F9E-9490-2D9F-9B0F-4D532D4D0285}"/>
              </a:ext>
            </a:extLst>
          </p:cNvPr>
          <p:cNvCxnSpPr>
            <a:cxnSpLocks/>
          </p:cNvCxnSpPr>
          <p:nvPr/>
        </p:nvCxnSpPr>
        <p:spPr>
          <a:xfrm>
            <a:off x="5481205" y="3848708"/>
            <a:ext cx="122959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80AEE8-035C-D3E3-F406-F33BABFE9537}"/>
              </a:ext>
            </a:extLst>
          </p:cNvPr>
          <p:cNvCxnSpPr>
            <a:cxnSpLocks/>
          </p:cNvCxnSpPr>
          <p:nvPr userDrawn="1"/>
        </p:nvCxnSpPr>
        <p:spPr>
          <a:xfrm>
            <a:off x="5481205" y="3848708"/>
            <a:ext cx="122959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046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2E88F5-147F-0543-B73A-2DC293AEA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5CC6E-40C4-2B4A-B839-91AC0CDBD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4A5F6-AAEF-C34E-8B84-86E3380771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508645B-3AF0-114E-84DC-1E8AC6C4CCDF}" type="datetimeFigureOut">
              <a:rPr lang="en-US" smtClean="0"/>
              <a:pPr/>
              <a:t>2/28/26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C4C6B-7C99-3644-8502-FDFA69BE5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E306E-9454-8E4B-9B57-D6F433D85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E4B83A18-522B-CB49-B34C-45A4DC796C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4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9" r:id="rId30"/>
    <p:sldLayoutId id="2147483758" r:id="rId31"/>
    <p:sldLayoutId id="2147483757" r:id="rId32"/>
    <p:sldLayoutId id="2147483756" r:id="rId33"/>
    <p:sldLayoutId id="2147483760" r:id="rId34"/>
    <p:sldLayoutId id="2147483761" r:id="rId35"/>
    <p:sldLayoutId id="2147483762" r:id="rId36"/>
    <p:sldLayoutId id="2147483764" r:id="rId37"/>
    <p:sldLayoutId id="2147483766" r:id="rId3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5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A1_B77E7FC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telcobridges.com/index.php/2021/04/15/updated-support-services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microsoft.com/office/2018/10/relationships/comments" Target="../comments/modernComment_194_74C1BCB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Relationship Id="rId9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two-red-books-and-green-apple-school-board-textbooks-chalk-wallpaper-qtdy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7C_D7BFE19C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A7_72CBE30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667265" y="944658"/>
            <a:ext cx="2432351" cy="82867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397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Using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E0E95A07-9C60-E98C-CE1D-4CAEFA0C2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34" y="1798986"/>
            <a:ext cx="10133234" cy="1642145"/>
          </a:xfrm>
          <a:prstGeom prst="rect">
            <a:avLst/>
          </a:prstGeom>
          <a:solidFill>
            <a:srgbClr val="003974"/>
          </a:solidFill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F30F54C-40A5-E002-FC5E-218E11C6A0C2}"/>
              </a:ext>
            </a:extLst>
          </p:cNvPr>
          <p:cNvSpPr txBox="1">
            <a:spLocks/>
          </p:cNvSpPr>
          <p:nvPr/>
        </p:nvSpPr>
        <p:spPr>
          <a:xfrm>
            <a:off x="0" y="3776566"/>
            <a:ext cx="12192000" cy="1722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3974"/>
                </a:solidFill>
              </a:rPr>
              <a:t>Jeffrey Wolff</a:t>
            </a:r>
          </a:p>
          <a:p>
            <a:pPr marL="0" indent="0" algn="ctr">
              <a:buNone/>
            </a:pPr>
            <a:r>
              <a:rPr lang="en-US" sz="2133" b="1" dirty="0">
                <a:solidFill>
                  <a:srgbClr val="003974"/>
                </a:solidFill>
              </a:rPr>
              <a:t>Kiwanis Club of Tysons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948CF9-DADE-2C61-7D0B-6D286DE25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9" y="4996353"/>
            <a:ext cx="2612422" cy="16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102;p1">
            <a:extLst>
              <a:ext uri="{FF2B5EF4-FFF2-40B4-BE49-F238E27FC236}">
                <a16:creationId xmlns:a16="http://schemas.microsoft.com/office/drawing/2014/main" id="{10319626-7812-21E5-3691-B2DD424BD51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6725" y="5832220"/>
            <a:ext cx="3429000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3;p1">
            <a:extLst>
              <a:ext uri="{FF2B5EF4-FFF2-40B4-BE49-F238E27FC236}">
                <a16:creationId xmlns:a16="http://schemas.microsoft.com/office/drawing/2014/main" id="{3377E789-5571-D30A-9BE9-2E5284131D61}"/>
              </a:ext>
            </a:extLst>
          </p:cNvPr>
          <p:cNvSpPr txBox="1"/>
          <p:nvPr/>
        </p:nvSpPr>
        <p:spPr>
          <a:xfrm>
            <a:off x="8525175" y="5359495"/>
            <a:ext cx="34290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CC9900"/>
                </a:solidFill>
              </a:rPr>
              <a:t>Educational Sponsor</a:t>
            </a:r>
            <a:endParaRPr sz="1900" b="1" dirty="0">
              <a:solidFill>
                <a:srgbClr val="CC99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34B32-AB1E-2416-7DB5-7E40AC6C1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7FCB671-9F22-F3B4-BBDB-9CA2CB9AA7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7350" y="2493447"/>
            <a:ext cx="5207344" cy="239660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Follow a course syllabus for </a:t>
            </a:r>
            <a:r>
              <a:rPr lang="en-US" b="1">
                <a:solidFill>
                  <a:schemeClr val="tx1"/>
                </a:solidFill>
                <a:latin typeface="Verdana"/>
                <a:ea typeface="Verdana"/>
              </a:rPr>
              <a:t>club members</a:t>
            </a:r>
            <a:r>
              <a:rPr lang="en-US">
                <a:latin typeface="Verdana"/>
                <a:ea typeface="Verdana"/>
              </a:rPr>
              <a:t>, </a:t>
            </a:r>
            <a:r>
              <a:rPr lang="en-US" b="1">
                <a:solidFill>
                  <a:schemeClr val="tx1"/>
                </a:solidFill>
                <a:latin typeface="Verdana"/>
                <a:ea typeface="Verdana"/>
              </a:rPr>
              <a:t>club officers</a:t>
            </a:r>
            <a:r>
              <a:rPr lang="en-US">
                <a:latin typeface="Verdana"/>
                <a:ea typeface="Verdana"/>
              </a:rPr>
              <a:t> or </a:t>
            </a:r>
            <a:r>
              <a:rPr lang="en-US" b="1">
                <a:solidFill>
                  <a:schemeClr val="tx1"/>
                </a:solidFill>
                <a:latin typeface="Verdana"/>
                <a:ea typeface="Verdana"/>
              </a:rPr>
              <a:t>district officers</a:t>
            </a:r>
            <a:r>
              <a:rPr lang="en-US">
                <a:latin typeface="Verdana"/>
                <a:ea typeface="Verdana"/>
              </a:rPr>
              <a:t>.</a:t>
            </a:r>
            <a:endParaRPr lang="en-US"/>
          </a:p>
          <a:p>
            <a:endParaRPr lang="en-US">
              <a:latin typeface="Verdana"/>
              <a:ea typeface="Verdana"/>
            </a:endParaRPr>
          </a:p>
          <a:p>
            <a:r>
              <a:rPr lang="en-US">
                <a:latin typeface="Verdana"/>
                <a:ea typeface="Verdana"/>
              </a:rPr>
              <a:t>Everyone should watch the </a:t>
            </a:r>
            <a:r>
              <a:rPr lang="en-US" b="1">
                <a:solidFill>
                  <a:schemeClr val="tx1"/>
                </a:solidFill>
                <a:latin typeface="Verdana"/>
                <a:ea typeface="Verdana"/>
              </a:rPr>
              <a:t>club member </a:t>
            </a:r>
            <a:r>
              <a:rPr lang="en-US">
                <a:latin typeface="Verdana"/>
                <a:ea typeface="Verdana"/>
              </a:rPr>
              <a:t>videos!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052030-83F3-16A4-77F7-C96A8B147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350" y="471292"/>
            <a:ext cx="5043306" cy="528948"/>
          </a:xfrm>
        </p:spPr>
        <p:txBody>
          <a:bodyPr>
            <a:noAutofit/>
          </a:bodyPr>
          <a:lstStyle/>
          <a:p>
            <a:r>
              <a:rPr lang="en-US"/>
              <a:t>Education tracks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C6A51D3-731E-0341-7048-8126C7F8D0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11" r="8969"/>
          <a:stretch/>
        </p:blipFill>
        <p:spPr>
          <a:xfrm rot="684806">
            <a:off x="6270765" y="2507317"/>
            <a:ext cx="5304566" cy="3279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D1B19547-DFBB-A07F-57AA-CCC35B2BFBA6}"/>
              </a:ext>
            </a:extLst>
          </p:cNvPr>
          <p:cNvSpPr txBox="1">
            <a:spLocks/>
          </p:cNvSpPr>
          <p:nvPr/>
        </p:nvSpPr>
        <p:spPr>
          <a:xfrm>
            <a:off x="447350" y="471292"/>
            <a:ext cx="5043306" cy="528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spc="-5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7852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C2346-439D-8109-0D73-F412DE2F5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27B5F-BB2A-4CC1-667E-5148EB8A48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Video topic examples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FB0451-48AC-6A22-DEAA-0F23F6DDA677}"/>
              </a:ext>
            </a:extLst>
          </p:cNvPr>
          <p:cNvSpPr txBox="1"/>
          <p:nvPr/>
        </p:nvSpPr>
        <p:spPr>
          <a:xfrm>
            <a:off x="840027" y="1820909"/>
            <a:ext cx="5046756" cy="45089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Verdana"/>
                <a:ea typeface="Verdana"/>
              </a:rPr>
              <a:t>My Profile overview </a:t>
            </a:r>
          </a:p>
          <a:p>
            <a:pPr marL="457200" indent="-457200"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Verdana"/>
                <a:ea typeface="Verdana"/>
              </a:rPr>
              <a:t>Select language </a:t>
            </a:r>
          </a:p>
          <a:p>
            <a:pPr marL="457200" indent="-457200"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Verdana"/>
                <a:ea typeface="Verdana"/>
              </a:rPr>
              <a:t>Change profile photo </a:t>
            </a:r>
          </a:p>
          <a:p>
            <a:pPr marL="457200" indent="-457200"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Verdana"/>
                <a:ea typeface="Verdana"/>
              </a:rPr>
              <a:t>Switch between profiles </a:t>
            </a:r>
          </a:p>
          <a:p>
            <a:pPr marL="457200" indent="-457200"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Verdana"/>
                <a:ea typeface="Verdana"/>
              </a:rPr>
              <a:t>Delete members </a:t>
            </a:r>
          </a:p>
          <a:p>
            <a:pPr marL="457200" indent="-457200"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Verdana"/>
                <a:ea typeface="Verdana"/>
              </a:rPr>
              <a:t>Background checks for active members </a:t>
            </a:r>
          </a:p>
          <a:p>
            <a:pPr marL="457200" indent="-457200"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Verdana"/>
                <a:ea typeface="Verdana"/>
              </a:rPr>
              <a:t>Members - edit member information </a:t>
            </a:r>
          </a:p>
          <a:p>
            <a:pPr marL="457200" indent="-457200"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Verdana"/>
                <a:ea typeface="Verdana"/>
              </a:rPr>
              <a:t>Club details overview </a:t>
            </a:r>
            <a:endParaRPr lang="en-US" sz="240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2C6E31-02C7-B443-F3DA-B1293441EAF3}"/>
              </a:ext>
            </a:extLst>
          </p:cNvPr>
          <p:cNvSpPr txBox="1"/>
          <p:nvPr/>
        </p:nvSpPr>
        <p:spPr>
          <a:xfrm>
            <a:off x="6685123" y="1820909"/>
            <a:ext cx="5046756" cy="474283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Verdana"/>
                <a:ea typeface="Verdana"/>
              </a:rPr>
              <a:t>District Dashboard overview </a:t>
            </a:r>
          </a:p>
          <a:p>
            <a:pPr marL="457200" indent="-457200"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Verdana"/>
                <a:ea typeface="Verdana"/>
              </a:rPr>
              <a:t>Manage club officer positions </a:t>
            </a:r>
          </a:p>
          <a:p>
            <a:pPr marL="457200" indent="-457200"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Verdana"/>
                <a:ea typeface="Verdana"/>
              </a:rPr>
              <a:t>Reports and reporting overview</a:t>
            </a:r>
          </a:p>
          <a:p>
            <a:pPr marL="457200" indent="-457200"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Verdana"/>
                <a:ea typeface="Verdana"/>
              </a:rPr>
              <a:t>Monthly Reports overview</a:t>
            </a:r>
          </a:p>
          <a:p>
            <a:pPr marL="457200" indent="-457200"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0000"/>
                </a:solidFill>
                <a:latin typeface="Verdana"/>
                <a:ea typeface="Verdana"/>
              </a:rPr>
              <a:t>Annual membership totals overview </a:t>
            </a:r>
          </a:p>
          <a:p>
            <a:pPr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defRPr/>
            </a:pPr>
            <a:endParaRPr lang="en-US" sz="2800">
              <a:solidFill>
                <a:srgbClr val="000000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2594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47D2D-A963-9820-1561-BD97B88EC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05626-CEA4-630A-1C35-DAD4FE09AE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Webinar recordings</a:t>
            </a:r>
            <a:endParaRPr lang="en-US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9755DC2-9644-A38F-CF9F-8C95D82D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259" y="1456327"/>
            <a:ext cx="8017162" cy="450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17188-3976-67FA-ECCE-B6B3F764BF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782" y="5339945"/>
            <a:ext cx="6781908" cy="7114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>
                <a:latin typeface="+mn-lt"/>
                <a:ea typeface="Verdana"/>
              </a:rPr>
              <a:t>Logging in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53610C87-DA4A-FE6B-B6D9-53552E939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928" y="3484412"/>
            <a:ext cx="1603634" cy="259878"/>
          </a:xfrm>
          <a:prstGeom prst="rect">
            <a:avLst/>
          </a:prstGeom>
        </p:spPr>
      </p:pic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C036B127-A7D9-1ADA-8E88-CBE81D25A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0" contras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0611" y="3990222"/>
            <a:ext cx="9091898" cy="1473391"/>
          </a:xfrm>
          <a:prstGeom prst="rect">
            <a:avLst/>
          </a:prstGeom>
          <a:noFill/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BBDA3998-6018-4366-C6BB-7B02D5635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378" y="3169122"/>
            <a:ext cx="4008696" cy="649631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7237F72-C9F1-5219-58E4-936B79699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13"/>
          <a:stretch/>
        </p:blipFill>
        <p:spPr>
          <a:xfrm>
            <a:off x="6665265" y="-16011"/>
            <a:ext cx="3108480" cy="349530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134B3C8F-3F5D-15D0-D94C-A6708F4A7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102" y="413549"/>
            <a:ext cx="9091898" cy="1473391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29602DAE-97BE-AD36-5697-08E7E0DC7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70" y="59996"/>
            <a:ext cx="2899032" cy="469804"/>
          </a:xfrm>
          <a:prstGeom prst="rect">
            <a:avLst/>
          </a:prstGeom>
        </p:spPr>
      </p:pic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AF16B260-6BD4-F5D7-6388-BDE098BE4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1"/>
          <a:stretch/>
        </p:blipFill>
        <p:spPr>
          <a:xfrm>
            <a:off x="-1" y="1694123"/>
            <a:ext cx="6083129" cy="1037693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1A0411ED-77A2-E6AF-AB89-A7FB9E6786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327"/>
          <a:stretch/>
        </p:blipFill>
        <p:spPr>
          <a:xfrm>
            <a:off x="6207545" y="1966970"/>
            <a:ext cx="5984455" cy="1202152"/>
          </a:xfrm>
          <a:prstGeom prst="rect">
            <a:avLst/>
          </a:prstGeom>
        </p:spPr>
      </p:pic>
      <p:pic>
        <p:nvPicPr>
          <p:cNvPr id="18" name="Picture 17" descr="A black and white logo&#10;&#10;Description automatically generated">
            <a:extLst>
              <a:ext uri="{FF2B5EF4-FFF2-40B4-BE49-F238E27FC236}">
                <a16:creationId xmlns:a16="http://schemas.microsoft.com/office/drawing/2014/main" id="{6E11ABA0-EEAA-C81C-F772-8268DFD0A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94"/>
          <a:stretch/>
        </p:blipFill>
        <p:spPr>
          <a:xfrm>
            <a:off x="9462568" y="4173850"/>
            <a:ext cx="2729432" cy="503746"/>
          </a:xfrm>
          <a:prstGeom prst="rect">
            <a:avLst/>
          </a:prstGeom>
        </p:spPr>
      </p:pic>
      <p:pic>
        <p:nvPicPr>
          <p:cNvPr id="19" name="Picture 18" descr="A black and white logo&#10;&#10;Description automatically generated">
            <a:extLst>
              <a:ext uri="{FF2B5EF4-FFF2-40B4-BE49-F238E27FC236}">
                <a16:creationId xmlns:a16="http://schemas.microsoft.com/office/drawing/2014/main" id="{F269C9B6-9156-5430-FADC-C6F3D7579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650" y="3882451"/>
            <a:ext cx="1603634" cy="259878"/>
          </a:xfrm>
          <a:prstGeom prst="rect">
            <a:avLst/>
          </a:prstGeom>
        </p:spPr>
      </p:pic>
      <p:pic>
        <p:nvPicPr>
          <p:cNvPr id="20" name="Picture 19" descr="A black and white logo&#10;&#10;Description automatically generated">
            <a:extLst>
              <a:ext uri="{FF2B5EF4-FFF2-40B4-BE49-F238E27FC236}">
                <a16:creationId xmlns:a16="http://schemas.microsoft.com/office/drawing/2014/main" id="{70D95BED-1123-6AA7-2B98-3BEDAA3E0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877" y="982022"/>
            <a:ext cx="1603634" cy="259878"/>
          </a:xfrm>
          <a:prstGeom prst="rect">
            <a:avLst/>
          </a:prstGeom>
        </p:spPr>
      </p:pic>
      <p:pic>
        <p:nvPicPr>
          <p:cNvPr id="7" name="Picture Placeholder 6" descr="A login screen with blue sky&#10;&#10;AI-generated content may be incorrect.">
            <a:extLst>
              <a:ext uri="{FF2B5EF4-FFF2-40B4-BE49-F238E27FC236}">
                <a16:creationId xmlns:a16="http://schemas.microsoft.com/office/drawing/2014/main" id="{0E6B4A6A-72E6-BAF1-F317-0440733B30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9996" t="6570" r="8682" b="43238"/>
          <a:stretch/>
        </p:blipFill>
        <p:spPr>
          <a:xfrm>
            <a:off x="-44009" y="-63568"/>
            <a:ext cx="12312616" cy="4897238"/>
          </a:xfrm>
        </p:spPr>
      </p:pic>
    </p:spTree>
    <p:extLst>
      <p:ext uri="{BB962C8B-B14F-4D97-AF65-F5344CB8AC3E}">
        <p14:creationId xmlns:p14="http://schemas.microsoft.com/office/powerpoint/2010/main" val="419858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8C4BC-CE94-705B-3925-4D98C342E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F1F949-E91A-4122-F847-29499A9C59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Two versions of Kiwanis Engage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410BA9-5E7F-3B52-3831-7C0A8B3B9DD4}"/>
              </a:ext>
            </a:extLst>
          </p:cNvPr>
          <p:cNvSpPr txBox="1"/>
          <p:nvPr/>
        </p:nvSpPr>
        <p:spPr>
          <a:xfrm>
            <a:off x="1525047" y="3206220"/>
            <a:ext cx="9527796" cy="8679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defRPr/>
            </a:pPr>
            <a:r>
              <a:rPr lang="en-US" sz="2800" noProof="0" dirty="0">
                <a:solidFill>
                  <a:srgbClr val="000000"/>
                </a:solidFill>
                <a:latin typeface="Verdana"/>
                <a:ea typeface="Verdana"/>
                <a:sym typeface="Verdana"/>
              </a:rPr>
              <a:t>Users have access to the </a:t>
            </a:r>
            <a:r>
              <a:rPr lang="en-US" sz="2800" b="1" noProof="0" dirty="0">
                <a:latin typeface="Verdana"/>
                <a:ea typeface="Verdana"/>
                <a:sym typeface="Verdana"/>
              </a:rPr>
              <a:t>training “playground” </a:t>
            </a:r>
            <a:r>
              <a:rPr lang="en-US" sz="2800" noProof="0" dirty="0">
                <a:solidFill>
                  <a:srgbClr val="000000"/>
                </a:solidFill>
                <a:latin typeface="Verdana"/>
                <a:ea typeface="Verdana"/>
                <a:sym typeface="Verdana"/>
              </a:rPr>
              <a:t>of Kiwanis Engage through a separate login.</a:t>
            </a:r>
            <a:endParaRPr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A29438-D4F2-61FE-47D7-8B9A2F86E616}"/>
              </a:ext>
            </a:extLst>
          </p:cNvPr>
          <p:cNvSpPr txBox="1"/>
          <p:nvPr/>
        </p:nvSpPr>
        <p:spPr>
          <a:xfrm>
            <a:off x="1328401" y="1892331"/>
            <a:ext cx="9527796" cy="8679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ea typeface="Verdana"/>
                <a:sym typeface="Verdana"/>
              </a:rPr>
              <a:t>The </a:t>
            </a:r>
            <a:r>
              <a:rPr lang="en-US" sz="2800" b="1" dirty="0">
                <a:latin typeface="Verdana"/>
                <a:ea typeface="Verdana"/>
                <a:sym typeface="Verdana"/>
              </a:rPr>
              <a:t>live version </a:t>
            </a:r>
            <a:r>
              <a:rPr lang="en-US" sz="2800" dirty="0">
                <a:solidFill>
                  <a:srgbClr val="000000"/>
                </a:solidFill>
                <a:latin typeface="Verdana"/>
                <a:ea typeface="Verdana"/>
                <a:sym typeface="Verdana"/>
              </a:rPr>
              <a:t>of Kiwanis Engage is now available, once users set up a new password.</a:t>
            </a:r>
            <a:endParaRPr lang="en-US" sz="2800" dirty="0">
              <a:solidFill>
                <a:srgbClr val="000000"/>
              </a:solidFill>
              <a:latin typeface="Verdana"/>
              <a:ea typeface="Verdan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AF6C91-ACEC-FAFD-F0C6-A13B7B215921}"/>
              </a:ext>
            </a:extLst>
          </p:cNvPr>
          <p:cNvSpPr txBox="1"/>
          <p:nvPr/>
        </p:nvSpPr>
        <p:spPr>
          <a:xfrm>
            <a:off x="1328401" y="4520110"/>
            <a:ext cx="9527796" cy="4801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640"/>
              </a:spcBef>
              <a:buClr>
                <a:srgbClr val="003974"/>
              </a:buClr>
              <a:buSzPct val="100000"/>
              <a:defRPr/>
            </a:pPr>
            <a:r>
              <a:rPr lang="en-US" sz="2800" b="1">
                <a:latin typeface="Verdana"/>
                <a:ea typeface="Verdana"/>
                <a:sym typeface="Verdana"/>
              </a:rPr>
              <a:t>Make sure you know which one you’re using!</a:t>
            </a:r>
            <a:endParaRPr lang="en-US" sz="2800" b="1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588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AE74F-62DB-4D89-986C-41D3E7970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0959" y="1979544"/>
            <a:ext cx="4133431" cy="1083241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  <a:ea typeface="Verdana"/>
              </a:rPr>
              <a:t>The “playground” environment is clearly marked with a yellow banner.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1A9CD1-D6BC-D62B-B33A-8AF19030642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680959" y="4992956"/>
            <a:ext cx="4062893" cy="130332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  <a:ea typeface="Verdana"/>
              </a:rPr>
              <a:t>The log-in to the “live” version can be found on the Members section of Kiwanis.org.</a:t>
            </a:r>
            <a:endParaRPr lang="en-US" sz="2400" dirty="0">
              <a:ea typeface="Verdana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921107-DE00-7446-FB97-57C2B25D20C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680958" y="3376209"/>
            <a:ext cx="4062893" cy="130332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</a:rPr>
              <a:t>The website address has “training” in it.</a:t>
            </a:r>
          </a:p>
        </p:txBody>
      </p:sp>
      <p:pic>
        <p:nvPicPr>
          <p:cNvPr id="15" name="Picture Placeholder 14" descr="Comment Important with solid fill">
            <a:extLst>
              <a:ext uri="{FF2B5EF4-FFF2-40B4-BE49-F238E27FC236}">
                <a16:creationId xmlns:a16="http://schemas.microsoft.com/office/drawing/2014/main" id="{8DFBA2C0-98F2-2C2F-55E5-80912CBF2D7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5976" t="-12553" r="-5976" b="601"/>
          <a:stretch/>
        </p:blipFill>
        <p:spPr>
          <a:xfrm>
            <a:off x="452719" y="2034673"/>
            <a:ext cx="972985" cy="972985"/>
          </a:xfrm>
        </p:spPr>
      </p:pic>
      <p:pic>
        <p:nvPicPr>
          <p:cNvPr id="17" name="Picture Placeholder 16" descr="Repeat with solid fill">
            <a:extLst>
              <a:ext uri="{FF2B5EF4-FFF2-40B4-BE49-F238E27FC236}">
                <a16:creationId xmlns:a16="http://schemas.microsoft.com/office/drawing/2014/main" id="{14DF1B93-5392-4E24-3358-59280B034D56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8344" t="-8989" r="-8344" b="-7698"/>
          <a:stretch/>
        </p:blipFill>
        <p:spPr>
          <a:xfrm>
            <a:off x="452716" y="5158126"/>
            <a:ext cx="972985" cy="972985"/>
          </a:xfrm>
        </p:spPr>
      </p:pic>
      <p:pic>
        <p:nvPicPr>
          <p:cNvPr id="19" name="Picture Placeholder 18" descr="Warning with solid fill">
            <a:extLst>
              <a:ext uri="{FF2B5EF4-FFF2-40B4-BE49-F238E27FC236}">
                <a16:creationId xmlns:a16="http://schemas.microsoft.com/office/drawing/2014/main" id="{FA69F6A5-82F4-339E-5251-C76D2B2C87CD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18512" t="-6303" r="-18512" b="-30721"/>
          <a:stretch/>
        </p:blipFill>
        <p:spPr>
          <a:xfrm>
            <a:off x="452715" y="3596399"/>
            <a:ext cx="972985" cy="972985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3C161E-04BF-C745-DEAC-FB875DBB0E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2719" y="80938"/>
            <a:ext cx="5643281" cy="967809"/>
          </a:xfrm>
        </p:spPr>
        <p:txBody>
          <a:bodyPr/>
          <a:lstStyle/>
          <a:p>
            <a:r>
              <a:rPr lang="en-US">
                <a:latin typeface="+mn-lt"/>
                <a:cs typeface="Arial"/>
              </a:rPr>
              <a:t>Telling Kiwanis Engage versions apart:</a:t>
            </a:r>
            <a:endParaRPr lang="en-US">
              <a:latin typeface="+mn-lt"/>
            </a:endParaRPr>
          </a:p>
        </p:txBody>
      </p:sp>
      <p:pic>
        <p:nvPicPr>
          <p:cNvPr id="5" name="Picture Placeholder 9" descr="Child using magnifying glass">
            <a:extLst>
              <a:ext uri="{FF2B5EF4-FFF2-40B4-BE49-F238E27FC236}">
                <a16:creationId xmlns:a16="http://schemas.microsoft.com/office/drawing/2014/main" id="{BE4B337E-81BF-22BA-4652-FF32F3C50F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9"/>
          <a:srcRect l="20347" r="20347"/>
          <a:stretch/>
        </p:blipFill>
        <p:spPr>
          <a:xfrm>
            <a:off x="6096000" y="-1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28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45E32-36B6-3F81-39C3-D72C699CC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2DF6F-1A36-7C1D-F494-5609D933F9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Verdana"/>
                <a:ea typeface="Verdana"/>
              </a:rPr>
              <a:t>Kiwanis Engage Training Playground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9695D5-1CAB-48A9-5924-59051C94D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35" y="2147379"/>
            <a:ext cx="10780527" cy="298111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1A602F-8067-F36C-3509-417EF0A4F9AC}"/>
              </a:ext>
            </a:extLst>
          </p:cNvPr>
          <p:cNvCxnSpPr/>
          <p:nvPr/>
        </p:nvCxnSpPr>
        <p:spPr>
          <a:xfrm flipV="1">
            <a:off x="3608439" y="2349910"/>
            <a:ext cx="776748" cy="11995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56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F31D8-4AB8-9617-86CC-B116A9A6F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5AE31-A172-8CAB-8F66-7050D7F36C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Verdana"/>
                <a:ea typeface="Verdana"/>
              </a:rPr>
              <a:t>Accessing Kiwanis Engage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324C4C-FC39-6B8A-778C-D083B92C9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767" y="1504149"/>
            <a:ext cx="8089952" cy="44233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1528F2-3668-6488-03FB-4926B1675EAE}"/>
              </a:ext>
            </a:extLst>
          </p:cNvPr>
          <p:cNvCxnSpPr/>
          <p:nvPr/>
        </p:nvCxnSpPr>
        <p:spPr>
          <a:xfrm flipH="1" flipV="1">
            <a:off x="8142973" y="1867301"/>
            <a:ext cx="1270534" cy="11646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D3603EC-442B-6D96-6FE0-D54FAC85A317}"/>
              </a:ext>
            </a:extLst>
          </p:cNvPr>
          <p:cNvCxnSpPr>
            <a:cxnSpLocks/>
          </p:cNvCxnSpPr>
          <p:nvPr/>
        </p:nvCxnSpPr>
        <p:spPr>
          <a:xfrm>
            <a:off x="1494568" y="3360697"/>
            <a:ext cx="141568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B3FA7C9-EB01-503B-CF9F-F02EE060B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023" y="6026219"/>
            <a:ext cx="11171440" cy="528949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n-lt"/>
                <a:ea typeface="Verdana"/>
              </a:rPr>
              <a:t>Or Visit https://engage.kiwanis.org</a:t>
            </a:r>
          </a:p>
        </p:txBody>
      </p:sp>
    </p:spTree>
    <p:extLst>
      <p:ext uri="{BB962C8B-B14F-4D97-AF65-F5344CB8AC3E}">
        <p14:creationId xmlns:p14="http://schemas.microsoft.com/office/powerpoint/2010/main" val="329823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077E2-FD5C-6123-B9DB-D9E04BC9B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4AACF-9767-FBCD-7E59-50E99408B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439" y="6122061"/>
            <a:ext cx="11171440" cy="528949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+mn-lt"/>
                <a:ea typeface="Verdana"/>
              </a:rPr>
              <a:t>Select </a:t>
            </a:r>
            <a:r>
              <a:rPr lang="en-US" sz="2800" b="1" dirty="0">
                <a:solidFill>
                  <a:schemeClr val="tx1"/>
                </a:solidFill>
                <a:latin typeface="+mn-lt"/>
                <a:ea typeface="Verdana"/>
              </a:rPr>
              <a:t>“Forgot Password?”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Verdana"/>
              </a:rPr>
              <a:t> to create your login.</a:t>
            </a:r>
            <a:endParaRPr lang="en-US" sz="2800" dirty="0">
              <a:latin typeface="+mn-lt"/>
              <a:ea typeface="Verdan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2297-A324-C926-C28A-25744DCEAC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Creating a login</a:t>
            </a:r>
            <a:endParaRPr lang="en-US"/>
          </a:p>
        </p:txBody>
      </p:sp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A2D6554E-3B12-A8B9-B7D9-08DF4F6F0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191" y="1680817"/>
            <a:ext cx="6685935" cy="376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1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6A0E2-9BD7-953B-A410-D1352BF79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F5CD7-D142-EC75-0EED-B1371A8F5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782" y="5339945"/>
            <a:ext cx="6781908" cy="7114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>
                <a:latin typeface="+mn-lt"/>
                <a:ea typeface="Verdana"/>
              </a:rPr>
              <a:t>Requesting support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2CAAE23-1011-1367-B144-58781A0AA8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86" b="15786"/>
          <a:stretch/>
        </p:blipFill>
        <p:spPr>
          <a:xfrm>
            <a:off x="0" y="0"/>
            <a:ext cx="12192000" cy="4849264"/>
          </a:xfrm>
          <a:noFill/>
        </p:spPr>
      </p:pic>
    </p:spTree>
    <p:extLst>
      <p:ext uri="{BB962C8B-B14F-4D97-AF65-F5344CB8AC3E}">
        <p14:creationId xmlns:p14="http://schemas.microsoft.com/office/powerpoint/2010/main" val="275495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8C4BC-CE94-705B-3925-4D98C342E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F1F949-E91A-4122-F847-29499A9C59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Review: What Is Kiwanis Engage?</a:t>
            </a:r>
          </a:p>
        </p:txBody>
      </p:sp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76D4F215-4F1F-850D-7A12-DFBEBA5221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-213224" y="2660468"/>
            <a:ext cx="12618448" cy="2072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599BFF-B37D-B646-7C0D-154A933D508B}"/>
              </a:ext>
            </a:extLst>
          </p:cNvPr>
          <p:cNvSpPr txBox="1"/>
          <p:nvPr/>
        </p:nvSpPr>
        <p:spPr>
          <a:xfrm>
            <a:off x="1702756" y="1563717"/>
            <a:ext cx="877908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397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Kiwanis Engage is the organization’s new online web platform that will allow the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97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entire Kiwanis family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397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more easily perform the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397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administrative and reporting tasks related to their roles.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397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84BA9B-97D5-ACD1-2805-185E4FDEC0E6}"/>
              </a:ext>
            </a:extLst>
          </p:cNvPr>
          <p:cNvSpPr txBox="1"/>
          <p:nvPr/>
        </p:nvSpPr>
        <p:spPr>
          <a:xfrm>
            <a:off x="1484414" y="4112585"/>
            <a:ext cx="8847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397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new </a:t>
            </a:r>
            <a:r>
              <a:rPr lang="en-US" sz="3000">
                <a:solidFill>
                  <a:srgbClr val="003974"/>
                </a:solidFill>
                <a:latin typeface="verdana"/>
              </a:rPr>
              <a:t>resource was designed by Kiwanis members </a:t>
            </a:r>
            <a:r>
              <a:rPr lang="en-US" sz="3000" b="1">
                <a:solidFill>
                  <a:srgbClr val="003974"/>
                </a:solidFill>
                <a:latin typeface="verdana"/>
              </a:rPr>
              <a:t>for</a:t>
            </a:r>
            <a:r>
              <a:rPr lang="en-US" sz="3000">
                <a:solidFill>
                  <a:srgbClr val="003974"/>
                </a:solidFill>
                <a:latin typeface="verdana"/>
              </a:rPr>
              <a:t> Kiwanis members and is a return on the </a:t>
            </a:r>
            <a:r>
              <a:rPr lang="en-US" sz="3000" b="1">
                <a:solidFill>
                  <a:srgbClr val="003974"/>
                </a:solidFill>
                <a:latin typeface="verdana"/>
              </a:rPr>
              <a:t>investment</a:t>
            </a:r>
            <a:r>
              <a:rPr lang="en-US" sz="3000">
                <a:solidFill>
                  <a:srgbClr val="003974"/>
                </a:solidFill>
                <a:latin typeface="verdana"/>
              </a:rPr>
              <a:t> that you have made to the organization.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3974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60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BE5D55-653E-7BB4-046B-5D5B259E34B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394507" y="4587020"/>
            <a:ext cx="3234226" cy="1149497"/>
          </a:xfrm>
        </p:spPr>
        <p:txBody>
          <a:bodyPr>
            <a:normAutofit/>
          </a:bodyPr>
          <a:lstStyle/>
          <a:p>
            <a:r>
              <a:rPr lang="en-US"/>
              <a:t>Message our staff from within Kiwanis Engage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50466-7D4F-A5B7-EB3F-2AC7597C2FA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434534" y="4633213"/>
            <a:ext cx="3322931" cy="1393513"/>
          </a:xfrm>
        </p:spPr>
        <p:txBody>
          <a:bodyPr>
            <a:normAutofit/>
          </a:bodyPr>
          <a:lstStyle/>
          <a:p>
            <a:r>
              <a:rPr lang="en-US"/>
              <a:t>Contact us via the Kiwanis Engage training page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C7E89D-FF78-DB29-76FE-3DFF9F4741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Verdana"/>
                <a:ea typeface="Verdana"/>
              </a:rPr>
              <a:t>How to ask for further help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57D2139-E33A-0523-4005-9BFAE5F5C96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-16025" t="-12395" r="-16025" b="-12395"/>
          <a:stretch/>
        </p:blipFill>
        <p:spPr>
          <a:xfrm>
            <a:off x="8790523" y="1921128"/>
            <a:ext cx="2442194" cy="2442194"/>
          </a:xfrm>
          <a:noFill/>
          <a:ln>
            <a:solidFill>
              <a:schemeClr val="accent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74B4AC-95A5-B854-201A-90B43A5C18E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63267" y="4633213"/>
            <a:ext cx="3234226" cy="11494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Verdana"/>
                <a:ea typeface="Verdana"/>
              </a:rPr>
              <a:t>Ask our kiwanis.org chat agent KIRA</a:t>
            </a:r>
          </a:p>
        </p:txBody>
      </p:sp>
      <p:pic>
        <p:nvPicPr>
          <p:cNvPr id="10" name="Picture Placeholder 9" descr="Person holding mouse">
            <a:extLst>
              <a:ext uri="{FF2B5EF4-FFF2-40B4-BE49-F238E27FC236}">
                <a16:creationId xmlns:a16="http://schemas.microsoft.com/office/drawing/2014/main" id="{F1BCE67D-2E5B-2253-A9FB-5A10AE6EA046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4"/>
          <a:srcRect l="16695" r="16695"/>
          <a:stretch/>
        </p:blipFill>
        <p:spPr>
          <a:xfrm>
            <a:off x="4874903" y="1952302"/>
            <a:ext cx="2442193" cy="2442193"/>
          </a:xfrm>
          <a:solidFill>
            <a:schemeClr val="accent1"/>
          </a:solidFill>
          <a:ln>
            <a:solidFill>
              <a:srgbClr val="B49759"/>
            </a:solidFill>
          </a:ln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11B879E-C665-FBA0-3D8F-50BCB69EF309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5"/>
          <a:srcRect l="1449" r="1449"/>
          <a:stretch/>
        </p:blipFill>
        <p:spPr>
          <a:xfrm>
            <a:off x="961972" y="1952301"/>
            <a:ext cx="2442194" cy="2442194"/>
          </a:xfrm>
          <a:ln>
            <a:solidFill>
              <a:srgbClr val="B49759"/>
            </a:solidFill>
          </a:ln>
        </p:spPr>
      </p:pic>
    </p:spTree>
    <p:extLst>
      <p:ext uri="{BB962C8B-B14F-4D97-AF65-F5344CB8AC3E}">
        <p14:creationId xmlns:p14="http://schemas.microsoft.com/office/powerpoint/2010/main" val="195885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5" grpId="0" build="p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EEFE2-0FA8-4F03-1DF1-4629F6431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749B5-8644-6098-57C7-81A7B7026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9798" y="5108225"/>
            <a:ext cx="4133431" cy="1083241"/>
          </a:xfrm>
        </p:spPr>
        <p:txBody>
          <a:bodyPr>
            <a:noAutofit/>
          </a:bodyPr>
          <a:lstStyle/>
          <a:p>
            <a:r>
              <a:rPr lang="en-US" sz="2400" dirty="0">
                <a:latin typeface="Verdana"/>
                <a:ea typeface="Verdana"/>
              </a:rPr>
              <a:t>Where did my past monthly reports go?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FC41AE-3D2D-2566-C2CF-89664A30AE2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680958" y="3429000"/>
            <a:ext cx="4062893" cy="1303323"/>
          </a:xfrm>
        </p:spPr>
        <p:txBody>
          <a:bodyPr>
            <a:noAutofit/>
          </a:bodyPr>
          <a:lstStyle/>
          <a:p>
            <a:r>
              <a:rPr lang="en-US" sz="2400" dirty="0"/>
              <a:t>Do I need to upload my profile picture again?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662336-FE63-A325-3EA7-AC37344BB43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680958" y="1924631"/>
            <a:ext cx="4062893" cy="1303322"/>
          </a:xfrm>
        </p:spPr>
        <p:txBody>
          <a:bodyPr>
            <a:noAutofit/>
          </a:bodyPr>
          <a:lstStyle/>
          <a:p>
            <a:r>
              <a:rPr lang="en-US" sz="2400" dirty="0"/>
              <a:t>Who can access the club officer section of Kiwanis Engage?</a:t>
            </a:r>
          </a:p>
        </p:txBody>
      </p:sp>
      <p:pic>
        <p:nvPicPr>
          <p:cNvPr id="17" name="Picture Placeholder 16" descr="Camera with solid fill">
            <a:extLst>
              <a:ext uri="{FF2B5EF4-FFF2-40B4-BE49-F238E27FC236}">
                <a16:creationId xmlns:a16="http://schemas.microsoft.com/office/drawing/2014/main" id="{1B83B622-DB12-FE8D-C4E2-5FCA3E6D481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8607" t="-8024" r="-8607" b="-9191"/>
          <a:stretch>
            <a:fillRect/>
          </a:stretch>
        </p:blipFill>
        <p:spPr>
          <a:xfrm>
            <a:off x="452718" y="3599014"/>
            <a:ext cx="972986" cy="972985"/>
          </a:xfrm>
        </p:spPr>
      </p:pic>
      <p:pic>
        <p:nvPicPr>
          <p:cNvPr id="19" name="Picture Placeholder 18" descr="Management with solid fill">
            <a:extLst>
              <a:ext uri="{FF2B5EF4-FFF2-40B4-BE49-F238E27FC236}">
                <a16:creationId xmlns:a16="http://schemas.microsoft.com/office/drawing/2014/main" id="{3F93D48D-49EC-CA48-00AB-E6708B0912DC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7199" t="-7199" r="-7199" b="-7199"/>
          <a:stretch>
            <a:fillRect/>
          </a:stretch>
        </p:blipFill>
        <p:spPr>
          <a:xfrm>
            <a:off x="452719" y="2089800"/>
            <a:ext cx="972985" cy="972985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73B596-8424-1C1C-50EC-EC0B87574E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2719" y="80938"/>
            <a:ext cx="5643281" cy="967809"/>
          </a:xfrm>
        </p:spPr>
        <p:txBody>
          <a:bodyPr/>
          <a:lstStyle/>
          <a:p>
            <a:r>
              <a:rPr lang="en-US">
                <a:latin typeface="+mn-lt"/>
                <a:cs typeface="Arial"/>
              </a:rPr>
              <a:t>Frequently asked questions</a:t>
            </a:r>
            <a:endParaRPr lang="en-US">
              <a:latin typeface="+mn-lt"/>
            </a:endParaRPr>
          </a:p>
        </p:txBody>
      </p:sp>
      <p:pic>
        <p:nvPicPr>
          <p:cNvPr id="5" name="Picture Placeholder 9" descr="Several hands raised and ready to answer a question">
            <a:extLst>
              <a:ext uri="{FF2B5EF4-FFF2-40B4-BE49-F238E27FC236}">
                <a16:creationId xmlns:a16="http://schemas.microsoft.com/office/drawing/2014/main" id="{9D1AA055-3544-3278-6290-D1461DDA10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/>
          <a:srcRect l="20334" r="20334"/>
          <a:stretch/>
        </p:blipFill>
        <p:spPr>
          <a:xfrm>
            <a:off x="6096000" y="-1"/>
            <a:ext cx="6096000" cy="6858000"/>
          </a:xfrm>
          <a:prstGeom prst="rect">
            <a:avLst/>
          </a:prstGeom>
        </p:spPr>
      </p:pic>
      <p:pic>
        <p:nvPicPr>
          <p:cNvPr id="15" name="Picture Placeholder 14" descr="Document with solid fill">
            <a:extLst>
              <a:ext uri="{FF2B5EF4-FFF2-40B4-BE49-F238E27FC236}">
                <a16:creationId xmlns:a16="http://schemas.microsoft.com/office/drawing/2014/main" id="{AF4CE47D-E88D-AE46-777B-856E215DCE4B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6953" t="-6953" r="-6953" b="-6953"/>
          <a:stretch>
            <a:fillRect/>
          </a:stretch>
        </p:blipFill>
        <p:spPr>
          <a:xfrm>
            <a:off x="531899" y="5163354"/>
            <a:ext cx="972985" cy="972985"/>
          </a:xfrm>
        </p:spPr>
      </p:pic>
    </p:spTree>
    <p:extLst>
      <p:ext uri="{BB962C8B-B14F-4D97-AF65-F5344CB8AC3E}">
        <p14:creationId xmlns:p14="http://schemas.microsoft.com/office/powerpoint/2010/main" val="3985883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842FA-8E4A-66E5-A5B3-EB74E575B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FC9E6-9836-7A62-10BE-262E4ACE8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719" y="2632406"/>
            <a:ext cx="6069203" cy="2342717"/>
          </a:xfrm>
        </p:spPr>
        <p:txBody>
          <a:bodyPr>
            <a:noAutofit/>
          </a:bodyPr>
          <a:lstStyle/>
          <a:p>
            <a:r>
              <a:rPr lang="en-US" sz="2800" b="1">
                <a:solidFill>
                  <a:schemeClr val="tx1"/>
                </a:solidFill>
                <a:latin typeface="+mn-lt"/>
                <a:ea typeface="Verdana"/>
              </a:rPr>
              <a:t>kiwanis.org/</a:t>
            </a:r>
            <a:r>
              <a:rPr lang="en-US" sz="2800" b="1" err="1">
                <a:solidFill>
                  <a:schemeClr val="tx1"/>
                </a:solidFill>
                <a:latin typeface="+mn-lt"/>
                <a:ea typeface="Verdana"/>
              </a:rPr>
              <a:t>kiwanis</a:t>
            </a:r>
            <a:r>
              <a:rPr lang="en-US" sz="2800" b="1">
                <a:solidFill>
                  <a:schemeClr val="tx1"/>
                </a:solidFill>
                <a:latin typeface="+mn-lt"/>
                <a:ea typeface="Verdana"/>
              </a:rPr>
              <a:t>-engage</a:t>
            </a:r>
          </a:p>
          <a:p>
            <a:r>
              <a:rPr lang="en-US" sz="2800">
                <a:latin typeface="+mn-lt"/>
                <a:ea typeface="Verdana"/>
              </a:rPr>
              <a:t>The home page for all your Kiwanis Engage training needs.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07E213-0976-5FBD-9F04-9B2902039E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Your No. 1 support resource</a:t>
            </a: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5D0397-2C47-2BE5-6925-CAF54CBED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6" r="9633"/>
          <a:stretch/>
        </p:blipFill>
        <p:spPr bwMode="auto">
          <a:xfrm>
            <a:off x="6509369" y="1903157"/>
            <a:ext cx="5216430" cy="378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26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0563A-F05C-3BB6-60FA-C501EB806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EB4B7-33EE-DF9F-4E7F-B1F7664E1A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781" y="5339945"/>
            <a:ext cx="10571673" cy="7114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 dirty="0">
                <a:latin typeface="+mn-lt"/>
                <a:ea typeface="Verdana"/>
              </a:rPr>
              <a:t>A closer look at Kiwanis Engage</a:t>
            </a:r>
          </a:p>
        </p:txBody>
      </p:sp>
      <p:pic>
        <p:nvPicPr>
          <p:cNvPr id="6" name="Picture Placeholder 5" descr="Boy in park holding magnifying glass to eye with friends">
            <a:extLst>
              <a:ext uri="{FF2B5EF4-FFF2-40B4-BE49-F238E27FC236}">
                <a16:creationId xmlns:a16="http://schemas.microsoft.com/office/drawing/2014/main" id="{2CF1FAEB-4955-9BFC-E6A2-A9E3C429A6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0162" b="20162"/>
          <a:stretch/>
        </p:blipFill>
        <p:spPr>
          <a:xfrm>
            <a:off x="0" y="0"/>
            <a:ext cx="12192000" cy="4849264"/>
          </a:xfrm>
          <a:noFill/>
        </p:spPr>
      </p:pic>
    </p:spTree>
    <p:extLst>
      <p:ext uri="{BB962C8B-B14F-4D97-AF65-F5344CB8AC3E}">
        <p14:creationId xmlns:p14="http://schemas.microsoft.com/office/powerpoint/2010/main" val="353127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B8B7E-8F94-0858-47ED-DC2BDC7F2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CD418-1C1B-93A0-82EB-C426700D37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Verdana"/>
                <a:ea typeface="Verdana"/>
              </a:rPr>
              <a:t>Member Profile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16303D-B174-A38E-8529-80059ECF6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926" y="1784711"/>
            <a:ext cx="9968746" cy="460182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F71E4FB-5F10-BE6D-51D0-DFD903D7FB89}"/>
              </a:ext>
            </a:extLst>
          </p:cNvPr>
          <p:cNvCxnSpPr>
            <a:cxnSpLocks/>
          </p:cNvCxnSpPr>
          <p:nvPr/>
        </p:nvCxnSpPr>
        <p:spPr>
          <a:xfrm flipH="1">
            <a:off x="3295401" y="1390389"/>
            <a:ext cx="1539646" cy="12785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2F05C2-988D-3BB2-1841-D077F453FB88}"/>
              </a:ext>
            </a:extLst>
          </p:cNvPr>
          <p:cNvCxnSpPr/>
          <p:nvPr/>
        </p:nvCxnSpPr>
        <p:spPr>
          <a:xfrm flipH="1" flipV="1">
            <a:off x="2794690" y="4302954"/>
            <a:ext cx="1270534" cy="11646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95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45B57-8909-836E-7AB4-DAF559F0E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4269B-42C0-6EC6-CFF8-2A7EE9D29D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Verdana"/>
                <a:ea typeface="Verdana"/>
              </a:rPr>
              <a:t>Background checks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6F02E7-FC3F-E53F-7016-A1754ACB6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74" y="1721284"/>
            <a:ext cx="10176036" cy="453999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9C0E6C-A84D-FE4D-B97E-67A47F6EE891}"/>
              </a:ext>
            </a:extLst>
          </p:cNvPr>
          <p:cNvCxnSpPr>
            <a:cxnSpLocks/>
          </p:cNvCxnSpPr>
          <p:nvPr/>
        </p:nvCxnSpPr>
        <p:spPr>
          <a:xfrm>
            <a:off x="5686817" y="3093929"/>
            <a:ext cx="1215025" cy="14530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6B66ED-8EA0-14E3-F3C9-9EC939351DCB}"/>
              </a:ext>
            </a:extLst>
          </p:cNvPr>
          <p:cNvCxnSpPr>
            <a:cxnSpLocks/>
          </p:cNvCxnSpPr>
          <p:nvPr/>
        </p:nvCxnSpPr>
        <p:spPr>
          <a:xfrm>
            <a:off x="8950044" y="3093929"/>
            <a:ext cx="1113258" cy="14404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A918A32-660B-3A1D-0722-E417B9A3BE62}"/>
              </a:ext>
            </a:extLst>
          </p:cNvPr>
          <p:cNvCxnSpPr>
            <a:cxnSpLocks/>
          </p:cNvCxnSpPr>
          <p:nvPr/>
        </p:nvCxnSpPr>
        <p:spPr>
          <a:xfrm flipH="1">
            <a:off x="3046662" y="3222824"/>
            <a:ext cx="1183906" cy="15369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2CCC0-5FAA-85AE-FC81-609C9ACBF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FCB27B-8BC5-92D8-A711-EA38EE695D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Verdana"/>
                <a:ea typeface="Verdana"/>
              </a:rPr>
              <a:t>Club Details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F1A5A-B4CC-020B-1BB1-13B41B998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185" y="1757263"/>
            <a:ext cx="10333889" cy="4485138"/>
          </a:xfrm>
          <a:prstGeom prst="rect">
            <a:avLst/>
          </a:prstGeom>
          <a:ln>
            <a:solidFill>
              <a:srgbClr val="003974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FAB912-10D5-448E-F58C-D8EA96DEE2EA}"/>
              </a:ext>
            </a:extLst>
          </p:cNvPr>
          <p:cNvCxnSpPr>
            <a:cxnSpLocks/>
          </p:cNvCxnSpPr>
          <p:nvPr/>
        </p:nvCxnSpPr>
        <p:spPr>
          <a:xfrm>
            <a:off x="6688898" y="1354635"/>
            <a:ext cx="902929" cy="12517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2A0E11-9F6A-4014-8B49-8A6F29A71622}"/>
              </a:ext>
            </a:extLst>
          </p:cNvPr>
          <p:cNvCxnSpPr>
            <a:cxnSpLocks/>
          </p:cNvCxnSpPr>
          <p:nvPr/>
        </p:nvCxnSpPr>
        <p:spPr>
          <a:xfrm flipH="1">
            <a:off x="5514441" y="2743479"/>
            <a:ext cx="1409375" cy="12394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8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52709-3B43-A6F9-8634-9FF4F9380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DF8590-B075-3DE1-9157-9A5D88DF7E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Verdana"/>
                <a:ea typeface="Verdana"/>
              </a:rPr>
              <a:t>Member Admin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0074D-B51D-A5B1-5F2F-89E5C4A57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28" y="1919065"/>
            <a:ext cx="9672343" cy="446747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35C848-C842-8D99-E031-23CFE034EA80}"/>
              </a:ext>
            </a:extLst>
          </p:cNvPr>
          <p:cNvCxnSpPr>
            <a:cxnSpLocks/>
          </p:cNvCxnSpPr>
          <p:nvPr/>
        </p:nvCxnSpPr>
        <p:spPr>
          <a:xfrm flipV="1">
            <a:off x="7954027" y="2583954"/>
            <a:ext cx="902929" cy="16900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27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B7FD7-DAEF-1614-E475-2383284BC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7AB90-3D5F-96A2-5CCB-57AA50AE1E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Verdana"/>
                <a:ea typeface="Verdana"/>
              </a:rPr>
              <a:t>Monthly Reports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3EF397-3646-FED8-012B-B228C4997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795" y="1774175"/>
            <a:ext cx="9598410" cy="4270635"/>
          </a:xfrm>
          <a:prstGeom prst="rect">
            <a:avLst/>
          </a:prstGeom>
          <a:ln>
            <a:solidFill>
              <a:srgbClr val="003974"/>
            </a:solidFill>
          </a:ln>
        </p:spPr>
      </p:pic>
    </p:spTree>
    <p:extLst>
      <p:ext uri="{BB962C8B-B14F-4D97-AF65-F5344CB8AC3E}">
        <p14:creationId xmlns:p14="http://schemas.microsoft.com/office/powerpoint/2010/main" val="3465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66528-4AD9-58DD-F44B-7C186C764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F7AD2-F174-AE32-608C-3604BC270F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Verdana"/>
                <a:ea typeface="Verdana"/>
              </a:rPr>
              <a:t>Monthly Reports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818AB-AAFB-2878-7A1D-D4FD53B69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712" y="1807092"/>
            <a:ext cx="9757025" cy="4368979"/>
          </a:xfrm>
          <a:prstGeom prst="rect">
            <a:avLst/>
          </a:prstGeom>
          <a:ln>
            <a:solidFill>
              <a:srgbClr val="003974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AA40C3-E7AA-5EC9-6AA6-BA0E73B7C346}"/>
              </a:ext>
            </a:extLst>
          </p:cNvPr>
          <p:cNvCxnSpPr>
            <a:cxnSpLocks/>
          </p:cNvCxnSpPr>
          <p:nvPr/>
        </p:nvCxnSpPr>
        <p:spPr>
          <a:xfrm flipH="1">
            <a:off x="6338170" y="1391048"/>
            <a:ext cx="970964" cy="19283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36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392150-DAAB-8C14-C131-D7B886E47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667">
              <a:latin typeface="+mn-lt"/>
            </a:endParaRPr>
          </a:p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E905DB-C4DE-FC76-774D-F4BFDF8F3C0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25623" y="1481797"/>
            <a:ext cx="4778133" cy="5255395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3974"/>
                </a:solidFill>
                <a:latin typeface="Verdana"/>
                <a:ea typeface="Verdana"/>
              </a:rPr>
              <a:t>Become familiar </a:t>
            </a:r>
            <a:r>
              <a:rPr lang="en-US" sz="2400" dirty="0">
                <a:latin typeface="Verdana"/>
                <a:ea typeface="Verdana"/>
              </a:rPr>
              <a:t>with the various </a:t>
            </a:r>
            <a:r>
              <a:rPr lang="en-US" sz="2400" i="1" dirty="0">
                <a:latin typeface="Verdana"/>
                <a:ea typeface="Verdana"/>
              </a:rPr>
              <a:t>education resources </a:t>
            </a:r>
            <a:r>
              <a:rPr lang="en-US" sz="2400" dirty="0">
                <a:latin typeface="Verdana"/>
                <a:ea typeface="Verdana"/>
              </a:rPr>
              <a:t>for Kiwanis Engage.</a:t>
            </a:r>
          </a:p>
          <a:p>
            <a:endParaRPr lang="en-US" sz="2400" dirty="0">
              <a:latin typeface="Verdana"/>
              <a:ea typeface="Verdana"/>
            </a:endParaRPr>
          </a:p>
          <a:p>
            <a:r>
              <a:rPr lang="en-US" sz="2400" b="1" dirty="0">
                <a:solidFill>
                  <a:srgbClr val="003974"/>
                </a:solidFill>
                <a:latin typeface="Verdana"/>
                <a:ea typeface="Verdana"/>
              </a:rPr>
              <a:t>Learn how </a:t>
            </a:r>
            <a:r>
              <a:rPr lang="en-US" sz="2400" dirty="0">
                <a:solidFill>
                  <a:srgbClr val="000000"/>
                </a:solidFill>
                <a:latin typeface="Verdana"/>
                <a:ea typeface="Verdana"/>
              </a:rPr>
              <a:t>to log in </a:t>
            </a:r>
            <a:r>
              <a:rPr lang="en-US" sz="2400" dirty="0">
                <a:latin typeface="Verdana"/>
                <a:ea typeface="Verdana"/>
              </a:rPr>
              <a:t>to both the </a:t>
            </a:r>
            <a:r>
              <a:rPr lang="en-US" sz="2400" i="1" dirty="0">
                <a:latin typeface="Verdana"/>
                <a:ea typeface="Verdana"/>
              </a:rPr>
              <a:t>live </a:t>
            </a:r>
            <a:r>
              <a:rPr lang="en-US" sz="2400" dirty="0">
                <a:latin typeface="Verdana"/>
                <a:ea typeface="Verdana"/>
              </a:rPr>
              <a:t>and</a:t>
            </a:r>
            <a:r>
              <a:rPr lang="en-US" sz="2400" i="1" dirty="0">
                <a:latin typeface="Verdana"/>
                <a:ea typeface="Verdana"/>
              </a:rPr>
              <a:t> testing </a:t>
            </a:r>
            <a:r>
              <a:rPr lang="en-US" sz="2400" dirty="0">
                <a:latin typeface="Verdana"/>
                <a:ea typeface="Verdana"/>
              </a:rPr>
              <a:t>versions of Kiwanis Engage.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003974"/>
                </a:solidFill>
                <a:latin typeface="Verdana"/>
                <a:ea typeface="Verdana"/>
              </a:rPr>
              <a:t>Find out how </a:t>
            </a:r>
            <a:r>
              <a:rPr lang="en-US" sz="2400" dirty="0">
                <a:latin typeface="Verdana"/>
                <a:ea typeface="Verdana"/>
              </a:rPr>
              <a:t>to </a:t>
            </a:r>
            <a:r>
              <a:rPr lang="en-US" sz="2400" i="1" dirty="0">
                <a:latin typeface="Verdana"/>
                <a:ea typeface="Verdana"/>
              </a:rPr>
              <a:t>ask for help</a:t>
            </a:r>
            <a:r>
              <a:rPr lang="en-US" sz="2400" dirty="0">
                <a:latin typeface="Verdana"/>
                <a:ea typeface="Verdana"/>
              </a:rPr>
              <a:t> while using Kiwanis Engage. 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003974"/>
                </a:solidFill>
                <a:latin typeface="Verdana"/>
                <a:ea typeface="Verdana"/>
              </a:rPr>
              <a:t>Take a look </a:t>
            </a:r>
            <a:r>
              <a:rPr lang="en-US" sz="2400" dirty="0">
                <a:latin typeface="Verdana"/>
                <a:ea typeface="Verdana"/>
              </a:rPr>
              <a:t>at Kiwanis Engage.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2BFC776-222C-913F-D497-60E2F2A81E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7218" y="120808"/>
            <a:ext cx="5226538" cy="103855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Verdana"/>
                <a:ea typeface="Verdana"/>
              </a:rPr>
              <a:t>During today’s session, we will:</a:t>
            </a:r>
            <a:endParaRPr lang="en-US" dirty="0"/>
          </a:p>
        </p:txBody>
      </p:sp>
      <p:pic>
        <p:nvPicPr>
          <p:cNvPr id="5" name="Picture Placeholder 15">
            <a:extLst>
              <a:ext uri="{FF2B5EF4-FFF2-40B4-BE49-F238E27FC236}">
                <a16:creationId xmlns:a16="http://schemas.microsoft.com/office/drawing/2014/main" id="{656EC8DB-16FF-24A8-E50C-BD1DF3DF24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387" r="28387"/>
          <a:stretch/>
        </p:blipFill>
        <p:spPr>
          <a:xfrm>
            <a:off x="6529521" y="0"/>
            <a:ext cx="5662479" cy="685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83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A6701-1B73-3024-5765-1A54D22D4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73B37-E121-10B2-A637-25EE4A6A43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Verdana"/>
                <a:ea typeface="Verdana"/>
              </a:rPr>
              <a:t>Monthly Reports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5016E-4A2B-6380-3507-8E643BFB5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04" y="1843184"/>
            <a:ext cx="9906781" cy="43805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786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F7CB6-70E0-33C6-BC51-DE7E2B668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EDB29-D2E9-4926-70CF-8399600D2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781" y="5339945"/>
            <a:ext cx="10571673" cy="7114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>
                <a:latin typeface="+mn-lt"/>
                <a:ea typeface="Verdana"/>
              </a:rPr>
              <a:t>What questions do you have?</a:t>
            </a:r>
          </a:p>
        </p:txBody>
      </p:sp>
      <p:pic>
        <p:nvPicPr>
          <p:cNvPr id="6" name="Picture Placeholder 5" descr="Infinite question marks in 3D rendering">
            <a:extLst>
              <a:ext uri="{FF2B5EF4-FFF2-40B4-BE49-F238E27FC236}">
                <a16:creationId xmlns:a16="http://schemas.microsoft.com/office/drawing/2014/main" id="{7605BEFC-9E71-89D7-0A6F-DDD5F87CDD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0169" b="20169"/>
          <a:stretch/>
        </p:blipFill>
        <p:spPr>
          <a:xfrm>
            <a:off x="0" y="0"/>
            <a:ext cx="12192000" cy="4849264"/>
          </a:xfrm>
          <a:noFill/>
        </p:spPr>
      </p:pic>
    </p:spTree>
    <p:extLst>
      <p:ext uri="{BB962C8B-B14F-4D97-AF65-F5344CB8AC3E}">
        <p14:creationId xmlns:p14="http://schemas.microsoft.com/office/powerpoint/2010/main" val="390053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17188-3976-67FA-ECCE-B6B3F764BF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3191" y="5227002"/>
            <a:ext cx="10939876" cy="7114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>
                <a:latin typeface="+mn-lt"/>
                <a:ea typeface="Verdana"/>
              </a:rPr>
              <a:t>Discovering education resources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3D042D3-40EC-30BE-FE38-ACFABCD4BD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6" t="6077" r="-106" b="34221"/>
          <a:stretch/>
        </p:blipFill>
        <p:spPr>
          <a:xfrm>
            <a:off x="0" y="0"/>
            <a:ext cx="12192000" cy="4849264"/>
          </a:xfrm>
          <a:noFill/>
        </p:spPr>
      </p:pic>
    </p:spTree>
    <p:extLst>
      <p:ext uri="{BB962C8B-B14F-4D97-AF65-F5344CB8AC3E}">
        <p14:creationId xmlns:p14="http://schemas.microsoft.com/office/powerpoint/2010/main" val="226331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B89E3-C3A7-33E3-8340-52A853F61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F124F-5E98-E17B-D9C2-DFBBD6327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439" y="6122061"/>
            <a:ext cx="11171440" cy="528949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n-lt"/>
                <a:ea typeface="Verdana"/>
              </a:rPr>
              <a:t>kiwanis.org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D5FC5-D19B-6170-E7F5-184209A55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Education resources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DD1717-1580-C549-5269-E1422C9F5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859" y="1524001"/>
            <a:ext cx="6730282" cy="43276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FD58F22-0124-FAAA-DA84-B16E45B5BDAB}"/>
              </a:ext>
            </a:extLst>
          </p:cNvPr>
          <p:cNvCxnSpPr>
            <a:cxnSpLocks/>
          </p:cNvCxnSpPr>
          <p:nvPr/>
        </p:nvCxnSpPr>
        <p:spPr>
          <a:xfrm flipH="1" flipV="1">
            <a:off x="7924799" y="1818968"/>
            <a:ext cx="737420" cy="12388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7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19F2E-A7A9-75A1-FB5B-93182D16A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D7B56-7071-A2F6-1059-BE606767B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439" y="6122061"/>
            <a:ext cx="11171440" cy="528949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n-lt"/>
                <a:ea typeface="Verdana"/>
              </a:rPr>
              <a:t>kiwanis.org/members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A2A86-8D7F-A04E-4695-D52AD01FF1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Education resources</a:t>
            </a:r>
            <a:endParaRPr lang="en-US"/>
          </a:p>
        </p:txBody>
      </p:sp>
      <p:pic>
        <p:nvPicPr>
          <p:cNvPr id="5" name="Picture 4" descr="A screenshot of a member resources website&#10;&#10;AI-generated content may be incorrect.">
            <a:extLst>
              <a:ext uri="{FF2B5EF4-FFF2-40B4-BE49-F238E27FC236}">
                <a16:creationId xmlns:a16="http://schemas.microsoft.com/office/drawing/2014/main" id="{78242376-B623-BF86-E487-0A92634D4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713" y="1564673"/>
            <a:ext cx="7098892" cy="399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8C4BC-CE94-705B-3925-4D98C342E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4FA23-2A3F-2787-074E-5505EB5B8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439" y="6122061"/>
            <a:ext cx="11171440" cy="528949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n-lt"/>
                <a:ea typeface="Verdana"/>
              </a:rPr>
              <a:t>kiwanis.org/kiwanis-engage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F1F949-E91A-4122-F847-29499A9C59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Education resources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02532A-B5D9-B8C7-47CA-8B37D943DB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32578" y="1328373"/>
            <a:ext cx="5919440" cy="44657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5E3650F-8AFA-A759-95B1-2DA214FB9579}"/>
              </a:ext>
            </a:extLst>
          </p:cNvPr>
          <p:cNvCxnSpPr/>
          <p:nvPr/>
        </p:nvCxnSpPr>
        <p:spPr>
          <a:xfrm>
            <a:off x="3844413" y="4503174"/>
            <a:ext cx="943897" cy="2556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29F82A-947A-2D92-40D7-16C16D261EE7}"/>
              </a:ext>
            </a:extLst>
          </p:cNvPr>
          <p:cNvCxnSpPr>
            <a:cxnSpLocks/>
          </p:cNvCxnSpPr>
          <p:nvPr/>
        </p:nvCxnSpPr>
        <p:spPr>
          <a:xfrm flipH="1">
            <a:off x="7752736" y="4387644"/>
            <a:ext cx="938980" cy="4866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FA088CB-7A0D-61FA-0F67-B168C470F160}"/>
              </a:ext>
            </a:extLst>
          </p:cNvPr>
          <p:cNvSpPr txBox="1"/>
          <p:nvPr/>
        </p:nvSpPr>
        <p:spPr>
          <a:xfrm>
            <a:off x="3175819" y="4155547"/>
            <a:ext cx="1140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Kiwanis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0EE9C-21F3-76EB-92EC-450282E0FD1B}"/>
              </a:ext>
            </a:extLst>
          </p:cNvPr>
          <p:cNvSpPr txBox="1"/>
          <p:nvPr/>
        </p:nvSpPr>
        <p:spPr>
          <a:xfrm>
            <a:off x="8436077" y="4001658"/>
            <a:ext cx="757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SLP</a:t>
            </a:r>
          </a:p>
        </p:txBody>
      </p:sp>
    </p:spTree>
    <p:extLst>
      <p:ext uri="{BB962C8B-B14F-4D97-AF65-F5344CB8AC3E}">
        <p14:creationId xmlns:p14="http://schemas.microsoft.com/office/powerpoint/2010/main" val="361967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D0E14-9A1D-337E-C6A5-EE992A522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1E2C3-1B20-CC4C-E963-B44046A79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110" y="1753857"/>
            <a:ext cx="10679107" cy="4283261"/>
          </a:xfrm>
        </p:spPr>
        <p:txBody>
          <a:bodyPr>
            <a:noAutofit/>
          </a:bodyPr>
          <a:lstStyle/>
          <a:p>
            <a:pPr fontAlgn="base"/>
            <a:r>
              <a:rPr lang="en-US" sz="2800" dirty="0"/>
              <a:t>The Kiwanis Engage Learning Resources page includes:</a:t>
            </a:r>
          </a:p>
          <a:p>
            <a:pPr fontAlgn="base"/>
            <a:endParaRPr lang="en-US" sz="28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/>
                <a:ea typeface="Verdana"/>
              </a:rPr>
              <a:t>Short training videos: </a:t>
            </a:r>
            <a:r>
              <a:rPr lang="en-US" sz="2800" dirty="0">
                <a:latin typeface="Verdana"/>
                <a:ea typeface="Verdana"/>
              </a:rPr>
              <a:t>Take you through how to complete specific tasks within Kiwanis Engage. You may follow by officer track or skip around. Videos are typically no more than 1-3 minutes long.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800" dirty="0">
              <a:latin typeface="Verdana"/>
              <a:ea typeface="Verdana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/>
                <a:ea typeface="Verdana"/>
              </a:rPr>
              <a:t>Recorded webinars: </a:t>
            </a:r>
            <a:r>
              <a:rPr lang="en-US" sz="2800" dirty="0">
                <a:solidFill>
                  <a:srgbClr val="000000"/>
                </a:solidFill>
                <a:latin typeface="Verdana"/>
                <a:ea typeface="Verdana"/>
              </a:rPr>
              <a:t>Previous</a:t>
            </a:r>
            <a:r>
              <a:rPr lang="en-US" sz="2800" dirty="0">
                <a:latin typeface="Verdana"/>
                <a:ea typeface="Verdana"/>
              </a:rPr>
              <a:t> live virtual sessions that you can rewatch or view if you missed the original.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1A85C-E8F2-70DD-309E-354DE8BE3D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Education resources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6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A6EFA-EECA-7EEB-64B7-04EF3195C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49C0C-AE50-35CD-40B6-04E9C4E59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110" y="1753857"/>
            <a:ext cx="11010625" cy="4705937"/>
          </a:xfrm>
        </p:spPr>
        <p:txBody>
          <a:bodyPr>
            <a:noAutofit/>
          </a:bodyPr>
          <a:lstStyle/>
          <a:p>
            <a:pPr fontAlgn="base"/>
            <a:r>
              <a:rPr lang="en-US" sz="2800" dirty="0"/>
              <a:t>The Kiwanis Engage Learning Resources page also includes:</a:t>
            </a:r>
          </a:p>
          <a:p>
            <a:pPr fontAlgn="base"/>
            <a:endParaRPr lang="en-US" sz="2800" dirty="0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/>
                <a:ea typeface="Verdana"/>
              </a:rPr>
              <a:t>A training “playground” version of Kiwanis Engage: </a:t>
            </a:r>
            <a:r>
              <a:rPr lang="en-US" sz="2800" dirty="0">
                <a:latin typeface="Verdana"/>
                <a:ea typeface="Verdana"/>
              </a:rPr>
              <a:t>Here, you can test what you are learning.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endParaRPr lang="en-US" sz="2800" dirty="0">
              <a:latin typeface="Verdana"/>
              <a:ea typeface="Verdana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dirty="0">
                <a:latin typeface="Verdana"/>
                <a:ea typeface="Verdana"/>
              </a:rPr>
              <a:t>This will require a login using your Kiwanis email address and a new password which you will set up.</a:t>
            </a:r>
            <a:endParaRPr lang="en-US" sz="28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/>
                <a:ea typeface="Verdana"/>
              </a:rPr>
              <a:t>IMPORTANT:</a:t>
            </a:r>
            <a:r>
              <a:rPr lang="en-US" sz="2800" dirty="0">
                <a:latin typeface="Verdana"/>
                <a:ea typeface="Verdana"/>
              </a:rPr>
              <a:t> Changes made in this version will </a:t>
            </a:r>
            <a:r>
              <a:rPr lang="en-US" sz="2800" b="1" dirty="0">
                <a:latin typeface="Verdana"/>
                <a:ea typeface="Verdana"/>
              </a:rPr>
              <a:t>not impact </a:t>
            </a:r>
            <a:r>
              <a:rPr lang="en-US" sz="2800" dirty="0">
                <a:latin typeface="Verdana"/>
                <a:ea typeface="Verdana"/>
              </a:rPr>
              <a:t>your official club or district records.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B3262-8F68-48FA-0B06-FAB4749BF5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Verdana"/>
                <a:ea typeface="Verdana"/>
              </a:rPr>
              <a:t>Education resources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3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iwanis 2024">
  <a:themeElements>
    <a:clrScheme name="Kiwanis PPT">
      <a:dk1>
        <a:srgbClr val="003974"/>
      </a:dk1>
      <a:lt1>
        <a:sysClr val="window" lastClr="FFFFFF"/>
      </a:lt1>
      <a:dk2>
        <a:srgbClr val="EAEFF4"/>
      </a:dk2>
      <a:lt2>
        <a:srgbClr val="FBF7F0"/>
      </a:lt2>
      <a:accent1>
        <a:srgbClr val="B49759"/>
      </a:accent1>
      <a:accent2>
        <a:srgbClr val="000000"/>
      </a:accent2>
      <a:accent3>
        <a:srgbClr val="99CAEA"/>
      </a:accent3>
      <a:accent4>
        <a:srgbClr val="DE6227"/>
      </a:accent4>
      <a:accent5>
        <a:srgbClr val="207D75"/>
      </a:accent5>
      <a:accent6>
        <a:srgbClr val="FEC212"/>
      </a:accent6>
      <a:hlink>
        <a:srgbClr val="29659B"/>
      </a:hlink>
      <a:folHlink>
        <a:srgbClr val="A5565F"/>
      </a:folHlink>
    </a:clrScheme>
    <a:fontScheme name="Kiwanis PPT">
      <a:majorFont>
        <a:latin typeface="Impact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iwanis 2024" id="{A715D410-0794-4895-B7A9-4EEA714C242B}" vid="{77B68FF4-7D0C-4856-874A-7375A65D8D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ade548b-e066-4a27-8fa1-98c1fcc7d010">
      <Terms xmlns="http://schemas.microsoft.com/office/infopath/2007/PartnerControls"/>
    </lcf76f155ced4ddcb4097134ff3c332f>
    <TaxCatchAll xmlns="9a441896-49b2-4e3b-9585-ad256bf5e304" xsi:nil="true"/>
    <Posted xmlns="4ade548b-e066-4a27-8fa1-98c1fcc7d010" xsi:nil="true"/>
    <SharedWithUsers xmlns="9a441896-49b2-4e3b-9585-ad256bf5e304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25B008DCAFDD499AE1D17D06317D99" ma:contentTypeVersion="19" ma:contentTypeDescription="Create a new document." ma:contentTypeScope="" ma:versionID="cea997ad17a4463f1554db24dc00a362">
  <xsd:schema xmlns:xsd="http://www.w3.org/2001/XMLSchema" xmlns:xs="http://www.w3.org/2001/XMLSchema" xmlns:p="http://schemas.microsoft.com/office/2006/metadata/properties" xmlns:ns2="9a441896-49b2-4e3b-9585-ad256bf5e304" xmlns:ns3="4ade548b-e066-4a27-8fa1-98c1fcc7d010" targetNamespace="http://schemas.microsoft.com/office/2006/metadata/properties" ma:root="true" ma:fieldsID="b1d0b1cf38ed6093a5d39b7dfaf418b9" ns2:_="" ns3:_="">
    <xsd:import namespace="9a441896-49b2-4e3b-9585-ad256bf5e304"/>
    <xsd:import namespace="4ade548b-e066-4a27-8fa1-98c1fcc7d01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  <xsd:element ref="ns3:Post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441896-49b2-4e3b-9585-ad256bf5e30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4389d9a-e6ca-4338-ae47-7b712a2b8c5f}" ma:internalName="TaxCatchAll" ma:showField="CatchAllData" ma:web="9a441896-49b2-4e3b-9585-ad256bf5e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de548b-e066-4a27-8fa1-98c1fcc7d0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a5082c5-51f8-46a4-bf5e-5f5c80b7f4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Posted" ma:index="26" nillable="true" ma:displayName="Posted?" ma:description="Posted to circlek.org" ma:format="Dropdown" ma:internalName="Posted">
      <xsd:simpleType>
        <xsd:restriction base="dms:Choice">
          <xsd:enumeration value="Yes"/>
          <xsd:enumeration value="No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4D7510-5448-4708-9906-590522315250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  <ds:schemaRef ds:uri="9a441896-49b2-4e3b-9585-ad256bf5e304"/>
    <ds:schemaRef ds:uri="http://purl.org/dc/elements/1.1/"/>
    <ds:schemaRef ds:uri="4ade548b-e066-4a27-8fa1-98c1fcc7d010"/>
  </ds:schemaRefs>
</ds:datastoreItem>
</file>

<file path=customXml/itemProps2.xml><?xml version="1.0" encoding="utf-8"?>
<ds:datastoreItem xmlns:ds="http://schemas.openxmlformats.org/officeDocument/2006/customXml" ds:itemID="{212484F6-732F-458C-AF27-AFEFAC4384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B1EC78-DA29-490F-BEBA-3F299CA44E0F}">
  <ds:schemaRefs>
    <ds:schemaRef ds:uri="4ade548b-e066-4a27-8fa1-98c1fcc7d010"/>
    <ds:schemaRef ds:uri="9a441896-49b2-4e3b-9585-ad256bf5e30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</TotalTime>
  <Words>623</Words>
  <Application>Microsoft Macintosh PowerPoint</Application>
  <PresentationFormat>Widescreen</PresentationFormat>
  <Paragraphs>119</Paragraphs>
  <Slides>31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Courier New</vt:lpstr>
      <vt:lpstr>Garamond</vt:lpstr>
      <vt:lpstr>Impact</vt:lpstr>
      <vt:lpstr>Noto Sans Symbols</vt:lpstr>
      <vt:lpstr>Times New Roman</vt:lpstr>
      <vt:lpstr>Verdana</vt:lpstr>
      <vt:lpstr>Verdana</vt:lpstr>
      <vt:lpstr>Kiwanis 2024</vt:lpstr>
      <vt:lpstr>Using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Lindsey Wells</dc:creator>
  <cp:lastModifiedBy>Jeffrey Wolff</cp:lastModifiedBy>
  <cp:revision>6</cp:revision>
  <dcterms:created xsi:type="dcterms:W3CDTF">2023-12-06T14:50:30Z</dcterms:created>
  <dcterms:modified xsi:type="dcterms:W3CDTF">2026-02-28T13:39:37Z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0x0101004A25B008DCAFDD499AE1D17D06317D99</vt:lpwstr>
  </property>
  <property fmtid="{D5CDD505-2E9C-101B-9397-08002B2CF9AE}" pid="3" name="Order">
    <vt:lpwstr>8569100.00000000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TemplateUrl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