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7">
  <p:sldMasterIdLst>
    <p:sldMasterId id="2147483653" r:id="rId4"/>
    <p:sldMasterId id="2147483680" r:id="rId5"/>
  </p:sldMasterIdLst>
  <p:notesMasterIdLst>
    <p:notesMasterId r:id="rId16"/>
  </p:notesMasterIdLst>
  <p:handoutMasterIdLst>
    <p:handoutMasterId r:id="rId17"/>
  </p:handoutMasterIdLst>
  <p:sldIdLst>
    <p:sldId id="277" r:id="rId6"/>
    <p:sldId id="525" r:id="rId7"/>
    <p:sldId id="903" r:id="rId8"/>
    <p:sldId id="434" r:id="rId9"/>
    <p:sldId id="449" r:id="rId10"/>
    <p:sldId id="908" r:id="rId11"/>
    <p:sldId id="904" r:id="rId12"/>
    <p:sldId id="907" r:id="rId13"/>
    <p:sldId id="906" r:id="rId14"/>
    <p:sldId id="905" r:id="rId15"/>
  </p:sldIdLst>
  <p:sldSz cx="9144000" cy="5143500" type="screen16x9"/>
  <p:notesSz cx="7010400" cy="92964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Brockley" initials="JB" lastIdx="14" clrIdx="0">
    <p:extLst>
      <p:ext uri="{19B8F6BF-5375-455C-9EA6-DF929625EA0E}">
        <p15:presenceInfo xmlns:p15="http://schemas.microsoft.com/office/powerpoint/2012/main" userId="S003BFFD9CBA30AB@LIVE.COM" providerId="AD"/>
      </p:ext>
    </p:extLst>
  </p:cmAuthor>
  <p:cmAuthor id="2" name="Guest User" initials="GU" lastIdx="2" clrIdx="1">
    <p:extLst>
      <p:ext uri="{19B8F6BF-5375-455C-9EA6-DF929625EA0E}">
        <p15:presenceInfo xmlns:p15="http://schemas.microsoft.com/office/powerpoint/2012/main" userId="S::urn:spo:anon#126ae14eb1104c64d4e7ba8523ff00155f88800eb60ae5331fb0a24651e434f9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2FF"/>
    <a:srgbClr val="FFC9C9"/>
    <a:srgbClr val="FF4747"/>
    <a:srgbClr val="003974"/>
    <a:srgbClr val="B4975A"/>
    <a:srgbClr val="9ACAEB"/>
    <a:srgbClr val="8FC7FF"/>
    <a:srgbClr val="FFFFFF"/>
    <a:srgbClr val="000000"/>
    <a:srgbClr val="006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6"/>
    <p:restoredTop sz="37072" autoAdjust="0"/>
  </p:normalViewPr>
  <p:slideViewPr>
    <p:cSldViewPr snapToGrid="0">
      <p:cViewPr varScale="1">
        <p:scale>
          <a:sx n="97" d="100"/>
          <a:sy n="97" d="100"/>
        </p:scale>
        <p:origin x="64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EA0B60EF-6A4C-46B1-B760-BA5A55332EBF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6D9CF6E8-D45E-45E7-A100-4A32BE6E6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95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4819"/>
          </a:xfrm>
          <a:prstGeom prst="rect">
            <a:avLst/>
          </a:prstGeom>
          <a:noFill/>
          <a:ln>
            <a:noFill/>
          </a:ln>
        </p:spPr>
        <p:txBody>
          <a:bodyPr lIns="88125" tIns="88125" rIns="88125" bIns="881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40695" marR="0" lvl="1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1390" marR="0" lvl="2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22085" marR="0" lvl="3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62780" marR="0" lvl="4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03475" marR="0" lvl="5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44170" marR="0" lvl="6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84866" marR="0" lvl="7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525561" marR="0" lvl="8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1"/>
            <a:ext cx="3037840" cy="464819"/>
          </a:xfrm>
          <a:prstGeom prst="rect">
            <a:avLst/>
          </a:prstGeom>
          <a:noFill/>
          <a:ln>
            <a:noFill/>
          </a:ln>
        </p:spPr>
        <p:txBody>
          <a:bodyPr lIns="88125" tIns="88125" rIns="88125" bIns="881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40695" marR="0" lvl="1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1390" marR="0" lvl="2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22085" marR="0" lvl="3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62780" marR="0" lvl="4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03475" marR="0" lvl="5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44170" marR="0" lvl="6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84866" marR="0" lvl="7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525561" marR="0" lvl="8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88125" tIns="88125" rIns="88125" bIns="881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19"/>
          </a:xfrm>
          <a:prstGeom prst="rect">
            <a:avLst/>
          </a:prstGeom>
          <a:noFill/>
          <a:ln>
            <a:noFill/>
          </a:ln>
        </p:spPr>
        <p:txBody>
          <a:bodyPr lIns="88125" tIns="88125" rIns="88125" bIns="88125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40695" marR="0" lvl="1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1390" marR="0" lvl="2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22085" marR="0" lvl="3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62780" marR="0" lvl="4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03475" marR="0" lvl="5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44170" marR="0" lvl="6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84866" marR="0" lvl="7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525561" marR="0" lvl="8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19"/>
          </a:xfrm>
          <a:prstGeom prst="rect">
            <a:avLst/>
          </a:prstGeom>
          <a:noFill/>
          <a:ln>
            <a:noFill/>
          </a:ln>
        </p:spPr>
        <p:txBody>
          <a:bodyPr lIns="93161" tIns="46580" rIns="93161" bIns="4658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0922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86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Introduce yourself</a:t>
            </a:r>
          </a:p>
          <a:p>
            <a:pPr algn="l" rtl="0" fontAlgn="base"/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72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6A9BE-69C2-40D5-9792-FCA94BC4E130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64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28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https://k11.site.kiwanis.org/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lamisstenn.org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11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06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829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7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NIM FULL SCREE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610600" cy="63460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62000" y="1200150"/>
            <a:ext cx="7848600" cy="3124200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solidFill>
                  <a:schemeClr val="bg1"/>
                </a:solidFill>
                <a:latin typeface="Garamond" pitchFamily="18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BDEF87-C0AC-294B-8A01-BF120986AC18}"/>
              </a:ext>
            </a:extLst>
          </p:cNvPr>
          <p:cNvSpPr/>
          <p:nvPr/>
        </p:nvSpPr>
        <p:spPr>
          <a:xfrm>
            <a:off x="304800" y="0"/>
            <a:ext cx="304800" cy="462915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70BC8-7519-0D48-882A-EFBD365F5F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" name="Shape 22">
            <a:extLst>
              <a:ext uri="{FF2B5EF4-FFF2-40B4-BE49-F238E27FC236}">
                <a16:creationId xmlns:a16="http://schemas.microsoft.com/office/drawing/2014/main" id="{E9F77DC5-7450-EC46-B4BC-06736BA8EC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799" y="1314452"/>
            <a:ext cx="7696200" cy="346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60383" marR="0" lvl="0" indent="-457189" algn="l" rtl="0">
              <a:spcBef>
                <a:spcPts val="64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24">
            <a:extLst>
              <a:ext uri="{FF2B5EF4-FFF2-40B4-BE49-F238E27FC236}">
                <a16:creationId xmlns:a16="http://schemas.microsoft.com/office/drawing/2014/main" id="{032110A0-2EBD-6148-963B-402B0DD04D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36948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050" b="1" i="0" u="none" strike="noStrike" cap="none">
                <a:solidFill>
                  <a:schemeClr val="accent2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890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29C7D2-7AD6-0A42-A55E-F821AFCED9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" name="Shape 22">
            <a:extLst>
              <a:ext uri="{FF2B5EF4-FFF2-40B4-BE49-F238E27FC236}">
                <a16:creationId xmlns:a16="http://schemas.microsoft.com/office/drawing/2014/main" id="{4E91722C-7E88-A444-8027-EAEEC6F7A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1" y="1314452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hape 24">
            <a:extLst>
              <a:ext uri="{FF2B5EF4-FFF2-40B4-BE49-F238E27FC236}">
                <a16:creationId xmlns:a16="http://schemas.microsoft.com/office/drawing/2014/main" id="{065432C9-3974-974F-BCE1-F459ACA9C6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6948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accent2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798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29C7D2-7AD6-0A42-A55E-F821AFCED9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Shape 22">
            <a:extLst>
              <a:ext uri="{FF2B5EF4-FFF2-40B4-BE49-F238E27FC236}">
                <a16:creationId xmlns:a16="http://schemas.microsoft.com/office/drawing/2014/main" id="{A9651A24-D784-7549-AD2D-F1E5782159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1" y="1314452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457189" algn="l" rtl="0">
              <a:spcBef>
                <a:spcPts val="64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hape 24">
            <a:extLst>
              <a:ext uri="{FF2B5EF4-FFF2-40B4-BE49-F238E27FC236}">
                <a16:creationId xmlns:a16="http://schemas.microsoft.com/office/drawing/2014/main" id="{7D83548A-2D8E-184A-8681-F64729DE62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6948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accent2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975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oc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0DF229-FBF5-F645-8F2B-6B5A56456E2D}"/>
              </a:ext>
            </a:extLst>
          </p:cNvPr>
          <p:cNvSpPr/>
          <p:nvPr userDrawn="1"/>
        </p:nvSpPr>
        <p:spPr>
          <a:xfrm>
            <a:off x="1" y="-7454"/>
            <a:ext cx="9144000" cy="12481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33401" y="285751"/>
            <a:ext cx="723403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05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22717-3BB9-4340-9ACE-F35E97C08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454" y="-7454"/>
            <a:ext cx="1276523" cy="1248156"/>
          </a:xfrm>
          <a:prstGeom prst="rect">
            <a:avLst/>
          </a:prstGeom>
          <a:effectLst/>
        </p:spPr>
      </p:pic>
      <p:sp>
        <p:nvSpPr>
          <p:cNvPr id="9" name="Shape 22">
            <a:extLst>
              <a:ext uri="{FF2B5EF4-FFF2-40B4-BE49-F238E27FC236}">
                <a16:creationId xmlns:a16="http://schemas.microsoft.com/office/drawing/2014/main" id="{956FC92A-FECA-064B-B04F-2181FE4CA8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37" marR="0" lvl="0" indent="-311142" algn="l" rtl="0">
              <a:spcBef>
                <a:spcPts val="640"/>
              </a:spcBef>
              <a:buClr>
                <a:schemeClr val="accent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07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loc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33402" y="1314451"/>
            <a:ext cx="80771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A6354-C63B-924A-B499-94C8AC77EFFB}"/>
              </a:ext>
            </a:extLst>
          </p:cNvPr>
          <p:cNvSpPr/>
          <p:nvPr userDrawn="1"/>
        </p:nvSpPr>
        <p:spPr>
          <a:xfrm>
            <a:off x="1" y="-7454"/>
            <a:ext cx="9144000" cy="12481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" name="Shape 24">
            <a:extLst>
              <a:ext uri="{FF2B5EF4-FFF2-40B4-BE49-F238E27FC236}">
                <a16:creationId xmlns:a16="http://schemas.microsoft.com/office/drawing/2014/main" id="{7F6DE07D-89BC-7F44-9715-44423A4733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6509" y="299322"/>
            <a:ext cx="7224092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05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D27978-26C1-1546-BCB4-D4CB380E89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4" y="0"/>
            <a:ext cx="1276523" cy="12481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3552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5EDD21-04CB-A145-82C0-3E9E0EE19156}"/>
              </a:ext>
            </a:extLst>
          </p:cNvPr>
          <p:cNvSpPr/>
          <p:nvPr/>
        </p:nvSpPr>
        <p:spPr>
          <a:xfrm rot="16200000">
            <a:off x="4657725" y="428625"/>
            <a:ext cx="514350" cy="861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5D9E3-9500-6640-933D-6757DC8810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435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Shape 22">
            <a:extLst>
              <a:ext uri="{FF2B5EF4-FFF2-40B4-BE49-F238E27FC236}">
                <a16:creationId xmlns:a16="http://schemas.microsoft.com/office/drawing/2014/main" id="{2BF3A365-AE5F-0541-9111-37CE8E2260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1" y="1314452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3195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24">
            <a:extLst>
              <a:ext uri="{FF2B5EF4-FFF2-40B4-BE49-F238E27FC236}">
                <a16:creationId xmlns:a16="http://schemas.microsoft.com/office/drawing/2014/main" id="{844CA1DF-C4D2-C04C-ABD6-2CAEFF0719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6948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630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5EDD21-04CB-A145-82C0-3E9E0EE19156}"/>
              </a:ext>
            </a:extLst>
          </p:cNvPr>
          <p:cNvSpPr/>
          <p:nvPr/>
        </p:nvSpPr>
        <p:spPr>
          <a:xfrm rot="16200000">
            <a:off x="4657725" y="428625"/>
            <a:ext cx="514350" cy="861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5D9E3-9500-6640-933D-6757DC8810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435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Shape 22">
            <a:extLst>
              <a:ext uri="{FF2B5EF4-FFF2-40B4-BE49-F238E27FC236}">
                <a16:creationId xmlns:a16="http://schemas.microsoft.com/office/drawing/2014/main" id="{AFF9246E-D276-6247-A095-98112DF2B0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1" y="1314452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37" marR="0" lvl="0" indent="-311142" algn="l" rtl="0">
              <a:spcBef>
                <a:spcPts val="640"/>
              </a:spcBef>
              <a:buClr>
                <a:schemeClr val="accent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24">
            <a:extLst>
              <a:ext uri="{FF2B5EF4-FFF2-40B4-BE49-F238E27FC236}">
                <a16:creationId xmlns:a16="http://schemas.microsoft.com/office/drawing/2014/main" id="{9A6626D5-05DE-BB42-AA61-7B6188226B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6948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accent2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165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DF415B-2390-1144-B950-698045F68C20}"/>
              </a:ext>
            </a:extLst>
          </p:cNvPr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>
            <a:solidFill>
              <a:schemeClr val="accent2">
                <a:alpha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70BC8-7519-0D48-882A-EFBD365F5F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Shape 22">
            <a:extLst>
              <a:ext uri="{FF2B5EF4-FFF2-40B4-BE49-F238E27FC236}">
                <a16:creationId xmlns:a16="http://schemas.microsoft.com/office/drawing/2014/main" id="{43114951-AB7B-8D49-9C3F-9D91CD7215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2" y="1568055"/>
            <a:ext cx="7924799" cy="26991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3195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hape 24">
            <a:extLst>
              <a:ext uri="{FF2B5EF4-FFF2-40B4-BE49-F238E27FC236}">
                <a16:creationId xmlns:a16="http://schemas.microsoft.com/office/drawing/2014/main" id="{4115C3AB-4D25-184C-8876-C57310EF6B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90551"/>
            <a:ext cx="79248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accent2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781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DF415B-2390-1144-B950-698045F68C20}"/>
              </a:ext>
            </a:extLst>
          </p:cNvPr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>
            <a:solidFill>
              <a:schemeClr val="accent2">
                <a:alpha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70BC8-7519-0D48-882A-EFBD365F5F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" name="Shape 22">
            <a:extLst>
              <a:ext uri="{FF2B5EF4-FFF2-40B4-BE49-F238E27FC236}">
                <a16:creationId xmlns:a16="http://schemas.microsoft.com/office/drawing/2014/main" id="{01AD338B-0960-AB4B-90E3-08619A4DE4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1" y="1568055"/>
            <a:ext cx="7924802" cy="26991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37" marR="0" lvl="0" indent="-311142" algn="l" rtl="0">
              <a:spcBef>
                <a:spcPts val="640"/>
              </a:spcBef>
              <a:buClr>
                <a:schemeClr val="accent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24">
            <a:extLst>
              <a:ext uri="{FF2B5EF4-FFF2-40B4-BE49-F238E27FC236}">
                <a16:creationId xmlns:a16="http://schemas.microsoft.com/office/drawing/2014/main" id="{5174482E-872D-494B-93CA-184ABF48B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90551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accent2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73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37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bloc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 BAR wSEAL 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2">
            <a:extLst>
              <a:ext uri="{FF2B5EF4-FFF2-40B4-BE49-F238E27FC236}">
                <a16:creationId xmlns:a16="http://schemas.microsoft.com/office/drawing/2014/main" id="{65C64505-7302-8A42-B0E7-B6B2C5D976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320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24">
            <a:extLst>
              <a:ext uri="{FF2B5EF4-FFF2-40B4-BE49-F238E27FC236}">
                <a16:creationId xmlns:a16="http://schemas.microsoft.com/office/drawing/2014/main" id="{1424238D-58CD-9D4E-9A08-8382E62B77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16E71C-3CC7-9849-9910-1D3B2E659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3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172201" y="2656121"/>
            <a:ext cx="2971754" cy="2886151"/>
            <a:chOff x="6172200" y="2656118"/>
            <a:chExt cx="2971754" cy="2886151"/>
          </a:xfrm>
        </p:grpSpPr>
        <p:sp>
          <p:nvSpPr>
            <p:cNvPr id="129" name="Shape 129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Shape 130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Shape 131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Shape 13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Shape 13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34" name="Shape 134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35" name="Shape 13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Shape 136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Shape 137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Shape 138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Shape 13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96571716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307A4A-2F7F-3041-BF55-3DA172D47D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66951"/>
            <a:ext cx="3429000" cy="3351848"/>
          </a:xfrm>
          <a:prstGeom prst="rect">
            <a:avLst/>
          </a:prstGeom>
          <a:effectLst/>
        </p:spPr>
      </p:pic>
      <p:sp>
        <p:nvSpPr>
          <p:cNvPr id="4" name="Shape 24">
            <a:extLst>
              <a:ext uri="{FF2B5EF4-FFF2-40B4-BE49-F238E27FC236}">
                <a16:creationId xmlns:a16="http://schemas.microsoft.com/office/drawing/2014/main" id="{F9A124C1-E66B-ED49-9622-4CE685E9F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836409"/>
            <a:ext cx="7772400" cy="17081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950" b="1" i="0" u="none" strike="noStrike" cap="none">
                <a:solidFill>
                  <a:schemeClr val="accent2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Shape 22">
            <a:extLst>
              <a:ext uri="{FF2B5EF4-FFF2-40B4-BE49-F238E27FC236}">
                <a16:creationId xmlns:a16="http://schemas.microsoft.com/office/drawing/2014/main" id="{18173B0D-FB1C-5948-AA9B-D3601BF57A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571750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7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99B888-3A93-7648-A8F4-C20E505E64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4435674"/>
            <a:ext cx="8839200" cy="574477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9C7D2-7AD6-0A42-A55E-F821AFCED9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435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" name="Shape 24">
            <a:extLst>
              <a:ext uri="{FF2B5EF4-FFF2-40B4-BE49-F238E27FC236}">
                <a16:creationId xmlns:a16="http://schemas.microsoft.com/office/drawing/2014/main" id="{FA481A2C-321C-5742-925D-FFE05BEB30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586730"/>
            <a:ext cx="7772400" cy="1877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5500" b="1" i="0" u="none" strike="noStrike" cap="none">
                <a:solidFill>
                  <a:schemeClr val="accent2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73FF6B26-53AC-254F-AA56-1DB62A1DF6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441009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B4975A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99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85B20D-E3D7-B640-8AA9-8150B7344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" y="1368"/>
            <a:ext cx="9137930" cy="5142133"/>
          </a:xfrm>
          <a:prstGeom prst="rect">
            <a:avLst/>
          </a:prstGeom>
        </p:spPr>
      </p:pic>
      <p:sp>
        <p:nvSpPr>
          <p:cNvPr id="4" name="Shape 24">
            <a:extLst>
              <a:ext uri="{FF2B5EF4-FFF2-40B4-BE49-F238E27FC236}">
                <a16:creationId xmlns:a16="http://schemas.microsoft.com/office/drawing/2014/main" id="{F9A124C1-E66B-ED49-9622-4CE685E9F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717471"/>
            <a:ext cx="7772400" cy="1877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5500" b="1" i="0" u="none" strike="noStrike" cap="none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26DD91-6297-5F45-A187-8628DCF111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6248888" y="2266951"/>
            <a:ext cx="3428026" cy="3351848"/>
          </a:xfrm>
          <a:prstGeom prst="rect">
            <a:avLst/>
          </a:prstGeom>
          <a:effectLst/>
        </p:spPr>
      </p:pic>
      <p:sp>
        <p:nvSpPr>
          <p:cNvPr id="8" name="Shape 22">
            <a:extLst>
              <a:ext uri="{FF2B5EF4-FFF2-40B4-BE49-F238E27FC236}">
                <a16:creationId xmlns:a16="http://schemas.microsoft.com/office/drawing/2014/main" id="{489D3C96-C3C7-0B46-BDF1-DB63C08B38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571750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1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85B20D-E3D7-B640-8AA9-8150B7344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" y="1368"/>
            <a:ext cx="9137930" cy="5142133"/>
          </a:xfrm>
          <a:prstGeom prst="rect">
            <a:avLst/>
          </a:prstGeom>
        </p:spPr>
      </p:pic>
      <p:sp>
        <p:nvSpPr>
          <p:cNvPr id="4" name="Shape 24">
            <a:extLst>
              <a:ext uri="{FF2B5EF4-FFF2-40B4-BE49-F238E27FC236}">
                <a16:creationId xmlns:a16="http://schemas.microsoft.com/office/drawing/2014/main" id="{F9A124C1-E66B-ED49-9622-4CE685E9F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717471"/>
            <a:ext cx="7772400" cy="1877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5500" b="1" i="0" u="none" strike="noStrike" cap="none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Shape 22">
            <a:extLst>
              <a:ext uri="{FF2B5EF4-FFF2-40B4-BE49-F238E27FC236}">
                <a16:creationId xmlns:a16="http://schemas.microsoft.com/office/drawing/2014/main" id="{FC24F2C2-D680-DE40-82CF-92A11B85D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571750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10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BDEF87-C0AC-294B-8A01-BF120986AC18}"/>
              </a:ext>
            </a:extLst>
          </p:cNvPr>
          <p:cNvSpPr/>
          <p:nvPr/>
        </p:nvSpPr>
        <p:spPr>
          <a:xfrm>
            <a:off x="304800" y="0"/>
            <a:ext cx="304800" cy="462915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70BC8-7519-0D48-882A-EFBD365F5F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" name="Shape 22">
            <a:extLst>
              <a:ext uri="{FF2B5EF4-FFF2-40B4-BE49-F238E27FC236}">
                <a16:creationId xmlns:a16="http://schemas.microsoft.com/office/drawing/2014/main" id="{E9F77DC5-7450-EC46-B4BC-06736BA8EC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799" y="1314452"/>
            <a:ext cx="7696200" cy="346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3195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31" marR="0" lvl="1" indent="-152396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2972" marR="0" lvl="2" indent="-76198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160" marR="0" lvl="3" indent="-133347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24" marR="0" lvl="4" indent="-104773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5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24">
            <a:extLst>
              <a:ext uri="{FF2B5EF4-FFF2-40B4-BE49-F238E27FC236}">
                <a16:creationId xmlns:a16="http://schemas.microsoft.com/office/drawing/2014/main" id="{032110A0-2EBD-6148-963B-402B0DD04D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36948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050" b="1" i="0" u="none" strike="noStrike" cap="none">
                <a:solidFill>
                  <a:schemeClr val="accent2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51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6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4" r:id="rId2"/>
    <p:sldLayoutId id="2147483677" r:id="rId3"/>
    <p:sldLayoutId id="214748367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dirty="0">
          <a:solidFill>
            <a:schemeClr val="tx1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0">
              <a:srgbClr val="EBEBEB">
                <a:alpha val="72000"/>
              </a:srgbClr>
            </a:gs>
            <a:gs pos="0">
              <a:schemeClr val="bg1">
                <a:lumMod val="95000"/>
                <a:alpha val="45000"/>
              </a:schemeClr>
            </a:gs>
          </a:gsLst>
          <a:lin ang="5400000" scaled="1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0819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dirty="0">
          <a:solidFill>
            <a:schemeClr val="tx1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lubBylaws@kiwanis.org" TargetMode="External"/><Relationship Id="rId2" Type="http://schemas.openxmlformats.org/officeDocument/2006/relationships/hyperlink" Target="mailto:mail%20to:governance@kiwanis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E9DB4-F36C-3D4F-9629-CA3E9B99E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3400" y="2800350"/>
            <a:ext cx="4191000" cy="1219200"/>
          </a:xfrm>
        </p:spPr>
        <p:txBody>
          <a:bodyPr/>
          <a:lstStyle/>
          <a:p>
            <a:r>
              <a:rPr lang="en-US" sz="3000" dirty="0" err="1">
                <a:solidFill>
                  <a:schemeClr val="tx1"/>
                </a:solidFill>
                <a:latin typeface="Avenir Next LT Pro"/>
                <a:cs typeface="Arial"/>
              </a:rPr>
              <a:t>LaMissTenn</a:t>
            </a:r>
            <a:r>
              <a:rPr lang="en-US" sz="3000" dirty="0">
                <a:solidFill>
                  <a:schemeClr val="tx1"/>
                </a:solidFill>
                <a:latin typeface="Avenir Next LT Pro"/>
                <a:cs typeface="Arial"/>
              </a:rPr>
              <a:t> District</a:t>
            </a:r>
            <a:endParaRPr lang="en-US" sz="3000" dirty="0">
              <a:solidFill>
                <a:schemeClr val="tx1"/>
              </a:solidFill>
              <a:latin typeface="Avenir Next LT Pro"/>
            </a:endParaRPr>
          </a:p>
          <a:p>
            <a:r>
              <a:rPr lang="en-US" sz="3000" dirty="0">
                <a:solidFill>
                  <a:schemeClr val="tx1"/>
                </a:solidFill>
                <a:latin typeface="Avenir Next LT Pro"/>
                <a:cs typeface="Arial"/>
              </a:rPr>
              <a:t>August 26, 2024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9D4EEE-03F7-5E4D-B2CD-54D56BFE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929548"/>
            <a:ext cx="4953001" cy="16002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  <a:latin typeface="Avenir Next LT Pro Demi" panose="020B0704020202020204" pitchFamily="34" charset="0"/>
              </a:rPr>
              <a:t>Club Bylaws</a:t>
            </a:r>
          </a:p>
        </p:txBody>
      </p:sp>
      <p:pic>
        <p:nvPicPr>
          <p:cNvPr id="6" name="Picture 5" descr="A gavel on a block&#10;&#10;Description automatically generated">
            <a:extLst>
              <a:ext uri="{FF2B5EF4-FFF2-40B4-BE49-F238E27FC236}">
                <a16:creationId xmlns:a16="http://schemas.microsoft.com/office/drawing/2014/main" id="{EB24E3A7-23EB-16E7-37C4-A8BD7EFD1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1" y="723855"/>
            <a:ext cx="3084301" cy="361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9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22D81-529E-554E-0714-4D43E3471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1961"/>
            <a:ext cx="7924802" cy="2795240"/>
          </a:xfrm>
        </p:spPr>
        <p:txBody>
          <a:bodyPr/>
          <a:lstStyle/>
          <a:p>
            <a:pPr marL="660400" indent="-45720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232323"/>
                </a:solidFill>
                <a:effectLst/>
                <a:latin typeface="Open Sans" panose="020B0606030504020204" pitchFamily="34" charset="0"/>
              </a:rPr>
              <a:t>Contact the Kiwanis International </a:t>
            </a:r>
            <a:r>
              <a:rPr lang="en-US" b="0" i="0" dirty="0">
                <a:solidFill>
                  <a:srgbClr val="232323"/>
                </a:solidFill>
                <a:effectLst/>
                <a:latin typeface="Open Sans" panose="020B0606030504020204" pitchFamily="34" charset="0"/>
                <a:hlinkClick r:id="rId2"/>
              </a:rPr>
              <a:t>governance specialist</a:t>
            </a:r>
            <a:r>
              <a:rPr lang="en-US" b="0" i="0" dirty="0">
                <a:solidFill>
                  <a:srgbClr val="232323"/>
                </a:solidFill>
                <a:effectLst/>
                <a:latin typeface="Open Sans" panose="020B0606030504020204" pitchFamily="34" charset="0"/>
              </a:rPr>
              <a:t> with any questions regarding KI International Bylaws.</a:t>
            </a:r>
          </a:p>
          <a:p>
            <a:pPr marL="660400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32323"/>
                </a:solidFill>
                <a:latin typeface="Open Sans" panose="020B0606030504020204" pitchFamily="34" charset="0"/>
              </a:rPr>
              <a:t>Contact </a:t>
            </a:r>
            <a:r>
              <a:rPr lang="en-US" b="1" i="0" u="sng" dirty="0">
                <a:solidFill>
                  <a:srgbClr val="232323"/>
                </a:solidFill>
                <a:effectLst/>
                <a:latin typeface="Open Sans" panose="020B0606030504020204" pitchFamily="34" charset="0"/>
                <a:hlinkClick r:id="rId3"/>
              </a:rPr>
              <a:t>ClubBylaws@kiwanis.org</a:t>
            </a:r>
            <a:r>
              <a:rPr lang="en-US" u="sng" dirty="0">
                <a:solidFill>
                  <a:srgbClr val="232323"/>
                </a:solidFill>
                <a:latin typeface="Open Sans" panose="020B0606030504020204" pitchFamily="34" charset="0"/>
              </a:rPr>
              <a:t> </a:t>
            </a:r>
            <a:r>
              <a:rPr lang="en-US" dirty="0">
                <a:solidFill>
                  <a:srgbClr val="232323"/>
                </a:solidFill>
                <a:latin typeface="Open Sans" panose="020B0606030504020204" pitchFamily="34" charset="0"/>
              </a:rPr>
              <a:t>for any questions regarding Club Bylaws.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E300AE-6B51-7195-E8C9-DCE10330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3902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A82A10-A748-4091-A1E1-2B3EEB802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48" y="1605776"/>
            <a:ext cx="8137254" cy="2661425"/>
          </a:xfrm>
        </p:spPr>
        <p:txBody>
          <a:bodyPr/>
          <a:lstStyle/>
          <a:p>
            <a:r>
              <a:rPr lang="en-US" dirty="0"/>
              <a:t>B. J. Kruse III</a:t>
            </a:r>
          </a:p>
          <a:p>
            <a:r>
              <a:rPr lang="en-US" dirty="0" err="1">
                <a:solidFill>
                  <a:srgbClr val="2592FF"/>
                </a:solidFill>
              </a:rPr>
              <a:t>bjkruseiii@bellsouth.net</a:t>
            </a:r>
            <a:endParaRPr lang="en-US" dirty="0">
              <a:solidFill>
                <a:srgbClr val="2592FF"/>
              </a:solidFill>
            </a:endParaRPr>
          </a:p>
          <a:p>
            <a:r>
              <a:rPr lang="en-US" dirty="0"/>
              <a:t>Kiwanis Club of Metairie Dawn Busters</a:t>
            </a:r>
          </a:p>
          <a:p>
            <a:r>
              <a:rPr lang="en-US" dirty="0"/>
              <a:t>2024 - 2025 President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809929-E2E3-4E0E-89A1-E1E4DB24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Facilitator</a:t>
            </a:r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A2BA7A3A-A89B-99EF-C6FB-477737BE9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1" y="1590443"/>
            <a:ext cx="1511300" cy="21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1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720173">
            <a:off x="5532268" y="1735700"/>
            <a:ext cx="3260750" cy="3181340"/>
          </a:xfrm>
          <a:custGeom>
            <a:avLst/>
            <a:gdLst/>
            <a:ahLst/>
            <a:cxnLst/>
            <a:rect l="l" t="t" r="r" b="b"/>
            <a:pathLst>
              <a:path w="6521499" h="6362680">
                <a:moveTo>
                  <a:pt x="0" y="0"/>
                </a:moveTo>
                <a:lnTo>
                  <a:pt x="6521499" y="0"/>
                </a:lnTo>
                <a:lnTo>
                  <a:pt x="6521499" y="6362681"/>
                </a:lnTo>
                <a:lnTo>
                  <a:pt x="0" y="63626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pPr defTabSz="457200">
              <a:defRPr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1" y="1370433"/>
            <a:ext cx="9142586" cy="924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3780"/>
              </a:lnSpc>
              <a:defRPr/>
            </a:pPr>
            <a:r>
              <a:rPr lang="en-US" sz="2700" kern="1200" dirty="0">
                <a:solidFill>
                  <a:srgbClr val="003874"/>
                </a:solidFill>
                <a:latin typeface="Verdana Pro Bold"/>
                <a:ea typeface="+mn-ea"/>
                <a:cs typeface="+mn-cs"/>
              </a:rPr>
              <a:t>2024-2025 </a:t>
            </a:r>
            <a:r>
              <a:rPr lang="en-US" sz="2700" kern="1200" dirty="0" err="1">
                <a:solidFill>
                  <a:srgbClr val="003874"/>
                </a:solidFill>
                <a:latin typeface="Verdana Pro Bold"/>
                <a:ea typeface="+mn-ea"/>
                <a:cs typeface="+mn-cs"/>
              </a:rPr>
              <a:t>LaMiss</a:t>
            </a:r>
            <a:r>
              <a:rPr lang="en-US" sz="2700" dirty="0" err="1">
                <a:solidFill>
                  <a:srgbClr val="003874"/>
                </a:solidFill>
                <a:latin typeface="Verdana Pro Bold"/>
              </a:rPr>
              <a:t>Tenn</a:t>
            </a:r>
            <a:r>
              <a:rPr lang="en-US" sz="2700" dirty="0">
                <a:solidFill>
                  <a:srgbClr val="003874"/>
                </a:solidFill>
                <a:latin typeface="Verdana Pro Bold"/>
              </a:rPr>
              <a:t> District Governor</a:t>
            </a:r>
          </a:p>
          <a:p>
            <a:pPr algn="ctr" defTabSz="457200">
              <a:lnSpc>
                <a:spcPts val="3780"/>
              </a:lnSpc>
              <a:defRPr/>
            </a:pPr>
            <a:r>
              <a:rPr lang="en-US" sz="2700" kern="1200" dirty="0">
                <a:solidFill>
                  <a:srgbClr val="003874"/>
                </a:solidFill>
                <a:latin typeface="Verdana Pro Bold"/>
                <a:ea typeface="+mn-ea"/>
                <a:cs typeface="+mn-cs"/>
              </a:rPr>
              <a:t>Claude Vinson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7F50F-F582-8F93-FC5B-2E44F580E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95014"/>
            <a:ext cx="2933700" cy="26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47134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C9DFC3-3E6A-4558-86B8-46BE7FD7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kiwanis.org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98628E-601D-610E-E05F-93BFD69A7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44" y="1428750"/>
            <a:ext cx="718108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3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C9DFC3-3E6A-4558-86B8-46BE7FD7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lamisstenn.org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9261C-5B98-0F38-464D-B57515737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75" y="1327094"/>
            <a:ext cx="7798026" cy="32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1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742A43-3F30-84A2-0BB4-DCBBE8D69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84195"/>
            <a:ext cx="7924802" cy="2483006"/>
          </a:xfrm>
        </p:spPr>
        <p:txBody>
          <a:bodyPr/>
          <a:lstStyle/>
          <a:p>
            <a:r>
              <a:rPr lang="en-US" dirty="0">
                <a:solidFill>
                  <a:srgbClr val="212529"/>
                </a:solidFill>
                <a:latin typeface="Open Sans" panose="020B0606030504020204" pitchFamily="34" charset="0"/>
              </a:rPr>
              <a:t>A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set of rules adopted by an organization chiefly for the governance of its members and the regulation of its operation or affairs.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772EA1-BB95-C04A-83E8-175A01CC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Bylaws</a:t>
            </a:r>
          </a:p>
        </p:txBody>
      </p:sp>
    </p:spTree>
    <p:extLst>
      <p:ext uri="{BB962C8B-B14F-4D97-AF65-F5344CB8AC3E}">
        <p14:creationId xmlns:p14="http://schemas.microsoft.com/office/powerpoint/2010/main" val="216721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hite paper&#10;&#10;Description automatically generated">
            <a:extLst>
              <a:ext uri="{FF2B5EF4-FFF2-40B4-BE49-F238E27FC236}">
                <a16:creationId xmlns:a16="http://schemas.microsoft.com/office/drawing/2014/main" id="{E64952F8-EB7D-9C4C-7676-769C6B796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24469"/>
            <a:ext cx="7772400" cy="38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2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759010E-4AA8-3C40-2A49-647C001C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68" y="489250"/>
            <a:ext cx="8106938" cy="39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0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2435AB6C-8DCA-4EED-ABA1-6573182E2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8" y="490654"/>
            <a:ext cx="7337502" cy="40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84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KIWANIS PPT TEMPLATE" val="SBQuTfeX"/>
  <p:tag name="ARTICULATE_SLIDE_THUMBNAIL_REFRESH" val="1"/>
  <p:tag name="ARTICULATE_SLIDE_COUNT" val="11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Kiwanis PP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0 President">
  <a:themeElements>
    <a:clrScheme name="CL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33333"/>
      </a:accent1>
      <a:accent2>
        <a:srgbClr val="A15760"/>
      </a:accent2>
      <a:accent3>
        <a:srgbClr val="D86018"/>
      </a:accent3>
      <a:accent4>
        <a:srgbClr val="237E74"/>
      </a:accent4>
      <a:accent5>
        <a:srgbClr val="00677F"/>
      </a:accent5>
      <a:accent6>
        <a:srgbClr val="59305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B95F9FDD-14BC-4344-B26F-826744CD82BB}" vid="{FD055BFD-4F55-8643-B5B6-6B7EFCD06FEF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FD7D272A8A44186EF10BC0C05CB7A" ma:contentTypeVersion="5" ma:contentTypeDescription="Create a new document." ma:contentTypeScope="" ma:versionID="36ccbd7578a9250b05f3f7293ca1f274">
  <xsd:schema xmlns:xsd="http://www.w3.org/2001/XMLSchema" xmlns:xs="http://www.w3.org/2001/XMLSchema" xmlns:p="http://schemas.microsoft.com/office/2006/metadata/properties" xmlns:ns2="81d34c28-fde3-4579-b51e-5ba5c78d3de8" xmlns:ns3="25ce75fd-7f68-45a9-9bcf-f686d90374d4" targetNamespace="http://schemas.microsoft.com/office/2006/metadata/properties" ma:root="true" ma:fieldsID="b81511cc280d046a6d28e880459dcf86" ns2:_="" ns3:_="">
    <xsd:import namespace="81d34c28-fde3-4579-b51e-5ba5c78d3de8"/>
    <xsd:import namespace="25ce75fd-7f68-45a9-9bcf-f686d90374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34c28-fde3-4579-b51e-5ba5c78d3d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e75fd-7f68-45a9-9bcf-f686d90374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d34c28-fde3-4579-b51e-5ba5c78d3de8">
      <UserInfo>
        <DisplayName>Carrington Clodius</DisplayName>
        <AccountId>131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CCA21B-09A3-4680-98D4-5881AA30A333}">
  <ds:schemaRefs>
    <ds:schemaRef ds:uri="25ce75fd-7f68-45a9-9bcf-f686d90374d4"/>
    <ds:schemaRef ds:uri="81d34c28-fde3-4579-b51e-5ba5c78d3d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14562C1-0815-49A4-8105-95FDFCAE128F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5ce75fd-7f68-45a9-9bcf-f686d90374d4"/>
    <ds:schemaRef ds:uri="81d34c28-fde3-4579-b51e-5ba5c78d3de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D782A0-F848-4804-80BF-5183BA78B1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119</Words>
  <Application>Microsoft Macintosh PowerPoint</Application>
  <PresentationFormat>On-screen Show (16:9)</PresentationFormat>
  <Paragraphs>29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Avenir Next LT Pro</vt:lpstr>
      <vt:lpstr>Avenir Next LT Pro Demi</vt:lpstr>
      <vt:lpstr>Calibri</vt:lpstr>
      <vt:lpstr>Courier New</vt:lpstr>
      <vt:lpstr>Garamond</vt:lpstr>
      <vt:lpstr>Noto Sans Symbols</vt:lpstr>
      <vt:lpstr>Open Sans</vt:lpstr>
      <vt:lpstr>Times New Roman</vt:lpstr>
      <vt:lpstr>Verdana</vt:lpstr>
      <vt:lpstr>Verdana Pro Bold</vt:lpstr>
      <vt:lpstr>Kiwanis PPT Template</vt:lpstr>
      <vt:lpstr>2020 President</vt:lpstr>
      <vt:lpstr>Club Bylaws</vt:lpstr>
      <vt:lpstr>Facilitator</vt:lpstr>
      <vt:lpstr>PowerPoint Presentation</vt:lpstr>
      <vt:lpstr>kiwanis.org</vt:lpstr>
      <vt:lpstr>lamisstenn.org</vt:lpstr>
      <vt:lpstr>Bylaws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Nettles Brown</dc:creator>
  <cp:lastModifiedBy>B J Kruse</cp:lastModifiedBy>
  <cp:revision>152</cp:revision>
  <cp:lastPrinted>2024-06-24T15:23:11Z</cp:lastPrinted>
  <dcterms:modified xsi:type="dcterms:W3CDTF">2024-08-15T13:31:06Z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25ECD555-2D74-41D7-91E1-C46C3A6C0372</vt:lpwstr>
  </property>
  <property fmtid="{D5CDD505-2E9C-101B-9397-08002B2CF9AE}" pid="3" name="ArticulatePath">
    <vt:lpwstr>2017 PP V1</vt:lpwstr>
  </property>
  <property fmtid="{D5CDD505-2E9C-101B-9397-08002B2CF9AE}" pid="4" name="ContentTypeId">
    <vt:lpwstr>0x01010086CFD7D272A8A44186EF10BC0C05CB7A</vt:lpwstr>
  </property>
</Properties>
</file>